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82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A03DC-25BD-494A-B514-E0F369D23AE2}" type="datetimeFigureOut">
              <a:rPr lang="es-AR" smtClean="0"/>
              <a:t>12/6/2024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B388A-0484-4762-BD3D-2329AD103B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2560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4B388A-0484-4762-BD3D-2329AD103BB8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7711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Microsoft Sans Serif"/>
                <a:cs typeface="Microsoft Sans Serif"/>
              </a:defRPr>
            </a:lvl1pPr>
          </a:lstStyle>
          <a:p>
            <a:pPr marL="217804">
              <a:lnSpc>
                <a:spcPts val="1410"/>
              </a:lnSpc>
            </a:pPr>
            <a:fld id="{81D60167-4931-47E6-BA6A-407CBD079E47}" type="slidenum">
              <a:rPr spc="-50" dirty="0">
                <a:solidFill>
                  <a:srgbClr val="045C75"/>
                </a:solidFill>
                <a:latin typeface="Times New Roman"/>
                <a:cs typeface="Times New Roman"/>
              </a:rPr>
              <a:t>‹Nº›</a:t>
            </a:fld>
            <a:endParaRPr spc="-50" dirty="0">
              <a:solidFill>
                <a:srgbClr val="045C75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Microsoft Sans Serif"/>
                <a:cs typeface="Microsoft Sans Serif"/>
              </a:defRPr>
            </a:lvl1pPr>
          </a:lstStyle>
          <a:p>
            <a:pPr marL="217804">
              <a:lnSpc>
                <a:spcPts val="1410"/>
              </a:lnSpc>
            </a:pPr>
            <a:fld id="{81D60167-4931-47E6-BA6A-407CBD079E47}" type="slidenum">
              <a:rPr spc="-50" dirty="0">
                <a:solidFill>
                  <a:srgbClr val="045C75"/>
                </a:solidFill>
                <a:latin typeface="Times New Roman"/>
                <a:cs typeface="Times New Roman"/>
              </a:rPr>
              <a:t>‹Nº›</a:t>
            </a:fld>
            <a:endParaRPr spc="-50" dirty="0">
              <a:solidFill>
                <a:srgbClr val="045C75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9307" y="6012179"/>
            <a:ext cx="2570988" cy="47243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969508" y="2223515"/>
            <a:ext cx="4356100" cy="2909570"/>
          </a:xfrm>
          <a:custGeom>
            <a:avLst/>
            <a:gdLst/>
            <a:ahLst/>
            <a:cxnLst/>
            <a:rect l="l" t="t" r="r" b="b"/>
            <a:pathLst>
              <a:path w="4356100" h="2909570">
                <a:moveTo>
                  <a:pt x="4355592" y="0"/>
                </a:moveTo>
                <a:lnTo>
                  <a:pt x="0" y="0"/>
                </a:lnTo>
                <a:lnTo>
                  <a:pt x="0" y="2909316"/>
                </a:lnTo>
                <a:lnTo>
                  <a:pt x="4355592" y="2909316"/>
                </a:lnTo>
                <a:lnTo>
                  <a:pt x="435559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970270" y="2224277"/>
            <a:ext cx="4356100" cy="2909570"/>
          </a:xfrm>
          <a:custGeom>
            <a:avLst/>
            <a:gdLst/>
            <a:ahLst/>
            <a:cxnLst/>
            <a:rect l="l" t="t" r="r" b="b"/>
            <a:pathLst>
              <a:path w="4356100" h="2909570">
                <a:moveTo>
                  <a:pt x="0" y="2909316"/>
                </a:moveTo>
                <a:lnTo>
                  <a:pt x="4355591" y="2909316"/>
                </a:lnTo>
                <a:lnTo>
                  <a:pt x="4355591" y="0"/>
                </a:lnTo>
                <a:lnTo>
                  <a:pt x="0" y="0"/>
                </a:lnTo>
                <a:lnTo>
                  <a:pt x="0" y="2909316"/>
                </a:lnTo>
                <a:close/>
              </a:path>
            </a:pathLst>
          </a:custGeom>
          <a:ln w="10668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938266" y="2224277"/>
            <a:ext cx="4387850" cy="2955290"/>
          </a:xfrm>
          <a:custGeom>
            <a:avLst/>
            <a:gdLst/>
            <a:ahLst/>
            <a:cxnLst/>
            <a:rect l="l" t="t" r="r" b="b"/>
            <a:pathLst>
              <a:path w="4387850" h="2955290">
                <a:moveTo>
                  <a:pt x="32004" y="0"/>
                </a:moveTo>
                <a:lnTo>
                  <a:pt x="33528" y="2909316"/>
                </a:lnTo>
              </a:path>
              <a:path w="4387850" h="2955290">
                <a:moveTo>
                  <a:pt x="0" y="2909316"/>
                </a:moveTo>
                <a:lnTo>
                  <a:pt x="64008" y="2910840"/>
                </a:lnTo>
              </a:path>
              <a:path w="4387850" h="2955290">
                <a:moveTo>
                  <a:pt x="0" y="2418588"/>
                </a:moveTo>
                <a:lnTo>
                  <a:pt x="64008" y="2420112"/>
                </a:lnTo>
              </a:path>
              <a:path w="4387850" h="2955290">
                <a:moveTo>
                  <a:pt x="0" y="1944624"/>
                </a:moveTo>
                <a:lnTo>
                  <a:pt x="64008" y="1946148"/>
                </a:lnTo>
              </a:path>
              <a:path w="4387850" h="2955290">
                <a:moveTo>
                  <a:pt x="0" y="1455420"/>
                </a:moveTo>
                <a:lnTo>
                  <a:pt x="64008" y="1456944"/>
                </a:lnTo>
              </a:path>
              <a:path w="4387850" h="2955290">
                <a:moveTo>
                  <a:pt x="0" y="966216"/>
                </a:moveTo>
                <a:lnTo>
                  <a:pt x="64008" y="967739"/>
                </a:lnTo>
              </a:path>
              <a:path w="4387850" h="2955290">
                <a:moveTo>
                  <a:pt x="0" y="490727"/>
                </a:moveTo>
                <a:lnTo>
                  <a:pt x="64008" y="492251"/>
                </a:lnTo>
              </a:path>
              <a:path w="4387850" h="2955290">
                <a:moveTo>
                  <a:pt x="0" y="0"/>
                </a:moveTo>
                <a:lnTo>
                  <a:pt x="64008" y="1524"/>
                </a:lnTo>
              </a:path>
              <a:path w="4387850" h="2955290">
                <a:moveTo>
                  <a:pt x="32004" y="2909316"/>
                </a:moveTo>
                <a:lnTo>
                  <a:pt x="4387595" y="2910840"/>
                </a:lnTo>
              </a:path>
              <a:path w="4387850" h="2955290">
                <a:moveTo>
                  <a:pt x="32004" y="2955036"/>
                </a:moveTo>
                <a:lnTo>
                  <a:pt x="33528" y="2863596"/>
                </a:lnTo>
              </a:path>
              <a:path w="4387850" h="2955290">
                <a:moveTo>
                  <a:pt x="659891" y="2955036"/>
                </a:moveTo>
                <a:lnTo>
                  <a:pt x="661415" y="2863596"/>
                </a:lnTo>
              </a:path>
              <a:path w="4387850" h="2955290">
                <a:moveTo>
                  <a:pt x="1289304" y="2955036"/>
                </a:moveTo>
                <a:lnTo>
                  <a:pt x="1290828" y="2863596"/>
                </a:lnTo>
              </a:path>
              <a:path w="4387850" h="2955290">
                <a:moveTo>
                  <a:pt x="1906524" y="2955036"/>
                </a:moveTo>
                <a:lnTo>
                  <a:pt x="1908048" y="2863596"/>
                </a:lnTo>
              </a:path>
              <a:path w="4387850" h="2955290">
                <a:moveTo>
                  <a:pt x="2534412" y="2955036"/>
                </a:moveTo>
                <a:lnTo>
                  <a:pt x="2535936" y="2863596"/>
                </a:lnTo>
              </a:path>
              <a:path w="4387850" h="2955290">
                <a:moveTo>
                  <a:pt x="3162300" y="2955036"/>
                </a:moveTo>
                <a:lnTo>
                  <a:pt x="3163824" y="2863596"/>
                </a:lnTo>
              </a:path>
              <a:path w="4387850" h="2955290">
                <a:moveTo>
                  <a:pt x="3791712" y="2955036"/>
                </a:moveTo>
                <a:lnTo>
                  <a:pt x="3793236" y="286359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970270" y="2561081"/>
            <a:ext cx="4356100" cy="1945005"/>
          </a:xfrm>
          <a:custGeom>
            <a:avLst/>
            <a:gdLst/>
            <a:ahLst/>
            <a:cxnLst/>
            <a:rect l="l" t="t" r="r" b="b"/>
            <a:pathLst>
              <a:path w="4356100" h="1945004">
                <a:moveTo>
                  <a:pt x="0" y="1332737"/>
                </a:moveTo>
                <a:lnTo>
                  <a:pt x="10413" y="1424558"/>
                </a:lnTo>
                <a:lnTo>
                  <a:pt x="20954" y="1409191"/>
                </a:lnTo>
                <a:lnTo>
                  <a:pt x="41909" y="1485645"/>
                </a:lnTo>
                <a:lnTo>
                  <a:pt x="52324" y="1638680"/>
                </a:lnTo>
                <a:lnTo>
                  <a:pt x="62864" y="1516252"/>
                </a:lnTo>
                <a:lnTo>
                  <a:pt x="73278" y="1761108"/>
                </a:lnTo>
                <a:lnTo>
                  <a:pt x="94233" y="1485645"/>
                </a:lnTo>
                <a:lnTo>
                  <a:pt x="104647" y="1944623"/>
                </a:lnTo>
                <a:lnTo>
                  <a:pt x="115188" y="1806955"/>
                </a:lnTo>
                <a:lnTo>
                  <a:pt x="125602" y="1347977"/>
                </a:lnTo>
                <a:lnTo>
                  <a:pt x="146557" y="1470405"/>
                </a:lnTo>
                <a:lnTo>
                  <a:pt x="157099" y="1516252"/>
                </a:lnTo>
                <a:lnTo>
                  <a:pt x="167512" y="1546859"/>
                </a:lnTo>
                <a:lnTo>
                  <a:pt x="178053" y="980820"/>
                </a:lnTo>
                <a:lnTo>
                  <a:pt x="198881" y="1133855"/>
                </a:lnTo>
                <a:lnTo>
                  <a:pt x="209422" y="1240916"/>
                </a:lnTo>
                <a:lnTo>
                  <a:pt x="219837" y="1149095"/>
                </a:lnTo>
                <a:lnTo>
                  <a:pt x="230377" y="1042034"/>
                </a:lnTo>
                <a:lnTo>
                  <a:pt x="251332" y="1011427"/>
                </a:lnTo>
                <a:lnTo>
                  <a:pt x="261746" y="934973"/>
                </a:lnTo>
                <a:lnTo>
                  <a:pt x="272160" y="858519"/>
                </a:lnTo>
                <a:lnTo>
                  <a:pt x="282701" y="720851"/>
                </a:lnTo>
                <a:lnTo>
                  <a:pt x="303656" y="598423"/>
                </a:lnTo>
                <a:lnTo>
                  <a:pt x="314070" y="736091"/>
                </a:lnTo>
                <a:lnTo>
                  <a:pt x="324612" y="644397"/>
                </a:lnTo>
                <a:lnTo>
                  <a:pt x="335025" y="736091"/>
                </a:lnTo>
                <a:lnTo>
                  <a:pt x="355980" y="720851"/>
                </a:lnTo>
                <a:lnTo>
                  <a:pt x="366394" y="674877"/>
                </a:lnTo>
                <a:lnTo>
                  <a:pt x="376935" y="598423"/>
                </a:lnTo>
                <a:lnTo>
                  <a:pt x="387350" y="705484"/>
                </a:lnTo>
                <a:lnTo>
                  <a:pt x="408304" y="720851"/>
                </a:lnTo>
                <a:lnTo>
                  <a:pt x="418845" y="567816"/>
                </a:lnTo>
                <a:lnTo>
                  <a:pt x="429259" y="674877"/>
                </a:lnTo>
                <a:lnTo>
                  <a:pt x="439800" y="644397"/>
                </a:lnTo>
                <a:lnTo>
                  <a:pt x="460628" y="705484"/>
                </a:lnTo>
                <a:lnTo>
                  <a:pt x="471169" y="598423"/>
                </a:lnTo>
                <a:lnTo>
                  <a:pt x="481583" y="583183"/>
                </a:lnTo>
                <a:lnTo>
                  <a:pt x="492125" y="797305"/>
                </a:lnTo>
                <a:lnTo>
                  <a:pt x="513079" y="736091"/>
                </a:lnTo>
                <a:lnTo>
                  <a:pt x="523493" y="782065"/>
                </a:lnTo>
                <a:lnTo>
                  <a:pt x="534034" y="797305"/>
                </a:lnTo>
                <a:lnTo>
                  <a:pt x="544449" y="843152"/>
                </a:lnTo>
                <a:lnTo>
                  <a:pt x="565403" y="843152"/>
                </a:lnTo>
                <a:lnTo>
                  <a:pt x="575818" y="1026794"/>
                </a:lnTo>
                <a:lnTo>
                  <a:pt x="586358" y="934973"/>
                </a:lnTo>
                <a:lnTo>
                  <a:pt x="596773" y="1240916"/>
                </a:lnTo>
                <a:lnTo>
                  <a:pt x="617727" y="1317370"/>
                </a:lnTo>
                <a:lnTo>
                  <a:pt x="628269" y="1149095"/>
                </a:lnTo>
                <a:lnTo>
                  <a:pt x="638682" y="1302130"/>
                </a:lnTo>
                <a:lnTo>
                  <a:pt x="649097" y="1286890"/>
                </a:lnTo>
                <a:lnTo>
                  <a:pt x="670051" y="1439798"/>
                </a:lnTo>
                <a:lnTo>
                  <a:pt x="680593" y="1592833"/>
                </a:lnTo>
                <a:lnTo>
                  <a:pt x="691006" y="1485645"/>
                </a:lnTo>
                <a:lnTo>
                  <a:pt x="701548" y="1424558"/>
                </a:lnTo>
                <a:lnTo>
                  <a:pt x="722502" y="1485645"/>
                </a:lnTo>
                <a:lnTo>
                  <a:pt x="732916" y="1531619"/>
                </a:lnTo>
                <a:lnTo>
                  <a:pt x="743330" y="1501012"/>
                </a:lnTo>
                <a:lnTo>
                  <a:pt x="753872" y="1271523"/>
                </a:lnTo>
                <a:lnTo>
                  <a:pt x="764285" y="1118615"/>
                </a:lnTo>
                <a:lnTo>
                  <a:pt x="785240" y="1240916"/>
                </a:lnTo>
                <a:lnTo>
                  <a:pt x="795781" y="1286890"/>
                </a:lnTo>
                <a:lnTo>
                  <a:pt x="806196" y="1393951"/>
                </a:lnTo>
                <a:lnTo>
                  <a:pt x="816609" y="1317370"/>
                </a:lnTo>
                <a:lnTo>
                  <a:pt x="837564" y="1271523"/>
                </a:lnTo>
                <a:lnTo>
                  <a:pt x="848105" y="1149095"/>
                </a:lnTo>
                <a:lnTo>
                  <a:pt x="858520" y="965580"/>
                </a:lnTo>
                <a:lnTo>
                  <a:pt x="869060" y="843152"/>
                </a:lnTo>
                <a:lnTo>
                  <a:pt x="890015" y="873759"/>
                </a:lnTo>
                <a:lnTo>
                  <a:pt x="900429" y="720851"/>
                </a:lnTo>
                <a:lnTo>
                  <a:pt x="910844" y="537209"/>
                </a:lnTo>
                <a:lnTo>
                  <a:pt x="921384" y="552576"/>
                </a:lnTo>
                <a:lnTo>
                  <a:pt x="942339" y="598423"/>
                </a:lnTo>
                <a:lnTo>
                  <a:pt x="952753" y="629030"/>
                </a:lnTo>
                <a:lnTo>
                  <a:pt x="963295" y="598423"/>
                </a:lnTo>
                <a:lnTo>
                  <a:pt x="973708" y="460755"/>
                </a:lnTo>
                <a:lnTo>
                  <a:pt x="994663" y="476122"/>
                </a:lnTo>
                <a:lnTo>
                  <a:pt x="1005077" y="491363"/>
                </a:lnTo>
                <a:lnTo>
                  <a:pt x="1015619" y="460755"/>
                </a:lnTo>
                <a:lnTo>
                  <a:pt x="1026032" y="445515"/>
                </a:lnTo>
                <a:lnTo>
                  <a:pt x="1046987" y="384301"/>
                </a:lnTo>
                <a:lnTo>
                  <a:pt x="1057528" y="521969"/>
                </a:lnTo>
                <a:lnTo>
                  <a:pt x="1067943" y="491363"/>
                </a:lnTo>
                <a:lnTo>
                  <a:pt x="1078483" y="430148"/>
                </a:lnTo>
                <a:lnTo>
                  <a:pt x="1099311" y="476122"/>
                </a:lnTo>
                <a:lnTo>
                  <a:pt x="1109852" y="430148"/>
                </a:lnTo>
                <a:lnTo>
                  <a:pt x="1120266" y="537209"/>
                </a:lnTo>
                <a:lnTo>
                  <a:pt x="1130807" y="659638"/>
                </a:lnTo>
                <a:lnTo>
                  <a:pt x="1151762" y="583183"/>
                </a:lnTo>
                <a:lnTo>
                  <a:pt x="1162177" y="690244"/>
                </a:lnTo>
                <a:lnTo>
                  <a:pt x="1172718" y="613790"/>
                </a:lnTo>
                <a:lnTo>
                  <a:pt x="1183131" y="797305"/>
                </a:lnTo>
                <a:lnTo>
                  <a:pt x="1204086" y="1057401"/>
                </a:lnTo>
                <a:lnTo>
                  <a:pt x="1214501" y="644397"/>
                </a:lnTo>
                <a:lnTo>
                  <a:pt x="1225041" y="736091"/>
                </a:lnTo>
                <a:lnTo>
                  <a:pt x="1235455" y="950340"/>
                </a:lnTo>
                <a:lnTo>
                  <a:pt x="1256410" y="904366"/>
                </a:lnTo>
                <a:lnTo>
                  <a:pt x="1266952" y="1026794"/>
                </a:lnTo>
                <a:lnTo>
                  <a:pt x="1277365" y="1057401"/>
                </a:lnTo>
                <a:lnTo>
                  <a:pt x="1287779" y="1210309"/>
                </a:lnTo>
                <a:lnTo>
                  <a:pt x="1308734" y="1133855"/>
                </a:lnTo>
                <a:lnTo>
                  <a:pt x="1319276" y="1271523"/>
                </a:lnTo>
                <a:lnTo>
                  <a:pt x="1329689" y="1485645"/>
                </a:lnTo>
                <a:lnTo>
                  <a:pt x="1340230" y="1470405"/>
                </a:lnTo>
                <a:lnTo>
                  <a:pt x="1361058" y="1286890"/>
                </a:lnTo>
                <a:lnTo>
                  <a:pt x="1371600" y="1240916"/>
                </a:lnTo>
                <a:lnTo>
                  <a:pt x="1382013" y="1332737"/>
                </a:lnTo>
                <a:lnTo>
                  <a:pt x="1392554" y="1179702"/>
                </a:lnTo>
                <a:lnTo>
                  <a:pt x="1413509" y="1149095"/>
                </a:lnTo>
                <a:lnTo>
                  <a:pt x="1423924" y="1011427"/>
                </a:lnTo>
                <a:lnTo>
                  <a:pt x="1434464" y="1026794"/>
                </a:lnTo>
                <a:lnTo>
                  <a:pt x="1444878" y="934973"/>
                </a:lnTo>
                <a:lnTo>
                  <a:pt x="1455293" y="843152"/>
                </a:lnTo>
                <a:lnTo>
                  <a:pt x="1476248" y="720851"/>
                </a:lnTo>
                <a:lnTo>
                  <a:pt x="1486788" y="720851"/>
                </a:lnTo>
                <a:lnTo>
                  <a:pt x="1497202" y="613790"/>
                </a:lnTo>
                <a:lnTo>
                  <a:pt x="1507744" y="613790"/>
                </a:lnTo>
                <a:lnTo>
                  <a:pt x="1528699" y="491363"/>
                </a:lnTo>
                <a:lnTo>
                  <a:pt x="1539112" y="552576"/>
                </a:lnTo>
                <a:lnTo>
                  <a:pt x="1549527" y="567816"/>
                </a:lnTo>
                <a:lnTo>
                  <a:pt x="1560068" y="552576"/>
                </a:lnTo>
                <a:lnTo>
                  <a:pt x="1581023" y="583183"/>
                </a:lnTo>
                <a:lnTo>
                  <a:pt x="1591436" y="567816"/>
                </a:lnTo>
                <a:lnTo>
                  <a:pt x="1601977" y="613790"/>
                </a:lnTo>
                <a:lnTo>
                  <a:pt x="1612391" y="598423"/>
                </a:lnTo>
                <a:lnTo>
                  <a:pt x="1633347" y="460755"/>
                </a:lnTo>
                <a:lnTo>
                  <a:pt x="1643760" y="491363"/>
                </a:lnTo>
                <a:lnTo>
                  <a:pt x="1654302" y="414908"/>
                </a:lnTo>
                <a:lnTo>
                  <a:pt x="1664715" y="353694"/>
                </a:lnTo>
                <a:lnTo>
                  <a:pt x="1685671" y="323088"/>
                </a:lnTo>
                <a:lnTo>
                  <a:pt x="1696211" y="384301"/>
                </a:lnTo>
                <a:lnTo>
                  <a:pt x="1706626" y="368934"/>
                </a:lnTo>
                <a:lnTo>
                  <a:pt x="1717166" y="368934"/>
                </a:lnTo>
                <a:lnTo>
                  <a:pt x="1737995" y="521969"/>
                </a:lnTo>
                <a:lnTo>
                  <a:pt x="1748535" y="583183"/>
                </a:lnTo>
                <a:lnTo>
                  <a:pt x="1758950" y="583183"/>
                </a:lnTo>
                <a:lnTo>
                  <a:pt x="1769490" y="613790"/>
                </a:lnTo>
                <a:lnTo>
                  <a:pt x="1790446" y="629030"/>
                </a:lnTo>
                <a:lnTo>
                  <a:pt x="1800859" y="644397"/>
                </a:lnTo>
                <a:lnTo>
                  <a:pt x="1811401" y="751458"/>
                </a:lnTo>
                <a:lnTo>
                  <a:pt x="1821814" y="659638"/>
                </a:lnTo>
                <a:lnTo>
                  <a:pt x="1842770" y="904366"/>
                </a:lnTo>
                <a:lnTo>
                  <a:pt x="1853183" y="812545"/>
                </a:lnTo>
                <a:lnTo>
                  <a:pt x="1863725" y="934973"/>
                </a:lnTo>
                <a:lnTo>
                  <a:pt x="1874138" y="1103248"/>
                </a:lnTo>
                <a:lnTo>
                  <a:pt x="1895094" y="996188"/>
                </a:lnTo>
                <a:lnTo>
                  <a:pt x="1905507" y="934973"/>
                </a:lnTo>
                <a:lnTo>
                  <a:pt x="1916049" y="919733"/>
                </a:lnTo>
                <a:lnTo>
                  <a:pt x="1926462" y="1210309"/>
                </a:lnTo>
                <a:lnTo>
                  <a:pt x="1947418" y="1118615"/>
                </a:lnTo>
                <a:lnTo>
                  <a:pt x="1957958" y="1118615"/>
                </a:lnTo>
                <a:lnTo>
                  <a:pt x="1968373" y="1225676"/>
                </a:lnTo>
                <a:lnTo>
                  <a:pt x="1978913" y="1409191"/>
                </a:lnTo>
                <a:lnTo>
                  <a:pt x="1999741" y="1240916"/>
                </a:lnTo>
                <a:lnTo>
                  <a:pt x="2010282" y="1103248"/>
                </a:lnTo>
                <a:lnTo>
                  <a:pt x="2020697" y="1149095"/>
                </a:lnTo>
                <a:lnTo>
                  <a:pt x="2031237" y="1103248"/>
                </a:lnTo>
                <a:lnTo>
                  <a:pt x="2052193" y="1225676"/>
                </a:lnTo>
                <a:lnTo>
                  <a:pt x="2062606" y="1072641"/>
                </a:lnTo>
                <a:lnTo>
                  <a:pt x="2073148" y="1026794"/>
                </a:lnTo>
                <a:lnTo>
                  <a:pt x="2083561" y="934973"/>
                </a:lnTo>
                <a:lnTo>
                  <a:pt x="2104516" y="919733"/>
                </a:lnTo>
                <a:lnTo>
                  <a:pt x="2114930" y="919733"/>
                </a:lnTo>
                <a:lnTo>
                  <a:pt x="2125472" y="705484"/>
                </a:lnTo>
                <a:lnTo>
                  <a:pt x="2135885" y="751458"/>
                </a:lnTo>
                <a:lnTo>
                  <a:pt x="2156840" y="674877"/>
                </a:lnTo>
                <a:lnTo>
                  <a:pt x="2167381" y="644397"/>
                </a:lnTo>
                <a:lnTo>
                  <a:pt x="2177796" y="567816"/>
                </a:lnTo>
                <a:lnTo>
                  <a:pt x="2188209" y="736091"/>
                </a:lnTo>
                <a:lnTo>
                  <a:pt x="2198751" y="567816"/>
                </a:lnTo>
                <a:lnTo>
                  <a:pt x="2219705" y="674877"/>
                </a:lnTo>
                <a:lnTo>
                  <a:pt x="2230120" y="552576"/>
                </a:lnTo>
                <a:lnTo>
                  <a:pt x="2240660" y="521969"/>
                </a:lnTo>
                <a:lnTo>
                  <a:pt x="2251075" y="537209"/>
                </a:lnTo>
                <a:lnTo>
                  <a:pt x="2272029" y="674877"/>
                </a:lnTo>
                <a:lnTo>
                  <a:pt x="2282444" y="644397"/>
                </a:lnTo>
                <a:lnTo>
                  <a:pt x="2292984" y="537209"/>
                </a:lnTo>
                <a:lnTo>
                  <a:pt x="2303399" y="629030"/>
                </a:lnTo>
                <a:lnTo>
                  <a:pt x="2324354" y="506602"/>
                </a:lnTo>
                <a:lnTo>
                  <a:pt x="2334895" y="644397"/>
                </a:lnTo>
                <a:lnTo>
                  <a:pt x="2345308" y="720851"/>
                </a:lnTo>
                <a:lnTo>
                  <a:pt x="2355850" y="598423"/>
                </a:lnTo>
                <a:lnTo>
                  <a:pt x="2376678" y="674877"/>
                </a:lnTo>
                <a:lnTo>
                  <a:pt x="2387219" y="659638"/>
                </a:lnTo>
                <a:lnTo>
                  <a:pt x="2397632" y="736091"/>
                </a:lnTo>
                <a:lnTo>
                  <a:pt x="2408174" y="629030"/>
                </a:lnTo>
                <a:lnTo>
                  <a:pt x="2429129" y="889126"/>
                </a:lnTo>
                <a:lnTo>
                  <a:pt x="2439543" y="674877"/>
                </a:lnTo>
                <a:lnTo>
                  <a:pt x="2449956" y="843152"/>
                </a:lnTo>
                <a:lnTo>
                  <a:pt x="2460498" y="1057401"/>
                </a:lnTo>
                <a:lnTo>
                  <a:pt x="2481453" y="1057401"/>
                </a:lnTo>
                <a:lnTo>
                  <a:pt x="2491866" y="1149095"/>
                </a:lnTo>
                <a:lnTo>
                  <a:pt x="2502407" y="1164462"/>
                </a:lnTo>
                <a:lnTo>
                  <a:pt x="2512822" y="1455165"/>
                </a:lnTo>
                <a:lnTo>
                  <a:pt x="2533777" y="1271523"/>
                </a:lnTo>
                <a:lnTo>
                  <a:pt x="2544190" y="1179702"/>
                </a:lnTo>
                <a:lnTo>
                  <a:pt x="2554731" y="1195069"/>
                </a:lnTo>
                <a:lnTo>
                  <a:pt x="2565146" y="1439798"/>
                </a:lnTo>
                <a:lnTo>
                  <a:pt x="2586101" y="1195069"/>
                </a:lnTo>
                <a:lnTo>
                  <a:pt x="2596641" y="1393951"/>
                </a:lnTo>
                <a:lnTo>
                  <a:pt x="2607055" y="1363344"/>
                </a:lnTo>
                <a:lnTo>
                  <a:pt x="2617597" y="1623313"/>
                </a:lnTo>
                <a:lnTo>
                  <a:pt x="2638425" y="1347977"/>
                </a:lnTo>
                <a:lnTo>
                  <a:pt x="2648965" y="1286890"/>
                </a:lnTo>
                <a:lnTo>
                  <a:pt x="2659379" y="1271523"/>
                </a:lnTo>
                <a:lnTo>
                  <a:pt x="2669921" y="1439798"/>
                </a:lnTo>
                <a:lnTo>
                  <a:pt x="2690876" y="1149095"/>
                </a:lnTo>
                <a:lnTo>
                  <a:pt x="2701289" y="1195069"/>
                </a:lnTo>
                <a:lnTo>
                  <a:pt x="2711830" y="1240916"/>
                </a:lnTo>
                <a:lnTo>
                  <a:pt x="2722245" y="996188"/>
                </a:lnTo>
                <a:lnTo>
                  <a:pt x="2743200" y="1057401"/>
                </a:lnTo>
                <a:lnTo>
                  <a:pt x="2753613" y="919733"/>
                </a:lnTo>
                <a:lnTo>
                  <a:pt x="2764154" y="965580"/>
                </a:lnTo>
                <a:lnTo>
                  <a:pt x="2774569" y="797305"/>
                </a:lnTo>
                <a:lnTo>
                  <a:pt x="2795524" y="751458"/>
                </a:lnTo>
                <a:lnTo>
                  <a:pt x="2806064" y="705484"/>
                </a:lnTo>
                <a:lnTo>
                  <a:pt x="2816479" y="674877"/>
                </a:lnTo>
                <a:lnTo>
                  <a:pt x="2826893" y="720851"/>
                </a:lnTo>
                <a:lnTo>
                  <a:pt x="2847848" y="583183"/>
                </a:lnTo>
                <a:lnTo>
                  <a:pt x="2858388" y="720851"/>
                </a:lnTo>
                <a:lnTo>
                  <a:pt x="2868803" y="629030"/>
                </a:lnTo>
                <a:lnTo>
                  <a:pt x="2879344" y="598423"/>
                </a:lnTo>
                <a:lnTo>
                  <a:pt x="2900299" y="583183"/>
                </a:lnTo>
                <a:lnTo>
                  <a:pt x="2910712" y="537209"/>
                </a:lnTo>
                <a:lnTo>
                  <a:pt x="2921127" y="537209"/>
                </a:lnTo>
                <a:lnTo>
                  <a:pt x="2931668" y="629030"/>
                </a:lnTo>
                <a:lnTo>
                  <a:pt x="2942081" y="552576"/>
                </a:lnTo>
                <a:lnTo>
                  <a:pt x="2963036" y="537209"/>
                </a:lnTo>
                <a:lnTo>
                  <a:pt x="2973578" y="598423"/>
                </a:lnTo>
                <a:lnTo>
                  <a:pt x="2983991" y="659638"/>
                </a:lnTo>
                <a:lnTo>
                  <a:pt x="2994405" y="644397"/>
                </a:lnTo>
                <a:lnTo>
                  <a:pt x="3015360" y="583183"/>
                </a:lnTo>
                <a:lnTo>
                  <a:pt x="3025902" y="690244"/>
                </a:lnTo>
                <a:lnTo>
                  <a:pt x="3036315" y="644397"/>
                </a:lnTo>
                <a:lnTo>
                  <a:pt x="3046856" y="797305"/>
                </a:lnTo>
                <a:lnTo>
                  <a:pt x="3067811" y="782065"/>
                </a:lnTo>
                <a:lnTo>
                  <a:pt x="3078226" y="950340"/>
                </a:lnTo>
                <a:lnTo>
                  <a:pt x="3088639" y="1026794"/>
                </a:lnTo>
                <a:lnTo>
                  <a:pt x="3099180" y="827913"/>
                </a:lnTo>
                <a:lnTo>
                  <a:pt x="3120135" y="1210309"/>
                </a:lnTo>
                <a:lnTo>
                  <a:pt x="3130550" y="1072641"/>
                </a:lnTo>
                <a:lnTo>
                  <a:pt x="3141090" y="1057401"/>
                </a:lnTo>
                <a:lnTo>
                  <a:pt x="3151504" y="1271523"/>
                </a:lnTo>
                <a:lnTo>
                  <a:pt x="3172459" y="1133855"/>
                </a:lnTo>
                <a:lnTo>
                  <a:pt x="3182874" y="1286890"/>
                </a:lnTo>
                <a:lnTo>
                  <a:pt x="3193414" y="1164462"/>
                </a:lnTo>
                <a:lnTo>
                  <a:pt x="3203829" y="1042034"/>
                </a:lnTo>
                <a:lnTo>
                  <a:pt x="3224783" y="1088008"/>
                </a:lnTo>
                <a:lnTo>
                  <a:pt x="3235325" y="1042034"/>
                </a:lnTo>
                <a:lnTo>
                  <a:pt x="3245738" y="1149095"/>
                </a:lnTo>
                <a:lnTo>
                  <a:pt x="3256279" y="1103248"/>
                </a:lnTo>
                <a:lnTo>
                  <a:pt x="3277107" y="1164462"/>
                </a:lnTo>
                <a:lnTo>
                  <a:pt x="3287649" y="1195069"/>
                </a:lnTo>
                <a:lnTo>
                  <a:pt x="3298062" y="1240916"/>
                </a:lnTo>
                <a:lnTo>
                  <a:pt x="3308604" y="1149095"/>
                </a:lnTo>
                <a:lnTo>
                  <a:pt x="3329558" y="1026794"/>
                </a:lnTo>
                <a:lnTo>
                  <a:pt x="3339973" y="1164462"/>
                </a:lnTo>
                <a:lnTo>
                  <a:pt x="3350513" y="1088008"/>
                </a:lnTo>
                <a:lnTo>
                  <a:pt x="3360928" y="889126"/>
                </a:lnTo>
                <a:lnTo>
                  <a:pt x="3381882" y="996188"/>
                </a:lnTo>
                <a:lnTo>
                  <a:pt x="3392297" y="873759"/>
                </a:lnTo>
                <a:lnTo>
                  <a:pt x="3402837" y="797305"/>
                </a:lnTo>
                <a:lnTo>
                  <a:pt x="3413252" y="766698"/>
                </a:lnTo>
                <a:lnTo>
                  <a:pt x="3434206" y="690244"/>
                </a:lnTo>
                <a:lnTo>
                  <a:pt x="3444748" y="720851"/>
                </a:lnTo>
                <a:lnTo>
                  <a:pt x="3455161" y="690244"/>
                </a:lnTo>
                <a:lnTo>
                  <a:pt x="3465576" y="583183"/>
                </a:lnTo>
                <a:lnTo>
                  <a:pt x="3486530" y="659638"/>
                </a:lnTo>
                <a:lnTo>
                  <a:pt x="3497072" y="567816"/>
                </a:lnTo>
                <a:lnTo>
                  <a:pt x="3507485" y="521969"/>
                </a:lnTo>
                <a:lnTo>
                  <a:pt x="3518027" y="521969"/>
                </a:lnTo>
                <a:lnTo>
                  <a:pt x="3538854" y="476122"/>
                </a:lnTo>
                <a:lnTo>
                  <a:pt x="3549396" y="521969"/>
                </a:lnTo>
                <a:lnTo>
                  <a:pt x="3559809" y="430148"/>
                </a:lnTo>
                <a:lnTo>
                  <a:pt x="3570351" y="491363"/>
                </a:lnTo>
                <a:lnTo>
                  <a:pt x="3591305" y="583183"/>
                </a:lnTo>
                <a:lnTo>
                  <a:pt x="3601720" y="567816"/>
                </a:lnTo>
                <a:lnTo>
                  <a:pt x="3612260" y="567816"/>
                </a:lnTo>
                <a:lnTo>
                  <a:pt x="3622675" y="736091"/>
                </a:lnTo>
                <a:lnTo>
                  <a:pt x="3633088" y="705484"/>
                </a:lnTo>
                <a:lnTo>
                  <a:pt x="3654044" y="736091"/>
                </a:lnTo>
                <a:lnTo>
                  <a:pt x="3664584" y="659638"/>
                </a:lnTo>
                <a:lnTo>
                  <a:pt x="3674999" y="736091"/>
                </a:lnTo>
                <a:lnTo>
                  <a:pt x="3685539" y="827913"/>
                </a:lnTo>
                <a:lnTo>
                  <a:pt x="3706495" y="858519"/>
                </a:lnTo>
                <a:lnTo>
                  <a:pt x="3716908" y="873759"/>
                </a:lnTo>
                <a:lnTo>
                  <a:pt x="3727323" y="934973"/>
                </a:lnTo>
                <a:lnTo>
                  <a:pt x="3737863" y="889126"/>
                </a:lnTo>
                <a:lnTo>
                  <a:pt x="3758819" y="1256283"/>
                </a:lnTo>
                <a:lnTo>
                  <a:pt x="3769232" y="1179702"/>
                </a:lnTo>
                <a:lnTo>
                  <a:pt x="3779774" y="1133855"/>
                </a:lnTo>
                <a:lnTo>
                  <a:pt x="3790187" y="1332737"/>
                </a:lnTo>
                <a:lnTo>
                  <a:pt x="3811143" y="1302130"/>
                </a:lnTo>
                <a:lnTo>
                  <a:pt x="3821556" y="1302130"/>
                </a:lnTo>
                <a:lnTo>
                  <a:pt x="3832098" y="1516252"/>
                </a:lnTo>
                <a:lnTo>
                  <a:pt x="3842511" y="1562226"/>
                </a:lnTo>
                <a:lnTo>
                  <a:pt x="3863466" y="1332737"/>
                </a:lnTo>
                <a:lnTo>
                  <a:pt x="3874007" y="1409191"/>
                </a:lnTo>
                <a:lnTo>
                  <a:pt x="3884422" y="1317370"/>
                </a:lnTo>
                <a:lnTo>
                  <a:pt x="3894962" y="1439798"/>
                </a:lnTo>
                <a:lnTo>
                  <a:pt x="3915790" y="1302130"/>
                </a:lnTo>
                <a:lnTo>
                  <a:pt x="3926331" y="1378584"/>
                </a:lnTo>
                <a:lnTo>
                  <a:pt x="3936746" y="1133855"/>
                </a:lnTo>
                <a:lnTo>
                  <a:pt x="3947286" y="1195069"/>
                </a:lnTo>
                <a:lnTo>
                  <a:pt x="3968241" y="843152"/>
                </a:lnTo>
                <a:lnTo>
                  <a:pt x="3978655" y="736091"/>
                </a:lnTo>
                <a:lnTo>
                  <a:pt x="3989197" y="965580"/>
                </a:lnTo>
                <a:lnTo>
                  <a:pt x="3999610" y="720851"/>
                </a:lnTo>
                <a:lnTo>
                  <a:pt x="4020565" y="720851"/>
                </a:lnTo>
                <a:lnTo>
                  <a:pt x="4030979" y="583183"/>
                </a:lnTo>
                <a:lnTo>
                  <a:pt x="4041521" y="552576"/>
                </a:lnTo>
                <a:lnTo>
                  <a:pt x="4051934" y="598423"/>
                </a:lnTo>
                <a:lnTo>
                  <a:pt x="4072889" y="521969"/>
                </a:lnTo>
                <a:lnTo>
                  <a:pt x="4083304" y="521969"/>
                </a:lnTo>
                <a:lnTo>
                  <a:pt x="4093845" y="430148"/>
                </a:lnTo>
                <a:lnTo>
                  <a:pt x="4104258" y="430148"/>
                </a:lnTo>
                <a:lnTo>
                  <a:pt x="4125213" y="506602"/>
                </a:lnTo>
                <a:lnTo>
                  <a:pt x="4135754" y="476122"/>
                </a:lnTo>
                <a:lnTo>
                  <a:pt x="4146169" y="460755"/>
                </a:lnTo>
                <a:lnTo>
                  <a:pt x="4156709" y="445515"/>
                </a:lnTo>
                <a:lnTo>
                  <a:pt x="4177537" y="399541"/>
                </a:lnTo>
                <a:lnTo>
                  <a:pt x="4188079" y="368934"/>
                </a:lnTo>
                <a:lnTo>
                  <a:pt x="4198493" y="430148"/>
                </a:lnTo>
                <a:lnTo>
                  <a:pt x="4209033" y="414908"/>
                </a:lnTo>
                <a:lnTo>
                  <a:pt x="4229988" y="414908"/>
                </a:lnTo>
                <a:lnTo>
                  <a:pt x="4240403" y="506602"/>
                </a:lnTo>
                <a:lnTo>
                  <a:pt x="4250944" y="629030"/>
                </a:lnTo>
                <a:lnTo>
                  <a:pt x="4261358" y="674877"/>
                </a:lnTo>
                <a:lnTo>
                  <a:pt x="4282312" y="690244"/>
                </a:lnTo>
                <a:lnTo>
                  <a:pt x="4292727" y="751458"/>
                </a:lnTo>
                <a:lnTo>
                  <a:pt x="4303268" y="567816"/>
                </a:lnTo>
                <a:lnTo>
                  <a:pt x="4313682" y="690244"/>
                </a:lnTo>
                <a:lnTo>
                  <a:pt x="4334636" y="797305"/>
                </a:lnTo>
                <a:lnTo>
                  <a:pt x="4345178" y="934973"/>
                </a:lnTo>
                <a:lnTo>
                  <a:pt x="4355591" y="934973"/>
                </a:lnTo>
              </a:path>
              <a:path w="4356100" h="1945004">
                <a:moveTo>
                  <a:pt x="0" y="46100"/>
                </a:moveTo>
                <a:lnTo>
                  <a:pt x="10413" y="168909"/>
                </a:lnTo>
                <a:lnTo>
                  <a:pt x="20954" y="15366"/>
                </a:lnTo>
                <a:lnTo>
                  <a:pt x="41909" y="184276"/>
                </a:lnTo>
                <a:lnTo>
                  <a:pt x="52324" y="107441"/>
                </a:lnTo>
                <a:lnTo>
                  <a:pt x="62864" y="15366"/>
                </a:lnTo>
                <a:lnTo>
                  <a:pt x="73278" y="61467"/>
                </a:lnTo>
                <a:lnTo>
                  <a:pt x="94233" y="122808"/>
                </a:lnTo>
                <a:lnTo>
                  <a:pt x="104647" y="322452"/>
                </a:lnTo>
                <a:lnTo>
                  <a:pt x="115188" y="322452"/>
                </a:lnTo>
                <a:lnTo>
                  <a:pt x="125602" y="276478"/>
                </a:lnTo>
                <a:lnTo>
                  <a:pt x="146557" y="138175"/>
                </a:lnTo>
                <a:lnTo>
                  <a:pt x="157099" y="276478"/>
                </a:lnTo>
                <a:lnTo>
                  <a:pt x="167512" y="368553"/>
                </a:lnTo>
                <a:lnTo>
                  <a:pt x="178053" y="337819"/>
                </a:lnTo>
                <a:lnTo>
                  <a:pt x="198881" y="276478"/>
                </a:lnTo>
                <a:lnTo>
                  <a:pt x="209422" y="245744"/>
                </a:lnTo>
                <a:lnTo>
                  <a:pt x="219837" y="337819"/>
                </a:lnTo>
                <a:lnTo>
                  <a:pt x="230377" y="353187"/>
                </a:lnTo>
                <a:lnTo>
                  <a:pt x="251332" y="322452"/>
                </a:lnTo>
                <a:lnTo>
                  <a:pt x="261746" y="276478"/>
                </a:lnTo>
                <a:lnTo>
                  <a:pt x="272160" y="230377"/>
                </a:lnTo>
                <a:lnTo>
                  <a:pt x="282701" y="291845"/>
                </a:lnTo>
                <a:lnTo>
                  <a:pt x="303656" y="230377"/>
                </a:lnTo>
                <a:lnTo>
                  <a:pt x="314070" y="245744"/>
                </a:lnTo>
                <a:lnTo>
                  <a:pt x="324612" y="261112"/>
                </a:lnTo>
                <a:lnTo>
                  <a:pt x="335025" y="230377"/>
                </a:lnTo>
                <a:lnTo>
                  <a:pt x="355980" y="230377"/>
                </a:lnTo>
                <a:lnTo>
                  <a:pt x="366394" y="245744"/>
                </a:lnTo>
                <a:lnTo>
                  <a:pt x="376935" y="230377"/>
                </a:lnTo>
                <a:lnTo>
                  <a:pt x="387350" y="230377"/>
                </a:lnTo>
                <a:lnTo>
                  <a:pt x="408304" y="261112"/>
                </a:lnTo>
                <a:lnTo>
                  <a:pt x="418845" y="184276"/>
                </a:lnTo>
                <a:lnTo>
                  <a:pt x="429259" y="168909"/>
                </a:lnTo>
                <a:lnTo>
                  <a:pt x="439800" y="215010"/>
                </a:lnTo>
                <a:lnTo>
                  <a:pt x="460628" y="61467"/>
                </a:lnTo>
                <a:lnTo>
                  <a:pt x="471169" y="30733"/>
                </a:lnTo>
                <a:lnTo>
                  <a:pt x="481583" y="92201"/>
                </a:lnTo>
                <a:lnTo>
                  <a:pt x="492125" y="230377"/>
                </a:lnTo>
                <a:lnTo>
                  <a:pt x="513079" y="153542"/>
                </a:lnTo>
                <a:lnTo>
                  <a:pt x="523493" y="184276"/>
                </a:lnTo>
                <a:lnTo>
                  <a:pt x="534034" y="261112"/>
                </a:lnTo>
                <a:lnTo>
                  <a:pt x="544449" y="215010"/>
                </a:lnTo>
                <a:lnTo>
                  <a:pt x="565403" y="138175"/>
                </a:lnTo>
                <a:lnTo>
                  <a:pt x="575818" y="168909"/>
                </a:lnTo>
                <a:lnTo>
                  <a:pt x="586358" y="168909"/>
                </a:lnTo>
                <a:lnTo>
                  <a:pt x="596773" y="92201"/>
                </a:lnTo>
                <a:lnTo>
                  <a:pt x="617727" y="46100"/>
                </a:lnTo>
                <a:lnTo>
                  <a:pt x="628269" y="46100"/>
                </a:lnTo>
                <a:lnTo>
                  <a:pt x="638682" y="138175"/>
                </a:lnTo>
                <a:lnTo>
                  <a:pt x="649097" y="30733"/>
                </a:lnTo>
                <a:lnTo>
                  <a:pt x="670051" y="138175"/>
                </a:lnTo>
                <a:lnTo>
                  <a:pt x="680593" y="307085"/>
                </a:lnTo>
                <a:lnTo>
                  <a:pt x="691006" y="215010"/>
                </a:lnTo>
                <a:lnTo>
                  <a:pt x="701548" y="153542"/>
                </a:lnTo>
                <a:lnTo>
                  <a:pt x="722502" y="138175"/>
                </a:lnTo>
                <a:lnTo>
                  <a:pt x="732916" y="215010"/>
                </a:lnTo>
                <a:lnTo>
                  <a:pt x="743330" y="230377"/>
                </a:lnTo>
                <a:lnTo>
                  <a:pt x="753872" y="153542"/>
                </a:lnTo>
                <a:lnTo>
                  <a:pt x="764285" y="307085"/>
                </a:lnTo>
                <a:lnTo>
                  <a:pt x="785240" y="307085"/>
                </a:lnTo>
                <a:lnTo>
                  <a:pt x="795781" y="215010"/>
                </a:lnTo>
                <a:lnTo>
                  <a:pt x="806196" y="138175"/>
                </a:lnTo>
                <a:lnTo>
                  <a:pt x="816609" y="307085"/>
                </a:lnTo>
                <a:lnTo>
                  <a:pt x="837564" y="322452"/>
                </a:lnTo>
                <a:lnTo>
                  <a:pt x="848105" y="368553"/>
                </a:lnTo>
                <a:lnTo>
                  <a:pt x="858520" y="322452"/>
                </a:lnTo>
                <a:lnTo>
                  <a:pt x="869060" y="322452"/>
                </a:lnTo>
                <a:lnTo>
                  <a:pt x="890015" y="337819"/>
                </a:lnTo>
                <a:lnTo>
                  <a:pt x="900429" y="337819"/>
                </a:lnTo>
                <a:lnTo>
                  <a:pt x="910844" y="184276"/>
                </a:lnTo>
                <a:lnTo>
                  <a:pt x="921384" y="276478"/>
                </a:lnTo>
                <a:lnTo>
                  <a:pt x="942339" y="307085"/>
                </a:lnTo>
                <a:lnTo>
                  <a:pt x="952753" y="307085"/>
                </a:lnTo>
                <a:lnTo>
                  <a:pt x="963295" y="276478"/>
                </a:lnTo>
                <a:lnTo>
                  <a:pt x="973708" y="307085"/>
                </a:lnTo>
                <a:lnTo>
                  <a:pt x="994663" y="184276"/>
                </a:lnTo>
                <a:lnTo>
                  <a:pt x="1005077" y="230377"/>
                </a:lnTo>
                <a:lnTo>
                  <a:pt x="1015619" y="199643"/>
                </a:lnTo>
                <a:lnTo>
                  <a:pt x="1026032" y="199643"/>
                </a:lnTo>
                <a:lnTo>
                  <a:pt x="1046987" y="122808"/>
                </a:lnTo>
                <a:lnTo>
                  <a:pt x="1057528" y="61467"/>
                </a:lnTo>
                <a:lnTo>
                  <a:pt x="1067943" y="138175"/>
                </a:lnTo>
                <a:lnTo>
                  <a:pt x="1078483" y="138175"/>
                </a:lnTo>
                <a:lnTo>
                  <a:pt x="1099311" y="122808"/>
                </a:lnTo>
                <a:lnTo>
                  <a:pt x="1109852" y="122808"/>
                </a:lnTo>
                <a:lnTo>
                  <a:pt x="1120266" y="215010"/>
                </a:lnTo>
                <a:lnTo>
                  <a:pt x="1130807" y="215010"/>
                </a:lnTo>
                <a:lnTo>
                  <a:pt x="1151762" y="168909"/>
                </a:lnTo>
                <a:lnTo>
                  <a:pt x="1162177" y="107441"/>
                </a:lnTo>
                <a:lnTo>
                  <a:pt x="1172718" y="153542"/>
                </a:lnTo>
                <a:lnTo>
                  <a:pt x="1183131" y="122808"/>
                </a:lnTo>
                <a:lnTo>
                  <a:pt x="1204086" y="291845"/>
                </a:lnTo>
                <a:lnTo>
                  <a:pt x="1214501" y="261112"/>
                </a:lnTo>
                <a:lnTo>
                  <a:pt x="1225041" y="215010"/>
                </a:lnTo>
                <a:lnTo>
                  <a:pt x="1235455" y="92201"/>
                </a:lnTo>
                <a:lnTo>
                  <a:pt x="1256410" y="107441"/>
                </a:lnTo>
                <a:lnTo>
                  <a:pt x="1266952" y="153542"/>
                </a:lnTo>
                <a:lnTo>
                  <a:pt x="1277365" y="76834"/>
                </a:lnTo>
                <a:lnTo>
                  <a:pt x="1287779" y="61467"/>
                </a:lnTo>
                <a:lnTo>
                  <a:pt x="1308734" y="15366"/>
                </a:lnTo>
                <a:lnTo>
                  <a:pt x="1319276" y="184276"/>
                </a:lnTo>
                <a:lnTo>
                  <a:pt x="1329689" y="215010"/>
                </a:lnTo>
                <a:lnTo>
                  <a:pt x="1340230" y="153542"/>
                </a:lnTo>
                <a:lnTo>
                  <a:pt x="1361058" y="245744"/>
                </a:lnTo>
                <a:lnTo>
                  <a:pt x="1371600" y="122808"/>
                </a:lnTo>
                <a:lnTo>
                  <a:pt x="1382013" y="138175"/>
                </a:lnTo>
                <a:lnTo>
                  <a:pt x="1392554" y="276478"/>
                </a:lnTo>
                <a:lnTo>
                  <a:pt x="1413509" y="276478"/>
                </a:lnTo>
                <a:lnTo>
                  <a:pt x="1423924" y="245744"/>
                </a:lnTo>
                <a:lnTo>
                  <a:pt x="1434464" y="337819"/>
                </a:lnTo>
                <a:lnTo>
                  <a:pt x="1444878" y="307085"/>
                </a:lnTo>
                <a:lnTo>
                  <a:pt x="1455293" y="184276"/>
                </a:lnTo>
                <a:lnTo>
                  <a:pt x="1476248" y="215010"/>
                </a:lnTo>
                <a:lnTo>
                  <a:pt x="1486788" y="276478"/>
                </a:lnTo>
                <a:lnTo>
                  <a:pt x="1497202" y="215010"/>
                </a:lnTo>
                <a:lnTo>
                  <a:pt x="1507744" y="307085"/>
                </a:lnTo>
                <a:lnTo>
                  <a:pt x="1528699" y="215010"/>
                </a:lnTo>
                <a:lnTo>
                  <a:pt x="1539112" y="261112"/>
                </a:lnTo>
                <a:lnTo>
                  <a:pt x="1549527" y="276478"/>
                </a:lnTo>
                <a:lnTo>
                  <a:pt x="1560068" y="276478"/>
                </a:lnTo>
                <a:lnTo>
                  <a:pt x="1581023" y="230377"/>
                </a:lnTo>
                <a:lnTo>
                  <a:pt x="1591436" y="276478"/>
                </a:lnTo>
                <a:lnTo>
                  <a:pt x="1601977" y="261112"/>
                </a:lnTo>
                <a:lnTo>
                  <a:pt x="1612391" y="245744"/>
                </a:lnTo>
                <a:lnTo>
                  <a:pt x="1633347" y="215010"/>
                </a:lnTo>
                <a:lnTo>
                  <a:pt x="1643760" y="184276"/>
                </a:lnTo>
                <a:lnTo>
                  <a:pt x="1654302" y="184276"/>
                </a:lnTo>
                <a:lnTo>
                  <a:pt x="1664715" y="168909"/>
                </a:lnTo>
                <a:lnTo>
                  <a:pt x="1685671" y="122808"/>
                </a:lnTo>
                <a:lnTo>
                  <a:pt x="1696211" y="168909"/>
                </a:lnTo>
                <a:lnTo>
                  <a:pt x="1706626" y="76834"/>
                </a:lnTo>
                <a:lnTo>
                  <a:pt x="1717166" y="61467"/>
                </a:lnTo>
                <a:lnTo>
                  <a:pt x="1737995" y="153542"/>
                </a:lnTo>
                <a:lnTo>
                  <a:pt x="1748535" y="168909"/>
                </a:lnTo>
                <a:lnTo>
                  <a:pt x="1758950" y="168909"/>
                </a:lnTo>
                <a:lnTo>
                  <a:pt x="1769490" y="184276"/>
                </a:lnTo>
                <a:lnTo>
                  <a:pt x="1790446" y="199643"/>
                </a:lnTo>
                <a:lnTo>
                  <a:pt x="1800859" y="107441"/>
                </a:lnTo>
                <a:lnTo>
                  <a:pt x="1811401" y="92201"/>
                </a:lnTo>
                <a:lnTo>
                  <a:pt x="1821814" y="76834"/>
                </a:lnTo>
                <a:lnTo>
                  <a:pt x="1842770" y="261112"/>
                </a:lnTo>
                <a:lnTo>
                  <a:pt x="1853183" y="230377"/>
                </a:lnTo>
                <a:lnTo>
                  <a:pt x="1863725" y="153542"/>
                </a:lnTo>
                <a:lnTo>
                  <a:pt x="1874138" y="107441"/>
                </a:lnTo>
                <a:lnTo>
                  <a:pt x="1895094" y="184276"/>
                </a:lnTo>
                <a:lnTo>
                  <a:pt x="1905507" y="30733"/>
                </a:lnTo>
                <a:lnTo>
                  <a:pt x="1916049" y="92201"/>
                </a:lnTo>
                <a:lnTo>
                  <a:pt x="1926462" y="153542"/>
                </a:lnTo>
                <a:lnTo>
                  <a:pt x="1947418" y="107441"/>
                </a:lnTo>
                <a:lnTo>
                  <a:pt x="1957958" y="76834"/>
                </a:lnTo>
                <a:lnTo>
                  <a:pt x="1968373" y="61467"/>
                </a:lnTo>
                <a:lnTo>
                  <a:pt x="1978913" y="76834"/>
                </a:lnTo>
                <a:lnTo>
                  <a:pt x="1999741" y="76834"/>
                </a:lnTo>
                <a:lnTo>
                  <a:pt x="2010282" y="15366"/>
                </a:lnTo>
                <a:lnTo>
                  <a:pt x="2020697" y="15366"/>
                </a:lnTo>
                <a:lnTo>
                  <a:pt x="2031237" y="199643"/>
                </a:lnTo>
                <a:lnTo>
                  <a:pt x="2052193" y="215010"/>
                </a:lnTo>
                <a:lnTo>
                  <a:pt x="2062606" y="168909"/>
                </a:lnTo>
                <a:lnTo>
                  <a:pt x="2073148" y="215010"/>
                </a:lnTo>
                <a:lnTo>
                  <a:pt x="2083561" y="291845"/>
                </a:lnTo>
                <a:lnTo>
                  <a:pt x="2104516" y="322452"/>
                </a:lnTo>
                <a:lnTo>
                  <a:pt x="2114930" y="215010"/>
                </a:lnTo>
                <a:lnTo>
                  <a:pt x="2125472" y="261112"/>
                </a:lnTo>
                <a:lnTo>
                  <a:pt x="2135885" y="184276"/>
                </a:lnTo>
                <a:lnTo>
                  <a:pt x="2156840" y="153542"/>
                </a:lnTo>
                <a:lnTo>
                  <a:pt x="2167381" y="138175"/>
                </a:lnTo>
                <a:lnTo>
                  <a:pt x="2177796" y="199643"/>
                </a:lnTo>
                <a:lnTo>
                  <a:pt x="2188209" y="168909"/>
                </a:lnTo>
                <a:lnTo>
                  <a:pt x="2198751" y="107441"/>
                </a:lnTo>
                <a:lnTo>
                  <a:pt x="2219705" y="153542"/>
                </a:lnTo>
                <a:lnTo>
                  <a:pt x="2230120" y="76834"/>
                </a:lnTo>
                <a:lnTo>
                  <a:pt x="2240660" y="138175"/>
                </a:lnTo>
                <a:lnTo>
                  <a:pt x="2251075" y="199643"/>
                </a:lnTo>
                <a:lnTo>
                  <a:pt x="2272029" y="276478"/>
                </a:lnTo>
                <a:lnTo>
                  <a:pt x="2282444" y="276478"/>
                </a:lnTo>
                <a:lnTo>
                  <a:pt x="2292984" y="245744"/>
                </a:lnTo>
                <a:lnTo>
                  <a:pt x="2303399" y="245744"/>
                </a:lnTo>
                <a:lnTo>
                  <a:pt x="2324354" y="337819"/>
                </a:lnTo>
                <a:lnTo>
                  <a:pt x="2334895" y="245744"/>
                </a:lnTo>
                <a:lnTo>
                  <a:pt x="2345308" y="184276"/>
                </a:lnTo>
                <a:lnTo>
                  <a:pt x="2355850" y="153542"/>
                </a:lnTo>
                <a:lnTo>
                  <a:pt x="2376678" y="184276"/>
                </a:lnTo>
                <a:lnTo>
                  <a:pt x="2387219" y="153542"/>
                </a:lnTo>
                <a:lnTo>
                  <a:pt x="2397632" y="215010"/>
                </a:lnTo>
                <a:lnTo>
                  <a:pt x="2408174" y="92201"/>
                </a:lnTo>
                <a:lnTo>
                  <a:pt x="2429129" y="0"/>
                </a:lnTo>
                <a:lnTo>
                  <a:pt x="2439543" y="199643"/>
                </a:lnTo>
                <a:lnTo>
                  <a:pt x="2449956" y="184276"/>
                </a:lnTo>
                <a:lnTo>
                  <a:pt x="2460498" y="199643"/>
                </a:lnTo>
                <a:lnTo>
                  <a:pt x="2481453" y="46100"/>
                </a:lnTo>
                <a:lnTo>
                  <a:pt x="2491866" y="153542"/>
                </a:lnTo>
                <a:lnTo>
                  <a:pt x="2502407" y="184276"/>
                </a:lnTo>
                <a:lnTo>
                  <a:pt x="2512822" y="215010"/>
                </a:lnTo>
                <a:lnTo>
                  <a:pt x="2533777" y="230377"/>
                </a:lnTo>
                <a:lnTo>
                  <a:pt x="2544190" y="122808"/>
                </a:lnTo>
                <a:lnTo>
                  <a:pt x="2554731" y="122808"/>
                </a:lnTo>
                <a:lnTo>
                  <a:pt x="2565146" y="76834"/>
                </a:lnTo>
                <a:lnTo>
                  <a:pt x="2586101" y="107441"/>
                </a:lnTo>
                <a:lnTo>
                  <a:pt x="2596641" y="168909"/>
                </a:lnTo>
                <a:lnTo>
                  <a:pt x="2607055" y="61467"/>
                </a:lnTo>
                <a:lnTo>
                  <a:pt x="2617597" y="199643"/>
                </a:lnTo>
                <a:lnTo>
                  <a:pt x="2638425" y="107441"/>
                </a:lnTo>
                <a:lnTo>
                  <a:pt x="2648965" y="107441"/>
                </a:lnTo>
                <a:lnTo>
                  <a:pt x="2659379" y="230377"/>
                </a:lnTo>
                <a:lnTo>
                  <a:pt x="2669921" y="261112"/>
                </a:lnTo>
                <a:lnTo>
                  <a:pt x="2690876" y="261112"/>
                </a:lnTo>
                <a:lnTo>
                  <a:pt x="2701289" y="307085"/>
                </a:lnTo>
                <a:lnTo>
                  <a:pt x="2711830" y="291845"/>
                </a:lnTo>
                <a:lnTo>
                  <a:pt x="2722245" y="276478"/>
                </a:lnTo>
                <a:lnTo>
                  <a:pt x="2743200" y="230377"/>
                </a:lnTo>
                <a:lnTo>
                  <a:pt x="2753613" y="245744"/>
                </a:lnTo>
                <a:lnTo>
                  <a:pt x="2764154" y="307085"/>
                </a:lnTo>
                <a:lnTo>
                  <a:pt x="2774569" y="199643"/>
                </a:lnTo>
                <a:lnTo>
                  <a:pt x="2795524" y="215010"/>
                </a:lnTo>
                <a:lnTo>
                  <a:pt x="2806064" y="199643"/>
                </a:lnTo>
                <a:lnTo>
                  <a:pt x="2816479" y="153542"/>
                </a:lnTo>
                <a:lnTo>
                  <a:pt x="2826893" y="107441"/>
                </a:lnTo>
                <a:lnTo>
                  <a:pt x="2847848" y="138175"/>
                </a:lnTo>
                <a:lnTo>
                  <a:pt x="2858388" y="122808"/>
                </a:lnTo>
                <a:lnTo>
                  <a:pt x="2868803" y="230377"/>
                </a:lnTo>
                <a:lnTo>
                  <a:pt x="2879344" y="245744"/>
                </a:lnTo>
                <a:lnTo>
                  <a:pt x="2900299" y="168909"/>
                </a:lnTo>
                <a:lnTo>
                  <a:pt x="2910712" y="199643"/>
                </a:lnTo>
                <a:lnTo>
                  <a:pt x="2921127" y="30733"/>
                </a:lnTo>
                <a:lnTo>
                  <a:pt x="2931668" y="138175"/>
                </a:lnTo>
                <a:lnTo>
                  <a:pt x="2942081" y="168909"/>
                </a:lnTo>
                <a:lnTo>
                  <a:pt x="2963036" y="261112"/>
                </a:lnTo>
                <a:lnTo>
                  <a:pt x="2973578" y="184276"/>
                </a:lnTo>
                <a:lnTo>
                  <a:pt x="2983991" y="184276"/>
                </a:lnTo>
                <a:lnTo>
                  <a:pt x="2994405" y="261112"/>
                </a:lnTo>
                <a:lnTo>
                  <a:pt x="3015360" y="92201"/>
                </a:lnTo>
                <a:lnTo>
                  <a:pt x="3025902" y="153542"/>
                </a:lnTo>
                <a:lnTo>
                  <a:pt x="3036315" y="76834"/>
                </a:lnTo>
                <a:lnTo>
                  <a:pt x="3046856" y="46100"/>
                </a:lnTo>
                <a:lnTo>
                  <a:pt x="3067811" y="46100"/>
                </a:lnTo>
                <a:lnTo>
                  <a:pt x="3078226" y="215010"/>
                </a:lnTo>
                <a:lnTo>
                  <a:pt x="3088639" y="230377"/>
                </a:lnTo>
                <a:lnTo>
                  <a:pt x="3099180" y="76834"/>
                </a:lnTo>
                <a:lnTo>
                  <a:pt x="3120135" y="184276"/>
                </a:lnTo>
                <a:lnTo>
                  <a:pt x="3130550" y="153542"/>
                </a:lnTo>
                <a:lnTo>
                  <a:pt x="3141090" y="230377"/>
                </a:lnTo>
                <a:lnTo>
                  <a:pt x="3151504" y="122808"/>
                </a:lnTo>
                <a:lnTo>
                  <a:pt x="3172459" y="107441"/>
                </a:lnTo>
                <a:lnTo>
                  <a:pt x="3182874" y="138175"/>
                </a:lnTo>
                <a:lnTo>
                  <a:pt x="3193414" y="138175"/>
                </a:lnTo>
                <a:lnTo>
                  <a:pt x="3203829" y="92201"/>
                </a:lnTo>
                <a:lnTo>
                  <a:pt x="3224783" y="122808"/>
                </a:lnTo>
                <a:lnTo>
                  <a:pt x="3235325" y="168909"/>
                </a:lnTo>
                <a:lnTo>
                  <a:pt x="3245738" y="76834"/>
                </a:lnTo>
                <a:lnTo>
                  <a:pt x="3256279" y="153542"/>
                </a:lnTo>
                <a:lnTo>
                  <a:pt x="3277107" y="107441"/>
                </a:lnTo>
                <a:lnTo>
                  <a:pt x="3287649" y="337819"/>
                </a:lnTo>
                <a:lnTo>
                  <a:pt x="3298062" y="261112"/>
                </a:lnTo>
                <a:lnTo>
                  <a:pt x="3308604" y="230377"/>
                </a:lnTo>
                <a:lnTo>
                  <a:pt x="3329558" y="322452"/>
                </a:lnTo>
                <a:lnTo>
                  <a:pt x="3339973" y="276478"/>
                </a:lnTo>
                <a:lnTo>
                  <a:pt x="3350513" y="307085"/>
                </a:lnTo>
                <a:lnTo>
                  <a:pt x="3360928" y="199643"/>
                </a:lnTo>
                <a:lnTo>
                  <a:pt x="3381882" y="199643"/>
                </a:lnTo>
                <a:lnTo>
                  <a:pt x="3392297" y="230377"/>
                </a:lnTo>
                <a:lnTo>
                  <a:pt x="3402837" y="168909"/>
                </a:lnTo>
                <a:lnTo>
                  <a:pt x="3413252" y="184276"/>
                </a:lnTo>
                <a:lnTo>
                  <a:pt x="3434206" y="337819"/>
                </a:lnTo>
                <a:lnTo>
                  <a:pt x="3444748" y="230377"/>
                </a:lnTo>
                <a:lnTo>
                  <a:pt x="3455161" y="199643"/>
                </a:lnTo>
                <a:lnTo>
                  <a:pt x="3465576" y="276478"/>
                </a:lnTo>
                <a:lnTo>
                  <a:pt x="3486530" y="230377"/>
                </a:lnTo>
                <a:lnTo>
                  <a:pt x="3497072" y="230377"/>
                </a:lnTo>
                <a:lnTo>
                  <a:pt x="3507485" y="199643"/>
                </a:lnTo>
                <a:lnTo>
                  <a:pt x="3518027" y="215010"/>
                </a:lnTo>
                <a:lnTo>
                  <a:pt x="3538854" y="245744"/>
                </a:lnTo>
                <a:lnTo>
                  <a:pt x="3549396" y="168909"/>
                </a:lnTo>
                <a:lnTo>
                  <a:pt x="3559809" y="138175"/>
                </a:lnTo>
                <a:lnTo>
                  <a:pt x="3570351" y="215010"/>
                </a:lnTo>
                <a:lnTo>
                  <a:pt x="3591305" y="168909"/>
                </a:lnTo>
                <a:lnTo>
                  <a:pt x="3601720" y="107441"/>
                </a:lnTo>
                <a:lnTo>
                  <a:pt x="3612260" y="61467"/>
                </a:lnTo>
                <a:lnTo>
                  <a:pt x="3622675" y="107441"/>
                </a:lnTo>
                <a:lnTo>
                  <a:pt x="3633088" y="138175"/>
                </a:lnTo>
                <a:lnTo>
                  <a:pt x="3654044" y="184276"/>
                </a:lnTo>
                <a:lnTo>
                  <a:pt x="3664584" y="46100"/>
                </a:lnTo>
                <a:lnTo>
                  <a:pt x="3674999" y="92201"/>
                </a:lnTo>
                <a:lnTo>
                  <a:pt x="3685539" y="199643"/>
                </a:lnTo>
                <a:lnTo>
                  <a:pt x="3706495" y="61467"/>
                </a:lnTo>
                <a:lnTo>
                  <a:pt x="3716908" y="184276"/>
                </a:lnTo>
                <a:lnTo>
                  <a:pt x="3727323" y="153542"/>
                </a:lnTo>
                <a:lnTo>
                  <a:pt x="3737863" y="184276"/>
                </a:lnTo>
                <a:lnTo>
                  <a:pt x="3758819" y="15366"/>
                </a:lnTo>
                <a:lnTo>
                  <a:pt x="3769232" y="138175"/>
                </a:lnTo>
                <a:lnTo>
                  <a:pt x="3779774" y="107441"/>
                </a:lnTo>
                <a:lnTo>
                  <a:pt x="3790187" y="261112"/>
                </a:lnTo>
                <a:lnTo>
                  <a:pt x="3811143" y="245744"/>
                </a:lnTo>
                <a:lnTo>
                  <a:pt x="3821556" y="138175"/>
                </a:lnTo>
                <a:lnTo>
                  <a:pt x="3832098" y="230377"/>
                </a:lnTo>
                <a:lnTo>
                  <a:pt x="3842511" y="168909"/>
                </a:lnTo>
                <a:lnTo>
                  <a:pt x="3863466" y="245744"/>
                </a:lnTo>
                <a:lnTo>
                  <a:pt x="3874007" y="184276"/>
                </a:lnTo>
                <a:lnTo>
                  <a:pt x="3884422" y="230377"/>
                </a:lnTo>
                <a:lnTo>
                  <a:pt x="3894962" y="230377"/>
                </a:lnTo>
                <a:lnTo>
                  <a:pt x="3915790" y="307085"/>
                </a:lnTo>
                <a:lnTo>
                  <a:pt x="3926331" y="276478"/>
                </a:lnTo>
                <a:lnTo>
                  <a:pt x="3936746" y="399288"/>
                </a:lnTo>
                <a:lnTo>
                  <a:pt x="3947286" y="322452"/>
                </a:lnTo>
                <a:lnTo>
                  <a:pt x="3968241" y="337819"/>
                </a:lnTo>
                <a:lnTo>
                  <a:pt x="3978655" y="215010"/>
                </a:lnTo>
                <a:lnTo>
                  <a:pt x="3989197" y="276478"/>
                </a:lnTo>
                <a:lnTo>
                  <a:pt x="3999610" y="261112"/>
                </a:lnTo>
                <a:lnTo>
                  <a:pt x="4020565" y="245744"/>
                </a:lnTo>
                <a:lnTo>
                  <a:pt x="4030979" y="138175"/>
                </a:lnTo>
                <a:lnTo>
                  <a:pt x="4041521" y="168909"/>
                </a:lnTo>
                <a:lnTo>
                  <a:pt x="4051934" y="138175"/>
                </a:lnTo>
                <a:lnTo>
                  <a:pt x="4072889" y="230377"/>
                </a:lnTo>
                <a:lnTo>
                  <a:pt x="4083304" y="230377"/>
                </a:lnTo>
                <a:lnTo>
                  <a:pt x="4093845" y="199643"/>
                </a:lnTo>
                <a:lnTo>
                  <a:pt x="4104258" y="199643"/>
                </a:lnTo>
                <a:lnTo>
                  <a:pt x="4125213" y="245744"/>
                </a:lnTo>
                <a:lnTo>
                  <a:pt x="4135754" y="199643"/>
                </a:lnTo>
                <a:lnTo>
                  <a:pt x="4146169" y="61467"/>
                </a:lnTo>
                <a:lnTo>
                  <a:pt x="4156709" y="61467"/>
                </a:lnTo>
                <a:lnTo>
                  <a:pt x="4177537" y="76834"/>
                </a:lnTo>
                <a:lnTo>
                  <a:pt x="4188079" y="61467"/>
                </a:lnTo>
                <a:lnTo>
                  <a:pt x="4198493" y="122808"/>
                </a:lnTo>
                <a:lnTo>
                  <a:pt x="4209033" y="61467"/>
                </a:lnTo>
                <a:lnTo>
                  <a:pt x="4229988" y="61467"/>
                </a:lnTo>
                <a:lnTo>
                  <a:pt x="4240403" y="61467"/>
                </a:lnTo>
                <a:lnTo>
                  <a:pt x="4250944" y="184276"/>
                </a:lnTo>
                <a:lnTo>
                  <a:pt x="4261358" y="138175"/>
                </a:lnTo>
                <a:lnTo>
                  <a:pt x="4282312" y="153542"/>
                </a:lnTo>
                <a:lnTo>
                  <a:pt x="4292727" y="138175"/>
                </a:lnTo>
                <a:lnTo>
                  <a:pt x="4303268" y="122808"/>
                </a:lnTo>
                <a:lnTo>
                  <a:pt x="4313682" y="153542"/>
                </a:lnTo>
                <a:lnTo>
                  <a:pt x="4334636" y="122808"/>
                </a:lnTo>
                <a:lnTo>
                  <a:pt x="4345178" y="30733"/>
                </a:lnTo>
                <a:lnTo>
                  <a:pt x="4355591" y="76834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818513" y="1805434"/>
            <a:ext cx="3204210" cy="3532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Microsoft Sans Serif"/>
                <a:cs typeface="Microsoft Sans Serif"/>
              </a:defRPr>
            </a:lvl1pPr>
          </a:lstStyle>
          <a:p>
            <a:pPr marL="217804">
              <a:lnSpc>
                <a:spcPts val="1410"/>
              </a:lnSpc>
            </a:pPr>
            <a:fld id="{81D60167-4931-47E6-BA6A-407CBD079E47}" type="slidenum">
              <a:rPr spc="-50" dirty="0">
                <a:solidFill>
                  <a:srgbClr val="045C75"/>
                </a:solidFill>
                <a:latin typeface="Times New Roman"/>
                <a:cs typeface="Times New Roman"/>
              </a:rPr>
              <a:t>‹Nº›</a:t>
            </a:fld>
            <a:endParaRPr spc="-50" dirty="0">
              <a:solidFill>
                <a:srgbClr val="045C75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Microsoft Sans Serif"/>
                <a:cs typeface="Microsoft Sans Serif"/>
              </a:defRPr>
            </a:lvl1pPr>
          </a:lstStyle>
          <a:p>
            <a:pPr marL="217804">
              <a:lnSpc>
                <a:spcPts val="1410"/>
              </a:lnSpc>
            </a:pPr>
            <a:fld id="{81D60167-4931-47E6-BA6A-407CBD079E47}" type="slidenum">
              <a:rPr spc="-50" dirty="0">
                <a:solidFill>
                  <a:srgbClr val="045C75"/>
                </a:solidFill>
                <a:latin typeface="Times New Roman"/>
                <a:cs typeface="Times New Roman"/>
              </a:rPr>
              <a:t>‹Nº›</a:t>
            </a:fld>
            <a:endParaRPr spc="-50" dirty="0">
              <a:solidFill>
                <a:srgbClr val="045C75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Microsoft Sans Serif"/>
                <a:cs typeface="Microsoft Sans Serif"/>
              </a:defRPr>
            </a:lvl1pPr>
          </a:lstStyle>
          <a:p>
            <a:pPr marL="217804">
              <a:lnSpc>
                <a:spcPts val="1410"/>
              </a:lnSpc>
            </a:pPr>
            <a:fld id="{81D60167-4931-47E6-BA6A-407CBD079E47}" type="slidenum">
              <a:rPr spc="-50" dirty="0">
                <a:solidFill>
                  <a:srgbClr val="045C75"/>
                </a:solidFill>
                <a:latin typeface="Times New Roman"/>
                <a:cs typeface="Times New Roman"/>
              </a:rPr>
              <a:t>‹Nº›</a:t>
            </a:fld>
            <a:endParaRPr spc="-50" dirty="0">
              <a:solidFill>
                <a:srgbClr val="045C75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79307" y="6012179"/>
            <a:ext cx="2570988" cy="4724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4682" y="-67233"/>
            <a:ext cx="10039451" cy="1576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6428" y="1204200"/>
            <a:ext cx="8140065" cy="4580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74256" y="6155135"/>
            <a:ext cx="8477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93139" y="6155135"/>
            <a:ext cx="2647950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68228" y="6445541"/>
            <a:ext cx="345566" cy="1971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Microsoft Sans Serif"/>
                <a:cs typeface="Microsoft Sans Serif"/>
              </a:defRPr>
            </a:lvl1pPr>
          </a:lstStyle>
          <a:p>
            <a:pPr marL="217804">
              <a:lnSpc>
                <a:spcPts val="1410"/>
              </a:lnSpc>
            </a:pPr>
            <a:fld id="{81D60167-4931-47E6-BA6A-407CBD079E47}" type="slidenum">
              <a:rPr spc="-50" dirty="0">
                <a:solidFill>
                  <a:srgbClr val="045C75"/>
                </a:solidFill>
                <a:latin typeface="Times New Roman"/>
                <a:cs typeface="Times New Roman"/>
              </a:rPr>
              <a:t>‹Nº›</a:t>
            </a:fld>
            <a:endParaRPr spc="-50" dirty="0">
              <a:solidFill>
                <a:srgbClr val="045C75"/>
              </a:solidFill>
              <a:latin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g"/><Relationship Id="rId5" Type="http://schemas.openxmlformats.org/officeDocument/2006/relationships/image" Target="../media/image15.jp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es.wikipedia.org/wiki/Masa" TargetMode="External"/><Relationship Id="rId3" Type="http://schemas.openxmlformats.org/officeDocument/2006/relationships/hyperlink" Target="https://es.wikipedia.org/wiki/Temperatura" TargetMode="External"/><Relationship Id="rId7" Type="http://schemas.openxmlformats.org/officeDocument/2006/relationships/hyperlink" Target="https://es.wikipedia.org/wiki/Calor%C3%ADa#cite_note-1" TargetMode="External"/><Relationship Id="rId2" Type="http://schemas.openxmlformats.org/officeDocument/2006/relationships/hyperlink" Target="https://es.wikipedia.org/wiki/Energ%C3%AD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Atm%C3%B3sfera_(unidad)" TargetMode="External"/><Relationship Id="rId5" Type="http://schemas.openxmlformats.org/officeDocument/2006/relationships/hyperlink" Target="https://es.wikipedia.org/wiki/Agua" TargetMode="External"/><Relationship Id="rId4" Type="http://schemas.openxmlformats.org/officeDocument/2006/relationships/hyperlink" Target="https://es.wikipedia.org/wiki/Gramo" TargetMode="External"/><Relationship Id="rId9" Type="http://schemas.openxmlformats.org/officeDocument/2006/relationships/hyperlink" Target="https://es.wikipedia.org/wiki/Calor_espec%C3%ADfico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62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g"/><Relationship Id="rId3" Type="http://schemas.openxmlformats.org/officeDocument/2006/relationships/image" Target="../media/image97.jpg"/><Relationship Id="rId7" Type="http://schemas.openxmlformats.org/officeDocument/2006/relationships/image" Target="../media/image101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jpg"/><Relationship Id="rId9" Type="http://schemas.openxmlformats.org/officeDocument/2006/relationships/image" Target="../media/image10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" Type="http://schemas.openxmlformats.org/officeDocument/2006/relationships/image" Target="../media/image108.png"/><Relationship Id="rId16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18" Type="http://schemas.openxmlformats.org/officeDocument/2006/relationships/image" Target="../media/image153.png"/><Relationship Id="rId3" Type="http://schemas.openxmlformats.org/officeDocument/2006/relationships/image" Target="../media/image138.png"/><Relationship Id="rId21" Type="http://schemas.openxmlformats.org/officeDocument/2006/relationships/image" Target="../media/image156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52.png"/><Relationship Id="rId2" Type="http://schemas.openxmlformats.org/officeDocument/2006/relationships/image" Target="../media/image137.png"/><Relationship Id="rId16" Type="http://schemas.openxmlformats.org/officeDocument/2006/relationships/image" Target="../media/image151.png"/><Relationship Id="rId20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19" Type="http://schemas.openxmlformats.org/officeDocument/2006/relationships/image" Target="../media/image154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Relationship Id="rId22" Type="http://schemas.openxmlformats.org/officeDocument/2006/relationships/image" Target="../media/image136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2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6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g"/><Relationship Id="rId2" Type="http://schemas.openxmlformats.org/officeDocument/2006/relationships/image" Target="../media/image200.jp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7" Type="http://schemas.openxmlformats.org/officeDocument/2006/relationships/image" Target="../media/image210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g"/><Relationship Id="rId2" Type="http://schemas.openxmlformats.org/officeDocument/2006/relationships/image" Target="../media/image212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6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jpg"/><Relationship Id="rId4" Type="http://schemas.openxmlformats.org/officeDocument/2006/relationships/image" Target="../media/image219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7" Type="http://schemas.openxmlformats.org/officeDocument/2006/relationships/image" Target="../media/image230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9.png"/><Relationship Id="rId5" Type="http://schemas.openxmlformats.org/officeDocument/2006/relationships/image" Target="../media/image228.png"/><Relationship Id="rId4" Type="http://schemas.openxmlformats.org/officeDocument/2006/relationships/image" Target="../media/image227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png"/><Relationship Id="rId18" Type="http://schemas.openxmlformats.org/officeDocument/2006/relationships/image" Target="../media/image248.png"/><Relationship Id="rId3" Type="http://schemas.openxmlformats.org/officeDocument/2006/relationships/image" Target="../media/image233.jpg"/><Relationship Id="rId21" Type="http://schemas.openxmlformats.org/officeDocument/2006/relationships/image" Target="../media/image251.png"/><Relationship Id="rId7" Type="http://schemas.openxmlformats.org/officeDocument/2006/relationships/image" Target="../media/image237.png"/><Relationship Id="rId12" Type="http://schemas.openxmlformats.org/officeDocument/2006/relationships/image" Target="../media/image242.png"/><Relationship Id="rId17" Type="http://schemas.openxmlformats.org/officeDocument/2006/relationships/image" Target="../media/image247.png"/><Relationship Id="rId2" Type="http://schemas.openxmlformats.org/officeDocument/2006/relationships/image" Target="../media/image232.png"/><Relationship Id="rId16" Type="http://schemas.openxmlformats.org/officeDocument/2006/relationships/image" Target="../media/image246.png"/><Relationship Id="rId20" Type="http://schemas.openxmlformats.org/officeDocument/2006/relationships/image" Target="../media/image2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6.png"/><Relationship Id="rId11" Type="http://schemas.openxmlformats.org/officeDocument/2006/relationships/image" Target="../media/image241.png"/><Relationship Id="rId5" Type="http://schemas.openxmlformats.org/officeDocument/2006/relationships/image" Target="../media/image235.png"/><Relationship Id="rId15" Type="http://schemas.openxmlformats.org/officeDocument/2006/relationships/image" Target="../media/image245.png"/><Relationship Id="rId23" Type="http://schemas.openxmlformats.org/officeDocument/2006/relationships/image" Target="../media/image253.png"/><Relationship Id="rId10" Type="http://schemas.openxmlformats.org/officeDocument/2006/relationships/image" Target="../media/image240.png"/><Relationship Id="rId19" Type="http://schemas.openxmlformats.org/officeDocument/2006/relationships/image" Target="../media/image249.png"/><Relationship Id="rId4" Type="http://schemas.openxmlformats.org/officeDocument/2006/relationships/image" Target="../media/image234.png"/><Relationship Id="rId9" Type="http://schemas.openxmlformats.org/officeDocument/2006/relationships/image" Target="../media/image239.png"/><Relationship Id="rId14" Type="http://schemas.openxmlformats.org/officeDocument/2006/relationships/image" Target="../media/image244.png"/><Relationship Id="rId22" Type="http://schemas.openxmlformats.org/officeDocument/2006/relationships/image" Target="../media/image25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g"/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2.jpg"/><Relationship Id="rId4" Type="http://schemas.openxmlformats.org/officeDocument/2006/relationships/image" Target="../media/image261.jp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g"/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5.jpg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jpg"/><Relationship Id="rId3" Type="http://schemas.openxmlformats.org/officeDocument/2006/relationships/image" Target="../media/image267.png"/><Relationship Id="rId7" Type="http://schemas.openxmlformats.org/officeDocument/2006/relationships/image" Target="../media/image271.png"/><Relationship Id="rId12" Type="http://schemas.openxmlformats.org/officeDocument/2006/relationships/image" Target="../media/image276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openxmlformats.org/officeDocument/2006/relationships/image" Target="../media/image275.png"/><Relationship Id="rId5" Type="http://schemas.openxmlformats.org/officeDocument/2006/relationships/image" Target="../media/image269.png"/><Relationship Id="rId10" Type="http://schemas.openxmlformats.org/officeDocument/2006/relationships/image" Target="../media/image274.png"/><Relationship Id="rId4" Type="http://schemas.openxmlformats.org/officeDocument/2006/relationships/image" Target="../media/image268.png"/><Relationship Id="rId9" Type="http://schemas.openxmlformats.org/officeDocument/2006/relationships/image" Target="../media/image273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8.png"/><Relationship Id="rId18" Type="http://schemas.openxmlformats.org/officeDocument/2006/relationships/image" Target="../media/image293.png"/><Relationship Id="rId26" Type="http://schemas.openxmlformats.org/officeDocument/2006/relationships/image" Target="../media/image301.png"/><Relationship Id="rId3" Type="http://schemas.openxmlformats.org/officeDocument/2006/relationships/image" Target="../media/image278.png"/><Relationship Id="rId21" Type="http://schemas.openxmlformats.org/officeDocument/2006/relationships/image" Target="../media/image296.png"/><Relationship Id="rId7" Type="http://schemas.openxmlformats.org/officeDocument/2006/relationships/image" Target="../media/image282.png"/><Relationship Id="rId12" Type="http://schemas.openxmlformats.org/officeDocument/2006/relationships/image" Target="../media/image287.png"/><Relationship Id="rId17" Type="http://schemas.openxmlformats.org/officeDocument/2006/relationships/image" Target="../media/image292.png"/><Relationship Id="rId25" Type="http://schemas.openxmlformats.org/officeDocument/2006/relationships/image" Target="../media/image300.png"/><Relationship Id="rId33" Type="http://schemas.openxmlformats.org/officeDocument/2006/relationships/image" Target="../media/image308.png"/><Relationship Id="rId2" Type="http://schemas.openxmlformats.org/officeDocument/2006/relationships/image" Target="../media/image277.png"/><Relationship Id="rId16" Type="http://schemas.openxmlformats.org/officeDocument/2006/relationships/image" Target="../media/image291.png"/><Relationship Id="rId20" Type="http://schemas.openxmlformats.org/officeDocument/2006/relationships/image" Target="../media/image295.png"/><Relationship Id="rId29" Type="http://schemas.openxmlformats.org/officeDocument/2006/relationships/image" Target="../media/image3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1.png"/><Relationship Id="rId11" Type="http://schemas.openxmlformats.org/officeDocument/2006/relationships/image" Target="../media/image286.png"/><Relationship Id="rId24" Type="http://schemas.openxmlformats.org/officeDocument/2006/relationships/image" Target="../media/image299.png"/><Relationship Id="rId32" Type="http://schemas.openxmlformats.org/officeDocument/2006/relationships/image" Target="../media/image307.png"/><Relationship Id="rId5" Type="http://schemas.openxmlformats.org/officeDocument/2006/relationships/image" Target="../media/image280.png"/><Relationship Id="rId15" Type="http://schemas.openxmlformats.org/officeDocument/2006/relationships/image" Target="../media/image290.png"/><Relationship Id="rId23" Type="http://schemas.openxmlformats.org/officeDocument/2006/relationships/image" Target="../media/image298.png"/><Relationship Id="rId28" Type="http://schemas.openxmlformats.org/officeDocument/2006/relationships/image" Target="../media/image303.png"/><Relationship Id="rId10" Type="http://schemas.openxmlformats.org/officeDocument/2006/relationships/image" Target="../media/image285.png"/><Relationship Id="rId19" Type="http://schemas.openxmlformats.org/officeDocument/2006/relationships/image" Target="../media/image294.png"/><Relationship Id="rId31" Type="http://schemas.openxmlformats.org/officeDocument/2006/relationships/image" Target="../media/image306.png"/><Relationship Id="rId4" Type="http://schemas.openxmlformats.org/officeDocument/2006/relationships/image" Target="../media/image279.png"/><Relationship Id="rId9" Type="http://schemas.openxmlformats.org/officeDocument/2006/relationships/image" Target="../media/image284.png"/><Relationship Id="rId14" Type="http://schemas.openxmlformats.org/officeDocument/2006/relationships/image" Target="../media/image289.png"/><Relationship Id="rId22" Type="http://schemas.openxmlformats.org/officeDocument/2006/relationships/image" Target="../media/image297.png"/><Relationship Id="rId27" Type="http://schemas.openxmlformats.org/officeDocument/2006/relationships/image" Target="../media/image302.png"/><Relationship Id="rId30" Type="http://schemas.openxmlformats.org/officeDocument/2006/relationships/image" Target="../media/image305.png"/><Relationship Id="rId8" Type="http://schemas.openxmlformats.org/officeDocument/2006/relationships/image" Target="../media/image28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8.jp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jpg"/><Relationship Id="rId7" Type="http://schemas.openxmlformats.org/officeDocument/2006/relationships/image" Target="../media/image327.png"/><Relationship Id="rId2" Type="http://schemas.openxmlformats.org/officeDocument/2006/relationships/image" Target="../media/image3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6.png"/><Relationship Id="rId5" Type="http://schemas.openxmlformats.org/officeDocument/2006/relationships/image" Target="../media/image325.png"/><Relationship Id="rId4" Type="http://schemas.openxmlformats.org/officeDocument/2006/relationships/image" Target="../media/image324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png"/><Relationship Id="rId2" Type="http://schemas.openxmlformats.org/officeDocument/2006/relationships/hyperlink" Target="http://208.0.129.12/powerlogicweb/" TargetMode="Externa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jpg"/><Relationship Id="rId2" Type="http://schemas.openxmlformats.org/officeDocument/2006/relationships/image" Target="../media/image330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jpg"/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png"/><Relationship Id="rId7" Type="http://schemas.openxmlformats.org/officeDocument/2006/relationships/image" Target="../media/image338.png"/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7.png"/><Relationship Id="rId5" Type="http://schemas.openxmlformats.org/officeDocument/2006/relationships/image" Target="../media/image336.png"/><Relationship Id="rId4" Type="http://schemas.openxmlformats.org/officeDocument/2006/relationships/image" Target="../media/image335.jp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jpg"/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0.png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13" Type="http://schemas.openxmlformats.org/officeDocument/2006/relationships/image" Target="../media/image350.png"/><Relationship Id="rId3" Type="http://schemas.openxmlformats.org/officeDocument/2006/relationships/image" Target="../media/image335.jpg"/><Relationship Id="rId7" Type="http://schemas.openxmlformats.org/officeDocument/2006/relationships/image" Target="../media/image345.png"/><Relationship Id="rId12" Type="http://schemas.openxmlformats.org/officeDocument/2006/relationships/image" Target="../media/image333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11" Type="http://schemas.openxmlformats.org/officeDocument/2006/relationships/image" Target="../media/image349.png"/><Relationship Id="rId5" Type="http://schemas.openxmlformats.org/officeDocument/2006/relationships/image" Target="../media/image343.png"/><Relationship Id="rId10" Type="http://schemas.openxmlformats.org/officeDocument/2006/relationships/image" Target="../media/image348.png"/><Relationship Id="rId4" Type="http://schemas.openxmlformats.org/officeDocument/2006/relationships/image" Target="../media/image342.png"/><Relationship Id="rId9" Type="http://schemas.openxmlformats.org/officeDocument/2006/relationships/image" Target="../media/image347.pn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jpg"/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" y="634892"/>
            <a:ext cx="11506200" cy="705321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 indent="-12700" algn="ctr">
              <a:lnSpc>
                <a:spcPts val="4750"/>
              </a:lnSpc>
              <a:spcBef>
                <a:spcPts val="700"/>
              </a:spcBef>
            </a:pPr>
            <a:r>
              <a:rPr lang="es-MX" sz="4400" dirty="0">
                <a:solidFill>
                  <a:srgbClr val="C00000"/>
                </a:solidFill>
                <a:latin typeface="Arial"/>
                <a:cs typeface="Arial"/>
              </a:rPr>
              <a:t>Seguridad en </a:t>
            </a:r>
            <a:r>
              <a:rPr sz="4400" dirty="0" err="1">
                <a:solidFill>
                  <a:srgbClr val="C00000"/>
                </a:solidFill>
                <a:latin typeface="Arial"/>
                <a:cs typeface="Arial"/>
              </a:rPr>
              <a:t>Sistemas</a:t>
            </a:r>
            <a:r>
              <a:rPr sz="4400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Eléctricos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0" y="1752600"/>
            <a:ext cx="6096000" cy="41696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2838" y="395985"/>
            <a:ext cx="66808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Integridad</a:t>
            </a:r>
            <a:r>
              <a:rPr sz="3600" spc="-15" dirty="0"/>
              <a:t> </a:t>
            </a:r>
            <a:r>
              <a:rPr sz="3600" dirty="0"/>
              <a:t>de las </a:t>
            </a:r>
            <a:r>
              <a:rPr sz="3600" spc="-10" dirty="0"/>
              <a:t>Instalaciones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566417" y="1230248"/>
            <a:ext cx="9420860" cy="397510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 marR="403860" algn="just">
              <a:lnSpc>
                <a:spcPct val="70000"/>
              </a:lnSpc>
              <a:spcBef>
                <a:spcPts val="960"/>
              </a:spcBef>
            </a:pPr>
            <a:r>
              <a:rPr sz="2400" i="1" dirty="0">
                <a:latin typeface="Calibri"/>
                <a:cs typeface="Calibri"/>
              </a:rPr>
              <a:t>El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concepto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de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“Integridad”</a:t>
            </a:r>
            <a:r>
              <a:rPr sz="2400" b="1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se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refiere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ver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el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conjunto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de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instalaciones</a:t>
            </a:r>
            <a:r>
              <a:rPr sz="2400" i="1" spc="-50" dirty="0">
                <a:latin typeface="Calibri"/>
                <a:cs typeface="Calibri"/>
              </a:rPr>
              <a:t> y </a:t>
            </a:r>
            <a:r>
              <a:rPr sz="2400" i="1" dirty="0">
                <a:latin typeface="Calibri"/>
                <a:cs typeface="Calibri"/>
              </a:rPr>
              <a:t>equipos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dedicados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determinada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función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como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un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todo</a:t>
            </a:r>
            <a:r>
              <a:rPr sz="2400" i="1" dirty="0">
                <a:latin typeface="Calibri"/>
                <a:cs typeface="Calibri"/>
              </a:rPr>
              <a:t>,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es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decir:</a:t>
            </a:r>
            <a:endParaRPr sz="2400">
              <a:latin typeface="Calibri"/>
              <a:cs typeface="Calibri"/>
            </a:endParaRPr>
          </a:p>
          <a:p>
            <a:pPr marL="469900" marR="837565" indent="-457200">
              <a:lnSpc>
                <a:spcPct val="70000"/>
              </a:lnSpc>
              <a:spcBef>
                <a:spcPts val="2020"/>
              </a:spcBef>
              <a:buAutoNum type="arabicPeriod"/>
              <a:tabLst>
                <a:tab pos="469900" algn="l"/>
                <a:tab pos="537845" algn="l"/>
              </a:tabLst>
            </a:pPr>
            <a:r>
              <a:rPr sz="2400" i="1" dirty="0">
                <a:latin typeface="Calibri"/>
                <a:cs typeface="Calibri"/>
              </a:rPr>
              <a:t>	Definir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y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analizar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los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riesgos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principales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que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se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verán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sometidas </a:t>
            </a:r>
            <a:r>
              <a:rPr sz="2400" i="1" dirty="0">
                <a:latin typeface="Calibri"/>
                <a:cs typeface="Calibri"/>
              </a:rPr>
              <a:t>durante</a:t>
            </a:r>
            <a:r>
              <a:rPr sz="2400" i="1" spc="-8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su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funcionamiento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1155"/>
              </a:spcBef>
              <a:buAutoNum type="arabicPeriod"/>
              <a:tabLst>
                <a:tab pos="469265" algn="l"/>
              </a:tabLst>
            </a:pPr>
            <a:r>
              <a:rPr sz="2400" i="1" spc="-10" dirty="0">
                <a:latin typeface="Calibri"/>
                <a:cs typeface="Calibri"/>
              </a:rPr>
              <a:t>Analizar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las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mejores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estrategias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para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aplicar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en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el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Manteniniento</a:t>
            </a:r>
            <a:endParaRPr sz="2400">
              <a:latin typeface="Calibri"/>
              <a:cs typeface="Calibri"/>
            </a:endParaRPr>
          </a:p>
          <a:p>
            <a:pPr marL="469265" indent="-456565">
              <a:lnSpc>
                <a:spcPts val="2450"/>
              </a:lnSpc>
              <a:spcBef>
                <a:spcPts val="1150"/>
              </a:spcBef>
              <a:buAutoNum type="arabicPeriod"/>
              <a:tabLst>
                <a:tab pos="469265" algn="l"/>
              </a:tabLst>
            </a:pPr>
            <a:r>
              <a:rPr sz="2400" i="1" dirty="0">
                <a:latin typeface="Calibri"/>
                <a:cs typeface="Calibri"/>
              </a:rPr>
              <a:t>Estudiar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la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mejora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constante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de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las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mismas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y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de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los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procedimientos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450"/>
              </a:lnSpc>
            </a:pPr>
            <a:r>
              <a:rPr sz="2400" i="1" spc="-10" dirty="0">
                <a:latin typeface="Calibri"/>
                <a:cs typeface="Calibri"/>
              </a:rPr>
              <a:t>operativos</a:t>
            </a:r>
            <a:endParaRPr sz="2400">
              <a:latin typeface="Calibri"/>
              <a:cs typeface="Calibri"/>
            </a:endParaRPr>
          </a:p>
          <a:p>
            <a:pPr marL="76200" algn="just">
              <a:lnSpc>
                <a:spcPct val="100000"/>
              </a:lnSpc>
              <a:spcBef>
                <a:spcPts val="130"/>
              </a:spcBef>
            </a:pPr>
            <a:r>
              <a:rPr sz="2400" b="1" i="1" spc="-25" dirty="0">
                <a:latin typeface="Calibri"/>
                <a:cs typeface="Calibri"/>
              </a:rPr>
              <a:t>Todo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esto,</a:t>
            </a:r>
            <a:r>
              <a:rPr sz="2400" b="1" i="1" spc="-5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con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el</a:t>
            </a:r>
            <a:r>
              <a:rPr sz="2400" b="1" i="1" spc="-8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objetivo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de:</a:t>
            </a:r>
            <a:endParaRPr sz="2400">
              <a:latin typeface="Calibri"/>
              <a:cs typeface="Calibri"/>
            </a:endParaRPr>
          </a:p>
          <a:p>
            <a:pPr marL="76200" marR="5080" algn="just">
              <a:lnSpc>
                <a:spcPct val="70000"/>
              </a:lnSpc>
              <a:spcBef>
                <a:spcPts val="1010"/>
              </a:spcBef>
            </a:pPr>
            <a:r>
              <a:rPr sz="2400" b="1" i="1" dirty="0">
                <a:latin typeface="Calibri"/>
                <a:cs typeface="Calibri"/>
              </a:rPr>
              <a:t>Mantener</a:t>
            </a:r>
            <a:r>
              <a:rPr sz="2400" b="1" i="1" spc="1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las</a:t>
            </a:r>
            <a:r>
              <a:rPr sz="2400" b="1" i="1" spc="1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instalaciones</a:t>
            </a:r>
            <a:r>
              <a:rPr sz="2400" b="1" i="1" spc="14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“íntegras”</a:t>
            </a:r>
            <a:r>
              <a:rPr sz="2400" b="1" i="1" spc="1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,</a:t>
            </a:r>
            <a:r>
              <a:rPr sz="2400" b="1" i="1" spc="1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es</a:t>
            </a:r>
            <a:r>
              <a:rPr sz="2400" b="1" i="1" spc="15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decir</a:t>
            </a:r>
            <a:r>
              <a:rPr sz="2400" b="1" i="1" spc="1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que</a:t>
            </a:r>
            <a:r>
              <a:rPr sz="2400" b="1" i="1" spc="1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durante</a:t>
            </a:r>
            <a:r>
              <a:rPr sz="2400" b="1" i="1" spc="14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su</a:t>
            </a:r>
            <a:r>
              <a:rPr sz="2400" b="1" i="1" spc="1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vida</a:t>
            </a:r>
            <a:r>
              <a:rPr sz="2400" b="1" i="1" spc="15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útil, </a:t>
            </a:r>
            <a:r>
              <a:rPr sz="2400" b="1" i="1" dirty="0">
                <a:latin typeface="Calibri"/>
                <a:cs typeface="Calibri"/>
              </a:rPr>
              <a:t>se</a:t>
            </a:r>
            <a:r>
              <a:rPr sz="2400" b="1" i="1" spc="430" dirty="0">
                <a:latin typeface="Calibri"/>
                <a:cs typeface="Calibri"/>
              </a:rPr>
              <a:t>  </a:t>
            </a:r>
            <a:r>
              <a:rPr sz="2400" b="1" i="1" dirty="0">
                <a:latin typeface="Calibri"/>
                <a:cs typeface="Calibri"/>
              </a:rPr>
              <a:t>mantengan</a:t>
            </a:r>
            <a:r>
              <a:rPr sz="2400" b="1" i="1" spc="434" dirty="0">
                <a:latin typeface="Calibri"/>
                <a:cs typeface="Calibri"/>
              </a:rPr>
              <a:t>  </a:t>
            </a:r>
            <a:r>
              <a:rPr sz="2400" b="1" i="1" dirty="0">
                <a:latin typeface="Calibri"/>
                <a:cs typeface="Calibri"/>
              </a:rPr>
              <a:t>las</a:t>
            </a:r>
            <a:r>
              <a:rPr sz="2400" b="1" i="1" spc="434" dirty="0">
                <a:latin typeface="Calibri"/>
                <a:cs typeface="Calibri"/>
              </a:rPr>
              <a:t>  </a:t>
            </a:r>
            <a:r>
              <a:rPr sz="2400" b="1" i="1" dirty="0">
                <a:latin typeface="Calibri"/>
                <a:cs typeface="Calibri"/>
              </a:rPr>
              <a:t>condiciones</a:t>
            </a:r>
            <a:r>
              <a:rPr sz="2400" b="1" i="1" spc="440" dirty="0">
                <a:latin typeface="Calibri"/>
                <a:cs typeface="Calibri"/>
              </a:rPr>
              <a:t>  </a:t>
            </a:r>
            <a:r>
              <a:rPr sz="2400" b="1" i="1" dirty="0">
                <a:latin typeface="Calibri"/>
                <a:cs typeface="Calibri"/>
              </a:rPr>
              <a:t>originales</a:t>
            </a:r>
            <a:r>
              <a:rPr sz="2400" b="1" i="1" spc="430" dirty="0">
                <a:latin typeface="Calibri"/>
                <a:cs typeface="Calibri"/>
              </a:rPr>
              <a:t>  </a:t>
            </a:r>
            <a:r>
              <a:rPr sz="2400" b="1" i="1" dirty="0">
                <a:latin typeface="Calibri"/>
                <a:cs typeface="Calibri"/>
              </a:rPr>
              <a:t>de</a:t>
            </a:r>
            <a:r>
              <a:rPr sz="2400" b="1" i="1" spc="425" dirty="0">
                <a:latin typeface="Calibri"/>
                <a:cs typeface="Calibri"/>
              </a:rPr>
              <a:t>  </a:t>
            </a:r>
            <a:r>
              <a:rPr sz="2400" b="1" i="1" dirty="0">
                <a:latin typeface="Calibri"/>
                <a:cs typeface="Calibri"/>
              </a:rPr>
              <a:t>funcionamiento,</a:t>
            </a:r>
            <a:r>
              <a:rPr sz="2400" b="1" i="1" spc="440" dirty="0">
                <a:latin typeface="Calibri"/>
                <a:cs typeface="Calibri"/>
              </a:rPr>
              <a:t>  </a:t>
            </a:r>
            <a:r>
              <a:rPr sz="2400" b="1" i="1" spc="-25" dirty="0">
                <a:latin typeface="Calibri"/>
                <a:cs typeface="Calibri"/>
              </a:rPr>
              <a:t>sin </a:t>
            </a:r>
            <a:r>
              <a:rPr sz="2400" b="1" i="1" spc="-10" dirty="0">
                <a:latin typeface="Calibri"/>
                <a:cs typeface="Calibri"/>
              </a:rPr>
              <a:t>degradarse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8382" y="1152310"/>
            <a:ext cx="8917940" cy="453834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b="1" spc="-10" dirty="0">
                <a:latin typeface="Calibri"/>
                <a:cs typeface="Calibri"/>
              </a:rPr>
              <a:t>Reflexión: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84"/>
              </a:spcBef>
            </a:pPr>
            <a:r>
              <a:rPr sz="2000" i="1" dirty="0">
                <a:latin typeface="Calibri"/>
                <a:cs typeface="Calibri"/>
              </a:rPr>
              <a:t>“Un</a:t>
            </a:r>
            <a:r>
              <a:rPr sz="2000" i="1" spc="2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diseño</a:t>
            </a:r>
            <a:r>
              <a:rPr sz="2000" i="1" spc="2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o</a:t>
            </a:r>
            <a:r>
              <a:rPr sz="2000" i="1" spc="2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construcción</a:t>
            </a:r>
            <a:r>
              <a:rPr sz="2000" i="1" spc="2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segura</a:t>
            </a:r>
            <a:r>
              <a:rPr sz="2000" i="1" spc="2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no</a:t>
            </a:r>
            <a:r>
              <a:rPr sz="2000" i="1" spc="2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debería</a:t>
            </a:r>
            <a:r>
              <a:rPr sz="2000" i="1" spc="2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ser</a:t>
            </a:r>
            <a:r>
              <a:rPr sz="2000" i="1" spc="2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una</a:t>
            </a:r>
            <a:r>
              <a:rPr sz="2000" i="1" spc="2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imposición</a:t>
            </a:r>
            <a:r>
              <a:rPr sz="2000" i="1" spc="229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</a:t>
            </a:r>
            <a:r>
              <a:rPr sz="2000" i="1" spc="229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ley,</a:t>
            </a:r>
            <a:r>
              <a:rPr sz="2000" i="1" spc="2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debería</a:t>
            </a:r>
            <a:r>
              <a:rPr sz="2000" i="1" spc="210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ser </a:t>
            </a:r>
            <a:r>
              <a:rPr sz="2000" i="1" dirty="0">
                <a:latin typeface="Calibri"/>
                <a:cs typeface="Calibri"/>
              </a:rPr>
              <a:t>una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responsabilidad</a:t>
            </a:r>
            <a:r>
              <a:rPr sz="2000" i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profesional.”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i="1" dirty="0">
                <a:latin typeface="Calibri"/>
                <a:cs typeface="Calibri"/>
              </a:rPr>
              <a:t>Werner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Von</a:t>
            </a:r>
            <a:r>
              <a:rPr sz="2000" i="1" spc="-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Siemens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spc="-50" dirty="0">
                <a:latin typeface="Calibri"/>
                <a:cs typeface="Calibri"/>
              </a:rPr>
              <a:t>R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integridad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sistema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abarca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aspectos:</a:t>
            </a:r>
            <a:endParaRPr sz="2000">
              <a:latin typeface="Calibri"/>
              <a:cs typeface="Calibri"/>
            </a:endParaRPr>
          </a:p>
          <a:p>
            <a:pPr marL="277495" indent="-264795">
              <a:lnSpc>
                <a:spcPct val="100000"/>
              </a:lnSpc>
              <a:spcBef>
                <a:spcPts val="480"/>
              </a:spcBef>
              <a:buAutoNum type="arabicParenR"/>
              <a:tabLst>
                <a:tab pos="277495" algn="l"/>
              </a:tabLst>
            </a:pPr>
            <a:r>
              <a:rPr sz="2000" b="1" dirty="0">
                <a:latin typeface="Calibri"/>
                <a:cs typeface="Calibri"/>
              </a:rPr>
              <a:t>Seguridad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las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personas: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Calibri"/>
                <a:cs typeface="Calibri"/>
              </a:rPr>
              <a:t>Para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aspecto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fundamental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encuentren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instaladas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buen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estado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funcionamiento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protecciones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adecuadas,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según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diseño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correspondiente.</a:t>
            </a:r>
            <a:endParaRPr sz="2000">
              <a:latin typeface="Calibri"/>
              <a:cs typeface="Calibri"/>
            </a:endParaRPr>
          </a:p>
          <a:p>
            <a:pPr marL="276860" indent="-264160">
              <a:lnSpc>
                <a:spcPct val="100000"/>
              </a:lnSpc>
              <a:spcBef>
                <a:spcPts val="480"/>
              </a:spcBef>
              <a:buAutoNum type="arabicParenR" startAt="2"/>
              <a:tabLst>
                <a:tab pos="276860" algn="l"/>
              </a:tabLst>
            </a:pPr>
            <a:r>
              <a:rPr sz="2000" b="1" dirty="0">
                <a:latin typeface="Calibri"/>
                <a:cs typeface="Calibri"/>
              </a:rPr>
              <a:t>Seguridad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las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instalaciones: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Calibri"/>
                <a:cs typeface="Calibri"/>
              </a:rPr>
              <a:t>En</a:t>
            </a:r>
            <a:r>
              <a:rPr sz="2000" spc="14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este</a:t>
            </a:r>
            <a:r>
              <a:rPr sz="2000" spc="14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aspecto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intervienen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14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diseño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(Ingeniería),</a:t>
            </a:r>
            <a:r>
              <a:rPr sz="2000" spc="16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estado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4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Mantenimiento, </a:t>
            </a:r>
            <a:r>
              <a:rPr sz="2000" dirty="0">
                <a:latin typeface="Calibri"/>
                <a:cs typeface="Calibri"/>
              </a:rPr>
              <a:t>condiciones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operativas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(parámetros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dentro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límites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establecidos,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procedimientos)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y </a:t>
            </a:r>
            <a:r>
              <a:rPr sz="2000" spc="-10" dirty="0">
                <a:latin typeface="Calibri"/>
                <a:cs typeface="Calibri"/>
              </a:rPr>
              <a:t>obsolecencia.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74798" y="357886"/>
            <a:ext cx="56426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Integridad</a:t>
            </a:r>
            <a:r>
              <a:rPr i="0" spc="-7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9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sistemas</a:t>
            </a:r>
            <a:r>
              <a:rPr i="0" spc="-7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eléctricos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8629" rIns="0" bIns="0" rtlCol="0">
            <a:spAutoFit/>
          </a:bodyPr>
          <a:lstStyle/>
          <a:p>
            <a:pPr marL="1614805">
              <a:lnSpc>
                <a:spcPct val="100000"/>
              </a:lnSpc>
              <a:spcBef>
                <a:spcPts val="100"/>
              </a:spcBef>
            </a:pPr>
            <a:r>
              <a:rPr sz="3600" b="0" i="0" spc="-20" dirty="0">
                <a:latin typeface="Calibri Light"/>
                <a:cs typeface="Calibri Light"/>
              </a:rPr>
              <a:t>Causas</a:t>
            </a:r>
            <a:r>
              <a:rPr sz="3600" b="0" i="0" spc="-135" dirty="0">
                <a:latin typeface="Calibri Light"/>
                <a:cs typeface="Calibri Light"/>
              </a:rPr>
              <a:t> </a:t>
            </a:r>
            <a:r>
              <a:rPr sz="3600" b="0" i="0" dirty="0">
                <a:latin typeface="Calibri Light"/>
                <a:cs typeface="Calibri Light"/>
              </a:rPr>
              <a:t>de</a:t>
            </a:r>
            <a:r>
              <a:rPr sz="3600" b="0" i="0" spc="-100" dirty="0">
                <a:latin typeface="Calibri Light"/>
                <a:cs typeface="Calibri Light"/>
              </a:rPr>
              <a:t> </a:t>
            </a:r>
            <a:r>
              <a:rPr sz="3600" b="0" i="0" spc="-35" dirty="0">
                <a:latin typeface="Calibri Light"/>
                <a:cs typeface="Calibri Light"/>
              </a:rPr>
              <a:t>accidentes</a:t>
            </a:r>
            <a:r>
              <a:rPr sz="3600" b="0" i="0" spc="-135" dirty="0">
                <a:latin typeface="Calibri Light"/>
                <a:cs typeface="Calibri Light"/>
              </a:rPr>
              <a:t> </a:t>
            </a:r>
            <a:r>
              <a:rPr sz="3600" b="0" i="0" spc="-10" dirty="0">
                <a:latin typeface="Calibri Light"/>
                <a:cs typeface="Calibri Light"/>
              </a:rPr>
              <a:t>eléctricos</a:t>
            </a:r>
            <a:endParaRPr sz="36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892" y="1301496"/>
            <a:ext cx="3943278" cy="42949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39255" y="1316736"/>
            <a:ext cx="5457444" cy="40919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6344" y="348234"/>
            <a:ext cx="40697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i="0" spc="-40" dirty="0">
                <a:latin typeface="Calibri Light"/>
                <a:cs typeface="Calibri Light"/>
              </a:rPr>
              <a:t>Contactos</a:t>
            </a:r>
            <a:r>
              <a:rPr sz="4000" b="0" i="0" spc="-165" dirty="0">
                <a:latin typeface="Calibri Light"/>
                <a:cs typeface="Calibri Light"/>
              </a:rPr>
              <a:t> </a:t>
            </a:r>
            <a:r>
              <a:rPr sz="4000" b="0" i="0" spc="-10" dirty="0">
                <a:latin typeface="Calibri Light"/>
                <a:cs typeface="Calibri Light"/>
              </a:rPr>
              <a:t>eléctricos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8716" y="1267967"/>
            <a:ext cx="2737485" cy="471170"/>
          </a:xfrm>
          <a:prstGeom prst="rect">
            <a:avLst/>
          </a:prstGeom>
          <a:solidFill>
            <a:srgbClr val="CCFF99">
              <a:alpha val="50195"/>
            </a:srgbClr>
          </a:solidFill>
          <a:ln w="12192">
            <a:solidFill>
              <a:srgbClr val="0066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191135">
              <a:lnSpc>
                <a:spcPct val="100000"/>
              </a:lnSpc>
              <a:spcBef>
                <a:spcPts val="65"/>
              </a:spcBef>
            </a:pPr>
            <a:r>
              <a:rPr sz="2400" dirty="0">
                <a:latin typeface="Tahoma"/>
                <a:cs typeface="Tahoma"/>
              </a:rPr>
              <a:t>Contacto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Directo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7008" y="1267967"/>
            <a:ext cx="2231390" cy="410209"/>
          </a:xfrm>
          <a:prstGeom prst="rect">
            <a:avLst/>
          </a:prstGeom>
          <a:solidFill>
            <a:srgbClr val="CCFF99">
              <a:alpha val="50195"/>
            </a:srgbClr>
          </a:solidFill>
          <a:ln w="12192">
            <a:solidFill>
              <a:srgbClr val="0066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355"/>
              </a:spcBef>
            </a:pPr>
            <a:r>
              <a:rPr sz="2000" dirty="0">
                <a:latin typeface="Tahoma"/>
                <a:cs typeface="Tahoma"/>
              </a:rPr>
              <a:t>Protección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spc="-20" dirty="0">
                <a:latin typeface="Tahoma"/>
                <a:cs typeface="Tahoma"/>
              </a:rPr>
              <a:t>por: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91867" y="3573779"/>
            <a:ext cx="3025140" cy="469900"/>
          </a:xfrm>
          <a:prstGeom prst="rect">
            <a:avLst/>
          </a:prstGeom>
          <a:solidFill>
            <a:srgbClr val="CCFF99">
              <a:alpha val="50195"/>
            </a:srgbClr>
          </a:solidFill>
          <a:ln w="12192">
            <a:solidFill>
              <a:srgbClr val="0066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350"/>
              </a:spcBef>
            </a:pPr>
            <a:r>
              <a:rPr sz="2400" dirty="0">
                <a:latin typeface="Tahoma"/>
                <a:cs typeface="Tahoma"/>
              </a:rPr>
              <a:t>Contacto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Indirecto: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74864" y="1261872"/>
            <a:ext cx="2531745" cy="1518285"/>
            <a:chOff x="7674864" y="1261872"/>
            <a:chExt cx="2531745" cy="1518285"/>
          </a:xfrm>
        </p:grpSpPr>
        <p:sp>
          <p:nvSpPr>
            <p:cNvPr id="7" name="object 7"/>
            <p:cNvSpPr/>
            <p:nvPr/>
          </p:nvSpPr>
          <p:spPr>
            <a:xfrm>
              <a:off x="7680960" y="1267968"/>
              <a:ext cx="2519680" cy="1506220"/>
            </a:xfrm>
            <a:custGeom>
              <a:avLst/>
              <a:gdLst/>
              <a:ahLst/>
              <a:cxnLst/>
              <a:rect l="l" t="t" r="r" b="b"/>
              <a:pathLst>
                <a:path w="2519679" h="1506220">
                  <a:moveTo>
                    <a:pt x="2519172" y="0"/>
                  </a:moveTo>
                  <a:lnTo>
                    <a:pt x="0" y="0"/>
                  </a:lnTo>
                  <a:lnTo>
                    <a:pt x="0" y="1505712"/>
                  </a:lnTo>
                  <a:lnTo>
                    <a:pt x="2519172" y="1505712"/>
                  </a:lnTo>
                  <a:lnTo>
                    <a:pt x="2519172" y="0"/>
                  </a:lnTo>
                  <a:close/>
                </a:path>
              </a:pathLst>
            </a:custGeom>
            <a:solidFill>
              <a:srgbClr val="CCFF9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80960" y="1267968"/>
              <a:ext cx="2519680" cy="1506220"/>
            </a:xfrm>
            <a:custGeom>
              <a:avLst/>
              <a:gdLst/>
              <a:ahLst/>
              <a:cxnLst/>
              <a:rect l="l" t="t" r="r" b="b"/>
              <a:pathLst>
                <a:path w="2519679" h="1506220">
                  <a:moveTo>
                    <a:pt x="0" y="1505712"/>
                  </a:moveTo>
                  <a:lnTo>
                    <a:pt x="2519172" y="1505712"/>
                  </a:lnTo>
                  <a:lnTo>
                    <a:pt x="2519172" y="0"/>
                  </a:lnTo>
                  <a:lnTo>
                    <a:pt x="0" y="0"/>
                  </a:lnTo>
                  <a:lnTo>
                    <a:pt x="0" y="1505712"/>
                  </a:lnTo>
                  <a:close/>
                </a:path>
              </a:pathLst>
            </a:custGeom>
            <a:ln w="12192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71714" y="1239178"/>
            <a:ext cx="1691639" cy="14897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56565" indent="-456565">
              <a:lnSpc>
                <a:spcPct val="100000"/>
              </a:lnSpc>
              <a:spcBef>
                <a:spcPts val="580"/>
              </a:spcBef>
              <a:buFont typeface="Microsoft Sans Serif"/>
              <a:buChar char="•"/>
              <a:tabLst>
                <a:tab pos="456565" algn="l"/>
              </a:tabLst>
            </a:pPr>
            <a:r>
              <a:rPr sz="2000" spc="-10" dirty="0">
                <a:latin typeface="Tahoma"/>
                <a:cs typeface="Tahoma"/>
              </a:rPr>
              <a:t>Aislaciones</a:t>
            </a:r>
            <a:endParaRPr sz="2000">
              <a:latin typeface="Tahoma"/>
              <a:cs typeface="Tahoma"/>
            </a:endParaRPr>
          </a:p>
          <a:p>
            <a:pPr marL="456565" indent="-456565">
              <a:lnSpc>
                <a:spcPct val="100000"/>
              </a:lnSpc>
              <a:spcBef>
                <a:spcPts val="484"/>
              </a:spcBef>
              <a:buFont typeface="Microsoft Sans Serif"/>
              <a:buChar char="•"/>
              <a:tabLst>
                <a:tab pos="456565" algn="l"/>
              </a:tabLst>
            </a:pPr>
            <a:r>
              <a:rPr sz="2000" spc="-10" dirty="0">
                <a:latin typeface="Tahoma"/>
                <a:cs typeface="Tahoma"/>
              </a:rPr>
              <a:t>Envolturas</a:t>
            </a:r>
            <a:endParaRPr sz="2000">
              <a:latin typeface="Tahoma"/>
              <a:cs typeface="Tahoma"/>
            </a:endParaRPr>
          </a:p>
          <a:p>
            <a:pPr marL="456565" indent="-456565">
              <a:lnSpc>
                <a:spcPct val="100000"/>
              </a:lnSpc>
              <a:spcBef>
                <a:spcPts val="480"/>
              </a:spcBef>
              <a:buFont typeface="Microsoft Sans Serif"/>
              <a:buChar char="•"/>
              <a:tabLst>
                <a:tab pos="456565" algn="l"/>
              </a:tabLst>
            </a:pPr>
            <a:r>
              <a:rPr sz="2000" spc="-10" dirty="0">
                <a:latin typeface="Tahoma"/>
                <a:cs typeface="Tahoma"/>
              </a:rPr>
              <a:t>Barreras</a:t>
            </a:r>
            <a:endParaRPr sz="2000">
              <a:latin typeface="Tahoma"/>
              <a:cs typeface="Tahoma"/>
            </a:endParaRPr>
          </a:p>
          <a:p>
            <a:pPr marL="456565" indent="-456565">
              <a:lnSpc>
                <a:spcPct val="100000"/>
              </a:lnSpc>
              <a:spcBef>
                <a:spcPts val="480"/>
              </a:spcBef>
              <a:buFont typeface="Microsoft Sans Serif"/>
              <a:buChar char="•"/>
              <a:tabLst>
                <a:tab pos="456565" algn="l"/>
              </a:tabLst>
            </a:pPr>
            <a:r>
              <a:rPr sz="2000" spc="-10" dirty="0">
                <a:latin typeface="Tahoma"/>
                <a:cs typeface="Tahoma"/>
              </a:rPr>
              <a:t>distancia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60264" y="3573779"/>
            <a:ext cx="2232660" cy="410209"/>
          </a:xfrm>
          <a:prstGeom prst="rect">
            <a:avLst/>
          </a:prstGeom>
          <a:solidFill>
            <a:srgbClr val="CCFF99">
              <a:alpha val="50195"/>
            </a:srgbClr>
          </a:solidFill>
          <a:ln w="12192">
            <a:solidFill>
              <a:srgbClr val="0066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91770">
              <a:lnSpc>
                <a:spcPct val="100000"/>
              </a:lnSpc>
              <a:spcBef>
                <a:spcPts val="355"/>
              </a:spcBef>
            </a:pPr>
            <a:r>
              <a:rPr sz="2000" dirty="0">
                <a:latin typeface="Tahoma"/>
                <a:cs typeface="Tahoma"/>
              </a:rPr>
              <a:t>Protección</a:t>
            </a:r>
            <a:r>
              <a:rPr sz="2000" spc="-50" dirty="0">
                <a:latin typeface="Tahoma"/>
                <a:cs typeface="Tahoma"/>
              </a:rPr>
              <a:t> </a:t>
            </a:r>
            <a:r>
              <a:rPr sz="2000" spc="-20" dirty="0">
                <a:latin typeface="Tahoma"/>
                <a:cs typeface="Tahoma"/>
              </a:rPr>
              <a:t>por: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530083" y="3567684"/>
            <a:ext cx="2821305" cy="1762125"/>
            <a:chOff x="7530083" y="3567684"/>
            <a:chExt cx="2821305" cy="1762125"/>
          </a:xfrm>
        </p:grpSpPr>
        <p:sp>
          <p:nvSpPr>
            <p:cNvPr id="12" name="object 12"/>
            <p:cNvSpPr/>
            <p:nvPr/>
          </p:nvSpPr>
          <p:spPr>
            <a:xfrm>
              <a:off x="7536179" y="3573780"/>
              <a:ext cx="2809240" cy="1750060"/>
            </a:xfrm>
            <a:custGeom>
              <a:avLst/>
              <a:gdLst/>
              <a:ahLst/>
              <a:cxnLst/>
              <a:rect l="l" t="t" r="r" b="b"/>
              <a:pathLst>
                <a:path w="2809240" h="1750060">
                  <a:moveTo>
                    <a:pt x="2808731" y="0"/>
                  </a:moveTo>
                  <a:lnTo>
                    <a:pt x="0" y="0"/>
                  </a:lnTo>
                  <a:lnTo>
                    <a:pt x="0" y="1749552"/>
                  </a:lnTo>
                  <a:lnTo>
                    <a:pt x="2808731" y="1749552"/>
                  </a:lnTo>
                  <a:lnTo>
                    <a:pt x="2808731" y="0"/>
                  </a:lnTo>
                  <a:close/>
                </a:path>
              </a:pathLst>
            </a:custGeom>
            <a:solidFill>
              <a:srgbClr val="CCFF9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36179" y="3573780"/>
              <a:ext cx="2809240" cy="1750060"/>
            </a:xfrm>
            <a:custGeom>
              <a:avLst/>
              <a:gdLst/>
              <a:ahLst/>
              <a:cxnLst/>
              <a:rect l="l" t="t" r="r" b="b"/>
              <a:pathLst>
                <a:path w="2809240" h="1750060">
                  <a:moveTo>
                    <a:pt x="0" y="1749552"/>
                  </a:moveTo>
                  <a:lnTo>
                    <a:pt x="2808731" y="1749552"/>
                  </a:lnTo>
                  <a:lnTo>
                    <a:pt x="2808731" y="0"/>
                  </a:lnTo>
                  <a:lnTo>
                    <a:pt x="0" y="0"/>
                  </a:lnTo>
                  <a:lnTo>
                    <a:pt x="0" y="1749552"/>
                  </a:lnTo>
                  <a:close/>
                </a:path>
              </a:pathLst>
            </a:custGeom>
            <a:ln w="12192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727315" y="3544482"/>
            <a:ext cx="2100580" cy="173355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456565" indent="-456565">
              <a:lnSpc>
                <a:spcPct val="100000"/>
              </a:lnSpc>
              <a:spcBef>
                <a:spcPts val="585"/>
              </a:spcBef>
              <a:buFont typeface="Microsoft Sans Serif"/>
              <a:buChar char="•"/>
              <a:tabLst>
                <a:tab pos="456565" algn="l"/>
              </a:tabLst>
            </a:pPr>
            <a:r>
              <a:rPr sz="2000" dirty="0">
                <a:latin typeface="Tahoma"/>
                <a:cs typeface="Tahoma"/>
              </a:rPr>
              <a:t>Puesta</a:t>
            </a:r>
            <a:r>
              <a:rPr sz="2000" spc="-3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a</a:t>
            </a:r>
            <a:r>
              <a:rPr sz="2000" spc="-2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tierra</a:t>
            </a:r>
            <a:endParaRPr sz="2000">
              <a:latin typeface="Tahoma"/>
              <a:cs typeface="Tahoma"/>
            </a:endParaRPr>
          </a:p>
          <a:p>
            <a:pPr marL="457200" marR="152400" indent="-457200">
              <a:lnSpc>
                <a:spcPct val="100000"/>
              </a:lnSpc>
              <a:spcBef>
                <a:spcPts val="480"/>
              </a:spcBef>
              <a:buFont typeface="Microsoft Sans Serif"/>
              <a:buChar char="•"/>
              <a:tabLst>
                <a:tab pos="457200" algn="l"/>
              </a:tabLst>
            </a:pPr>
            <a:r>
              <a:rPr sz="2000" spc="-10" dirty="0">
                <a:latin typeface="Tahoma"/>
                <a:cs typeface="Tahoma"/>
              </a:rPr>
              <a:t>Interruptores diferenciales</a:t>
            </a:r>
            <a:endParaRPr sz="2000">
              <a:latin typeface="Tahoma"/>
              <a:cs typeface="Tahoma"/>
            </a:endParaRPr>
          </a:p>
          <a:p>
            <a:pPr marL="456565" indent="-456565">
              <a:lnSpc>
                <a:spcPct val="100000"/>
              </a:lnSpc>
              <a:spcBef>
                <a:spcPts val="480"/>
              </a:spcBef>
              <a:buFont typeface="Microsoft Sans Serif"/>
              <a:buChar char="•"/>
              <a:tabLst>
                <a:tab pos="456565" algn="l"/>
              </a:tabLst>
            </a:pPr>
            <a:r>
              <a:rPr sz="2000" dirty="0">
                <a:latin typeface="Tahoma"/>
                <a:cs typeface="Tahoma"/>
              </a:rPr>
              <a:t>Detectores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-25" dirty="0">
                <a:latin typeface="Tahoma"/>
                <a:cs typeface="Tahoma"/>
              </a:rPr>
              <a:t>de</a:t>
            </a:r>
            <a:endParaRPr sz="2000">
              <a:latin typeface="Tahoma"/>
              <a:cs typeface="Tahoma"/>
            </a:endParaRPr>
          </a:p>
          <a:p>
            <a:pPr marL="457200">
              <a:lnSpc>
                <a:spcPct val="100000"/>
              </a:lnSpc>
            </a:pPr>
            <a:r>
              <a:rPr sz="2000" spc="-10" dirty="0">
                <a:latin typeface="Tahoma"/>
                <a:cs typeface="Tahoma"/>
              </a:rPr>
              <a:t>tensión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73459" y="6447704"/>
            <a:ext cx="10223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spc="-50" dirty="0">
                <a:solidFill>
                  <a:srgbClr val="045C75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280843"/>
            <a:ext cx="10039451" cy="652922"/>
          </a:xfrm>
          <a:prstGeom prst="rect">
            <a:avLst/>
          </a:prstGeom>
        </p:spPr>
        <p:txBody>
          <a:bodyPr vert="horz" wrap="square" lIns="0" tIns="158927" rIns="0" bIns="0" rtlCol="0">
            <a:spAutoFit/>
          </a:bodyPr>
          <a:lstStyle/>
          <a:p>
            <a:pPr marL="2202180">
              <a:lnSpc>
                <a:spcPct val="100000"/>
              </a:lnSpc>
              <a:spcBef>
                <a:spcPts val="100"/>
              </a:spcBef>
            </a:pPr>
            <a:r>
              <a:rPr sz="3200" i="0" spc="-35" dirty="0">
                <a:latin typeface="Calibri Light"/>
                <a:cs typeface="Calibri Light"/>
              </a:rPr>
              <a:t>Protección</a:t>
            </a:r>
            <a:r>
              <a:rPr sz="3200" i="0" spc="-105" dirty="0">
                <a:latin typeface="Calibri Light"/>
                <a:cs typeface="Calibri Light"/>
              </a:rPr>
              <a:t> </a:t>
            </a:r>
            <a:r>
              <a:rPr sz="3200" i="0" spc="-35" dirty="0">
                <a:latin typeface="Calibri Light"/>
                <a:cs typeface="Calibri Light"/>
              </a:rPr>
              <a:t>contra</a:t>
            </a:r>
            <a:r>
              <a:rPr sz="3200" i="0" spc="-110" dirty="0">
                <a:latin typeface="Calibri Light"/>
                <a:cs typeface="Calibri Light"/>
              </a:rPr>
              <a:t> </a:t>
            </a:r>
            <a:r>
              <a:rPr sz="3200" i="0" spc="-40" dirty="0">
                <a:latin typeface="Calibri Light"/>
                <a:cs typeface="Calibri Light"/>
              </a:rPr>
              <a:t>contactos</a:t>
            </a:r>
            <a:r>
              <a:rPr sz="3200" i="0" spc="-110" dirty="0">
                <a:latin typeface="Calibri Light"/>
                <a:cs typeface="Calibri Light"/>
              </a:rPr>
              <a:t> </a:t>
            </a:r>
            <a:r>
              <a:rPr sz="3200" i="0" spc="-10" dirty="0">
                <a:latin typeface="Calibri Light"/>
                <a:cs typeface="Calibri Light"/>
              </a:rPr>
              <a:t>directos</a:t>
            </a:r>
            <a:endParaRPr sz="3200" dirty="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6211" y="1377822"/>
            <a:ext cx="5002462" cy="38113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5347" y="1281642"/>
            <a:ext cx="3113614" cy="40659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22398" y="5515762"/>
            <a:ext cx="29457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/>
                <a:cs typeface="Calibri Light"/>
              </a:rPr>
              <a:t>Por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spc="-20" dirty="0">
                <a:latin typeface="Calibri Light"/>
                <a:cs typeface="Calibri Light"/>
              </a:rPr>
              <a:t>alejamiento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ó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separación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00009" y="5571540"/>
            <a:ext cx="1583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/>
                <a:cs typeface="Calibri Light"/>
              </a:rPr>
              <a:t>Por</a:t>
            </a:r>
            <a:r>
              <a:rPr sz="2000" spc="-10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aislamiento</a:t>
            </a:r>
            <a:endParaRPr sz="20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9330" rIns="0" bIns="0" rtlCol="0">
            <a:spAutoFit/>
          </a:bodyPr>
          <a:lstStyle/>
          <a:p>
            <a:pPr marL="1254125">
              <a:lnSpc>
                <a:spcPct val="100000"/>
              </a:lnSpc>
              <a:spcBef>
                <a:spcPts val="95"/>
              </a:spcBef>
            </a:pPr>
            <a:r>
              <a:rPr sz="4000" b="0" i="0" spc="-30" dirty="0">
                <a:latin typeface="Calibri Light"/>
                <a:cs typeface="Calibri Light"/>
              </a:rPr>
              <a:t>Condiciones</a:t>
            </a:r>
            <a:r>
              <a:rPr sz="4000" b="0" i="0" spc="-145" dirty="0">
                <a:latin typeface="Calibri Light"/>
                <a:cs typeface="Calibri Light"/>
              </a:rPr>
              <a:t> </a:t>
            </a:r>
            <a:r>
              <a:rPr sz="4000" b="0" i="0" dirty="0">
                <a:latin typeface="Calibri Light"/>
                <a:cs typeface="Calibri Light"/>
              </a:rPr>
              <a:t>de</a:t>
            </a:r>
            <a:r>
              <a:rPr sz="4000" b="0" i="0" spc="-135" dirty="0">
                <a:latin typeface="Calibri Light"/>
                <a:cs typeface="Calibri Light"/>
              </a:rPr>
              <a:t> </a:t>
            </a:r>
            <a:r>
              <a:rPr sz="4000" b="0" i="0" spc="-10" dirty="0">
                <a:latin typeface="Calibri Light"/>
                <a:cs typeface="Calibri Light"/>
              </a:rPr>
              <a:t>seguridad</a:t>
            </a:r>
            <a:endParaRPr sz="40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06623" y="2953511"/>
            <a:ext cx="7225665" cy="2303145"/>
            <a:chOff x="2706623" y="2953511"/>
            <a:chExt cx="7225665" cy="2303145"/>
          </a:xfrm>
        </p:grpSpPr>
        <p:sp>
          <p:nvSpPr>
            <p:cNvPr id="4" name="object 4"/>
            <p:cNvSpPr/>
            <p:nvPr/>
          </p:nvSpPr>
          <p:spPr>
            <a:xfrm>
              <a:off x="2711195" y="2958083"/>
              <a:ext cx="7216140" cy="2293620"/>
            </a:xfrm>
            <a:custGeom>
              <a:avLst/>
              <a:gdLst/>
              <a:ahLst/>
              <a:cxnLst/>
              <a:rect l="l" t="t" r="r" b="b"/>
              <a:pathLst>
                <a:path w="7216140" h="2293620">
                  <a:moveTo>
                    <a:pt x="7216140" y="0"/>
                  </a:moveTo>
                  <a:lnTo>
                    <a:pt x="0" y="0"/>
                  </a:lnTo>
                  <a:lnTo>
                    <a:pt x="0" y="2293619"/>
                  </a:lnTo>
                  <a:lnTo>
                    <a:pt x="7216140" y="2293619"/>
                  </a:lnTo>
                  <a:lnTo>
                    <a:pt x="7216140" y="0"/>
                  </a:lnTo>
                  <a:close/>
                </a:path>
              </a:pathLst>
            </a:custGeom>
            <a:solidFill>
              <a:srgbClr val="D9FFD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11195" y="2958083"/>
              <a:ext cx="7216140" cy="2293620"/>
            </a:xfrm>
            <a:custGeom>
              <a:avLst/>
              <a:gdLst/>
              <a:ahLst/>
              <a:cxnLst/>
              <a:rect l="l" t="t" r="r" b="b"/>
              <a:pathLst>
                <a:path w="7216140" h="2293620">
                  <a:moveTo>
                    <a:pt x="0" y="2293619"/>
                  </a:moveTo>
                  <a:lnTo>
                    <a:pt x="7216140" y="2293619"/>
                  </a:lnTo>
                  <a:lnTo>
                    <a:pt x="7216140" y="0"/>
                  </a:lnTo>
                  <a:lnTo>
                    <a:pt x="0" y="0"/>
                  </a:lnTo>
                  <a:lnTo>
                    <a:pt x="0" y="2293619"/>
                  </a:lnTo>
                  <a:close/>
                </a:path>
              </a:pathLst>
            </a:custGeom>
            <a:ln w="914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90673" y="1984628"/>
            <a:ext cx="7547609" cy="3214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ahoma"/>
                <a:cs typeface="Tahoma"/>
              </a:rPr>
              <a:t>Para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lograr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seguridad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deben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darse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varias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condiciones: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60"/>
              </a:spcBef>
            </a:pPr>
            <a:endParaRPr sz="2400">
              <a:latin typeface="Tahoma"/>
              <a:cs typeface="Tahoma"/>
            </a:endParaRPr>
          </a:p>
          <a:p>
            <a:pPr marL="1384300" indent="-5651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384300" algn="l"/>
              </a:tabLst>
            </a:pPr>
            <a:r>
              <a:rPr sz="2400" b="1" spc="-20" dirty="0">
                <a:latin typeface="Times New Roman"/>
                <a:cs typeface="Times New Roman"/>
              </a:rPr>
              <a:t>SEGURIDAD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ADMINISTRATIVA</a:t>
            </a:r>
            <a:endParaRPr sz="2400">
              <a:latin typeface="Times New Roman"/>
              <a:cs typeface="Times New Roman"/>
            </a:endParaRPr>
          </a:p>
          <a:p>
            <a:pPr marL="1384300" indent="-56515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1384300" algn="l"/>
              </a:tabLst>
            </a:pPr>
            <a:r>
              <a:rPr sz="2400" b="1" dirty="0">
                <a:latin typeface="Times New Roman"/>
                <a:cs typeface="Times New Roman"/>
              </a:rPr>
              <a:t>SEGURIDAD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DE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INSTALACIONES</a:t>
            </a:r>
            <a:endParaRPr sz="2400">
              <a:latin typeface="Times New Roman"/>
              <a:cs typeface="Times New Roman"/>
            </a:endParaRPr>
          </a:p>
          <a:p>
            <a:pPr marL="1384300" indent="-56515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1384300" algn="l"/>
              </a:tabLst>
            </a:pPr>
            <a:r>
              <a:rPr sz="2400" b="1" dirty="0">
                <a:latin typeface="Times New Roman"/>
                <a:cs typeface="Times New Roman"/>
              </a:rPr>
              <a:t>SEGURIDAD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DE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MANTENIMIENTO</a:t>
            </a:r>
            <a:endParaRPr sz="2400">
              <a:latin typeface="Times New Roman"/>
              <a:cs typeface="Times New Roman"/>
            </a:endParaRPr>
          </a:p>
          <a:p>
            <a:pPr marL="1384300" indent="-56515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138430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PROCEDIMIENTOS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DE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TRABAJO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(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seguro</a:t>
            </a:r>
            <a:r>
              <a:rPr sz="2400" b="1" i="1" spc="-65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384300" indent="-565150">
              <a:lnSpc>
                <a:spcPct val="100000"/>
              </a:lnSpc>
              <a:spcBef>
                <a:spcPts val="655"/>
              </a:spcBef>
              <a:buAutoNum type="arabicPeriod"/>
              <a:tabLst>
                <a:tab pos="138430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“</a:t>
            </a:r>
            <a:r>
              <a:rPr sz="2800" b="1" spc="-10" dirty="0">
                <a:latin typeface="Times New Roman"/>
                <a:cs typeface="Times New Roman"/>
              </a:rPr>
              <a:t>CAPACITACIÓN”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9330" rIns="0" bIns="0" rtlCol="0">
            <a:spAutoFit/>
          </a:bodyPr>
          <a:lstStyle/>
          <a:p>
            <a:pPr marL="1254125">
              <a:lnSpc>
                <a:spcPct val="100000"/>
              </a:lnSpc>
              <a:spcBef>
                <a:spcPts val="95"/>
              </a:spcBef>
            </a:pPr>
            <a:r>
              <a:rPr sz="4000" b="0" i="0" spc="-30" dirty="0">
                <a:latin typeface="Calibri Light"/>
                <a:cs typeface="Calibri Light"/>
              </a:rPr>
              <a:t>Condiciones</a:t>
            </a:r>
            <a:r>
              <a:rPr sz="4000" b="0" i="0" spc="-145" dirty="0">
                <a:latin typeface="Calibri Light"/>
                <a:cs typeface="Calibri Light"/>
              </a:rPr>
              <a:t> </a:t>
            </a:r>
            <a:r>
              <a:rPr sz="4000" b="0" i="0" dirty="0">
                <a:latin typeface="Calibri Light"/>
                <a:cs typeface="Calibri Light"/>
              </a:rPr>
              <a:t>de</a:t>
            </a:r>
            <a:r>
              <a:rPr sz="4000" b="0" i="0" spc="-135" dirty="0">
                <a:latin typeface="Calibri Light"/>
                <a:cs typeface="Calibri Light"/>
              </a:rPr>
              <a:t> </a:t>
            </a:r>
            <a:r>
              <a:rPr sz="4000" b="0" i="0" spc="-10" dirty="0">
                <a:latin typeface="Calibri Light"/>
                <a:cs typeface="Calibri Light"/>
              </a:rPr>
              <a:t>seguridad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2053" y="1624076"/>
            <a:ext cx="1621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ahoma"/>
                <a:cs typeface="Tahoma"/>
              </a:rPr>
              <a:t>Prioridades: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03520" y="1633727"/>
            <a:ext cx="4897120" cy="1866900"/>
          </a:xfrm>
          <a:prstGeom prst="rect">
            <a:avLst/>
          </a:prstGeom>
          <a:solidFill>
            <a:srgbClr val="D9FFD9">
              <a:alpha val="50195"/>
            </a:srgbClr>
          </a:solidFill>
          <a:ln w="9144">
            <a:solidFill>
              <a:srgbClr val="008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447040" indent="-24828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447040" algn="l"/>
              </a:tabLst>
            </a:pPr>
            <a:r>
              <a:rPr sz="2000" b="1" spc="-10" dirty="0">
                <a:solidFill>
                  <a:srgbClr val="EC7C30"/>
                </a:solidFill>
                <a:latin typeface="Times New Roman"/>
                <a:cs typeface="Times New Roman"/>
              </a:rPr>
              <a:t>SEGURIDAD</a:t>
            </a:r>
            <a:r>
              <a:rPr sz="2000" b="1" spc="-80" dirty="0">
                <a:solidFill>
                  <a:srgbClr val="EC7C3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EC7C30"/>
                </a:solidFill>
                <a:latin typeface="Times New Roman"/>
                <a:cs typeface="Times New Roman"/>
              </a:rPr>
              <a:t>ADMINISTRATIVA</a:t>
            </a:r>
            <a:endParaRPr sz="2000">
              <a:latin typeface="Times New Roman"/>
              <a:cs typeface="Times New Roman"/>
            </a:endParaRPr>
          </a:p>
          <a:p>
            <a:pPr marL="447040" indent="-248285">
              <a:lnSpc>
                <a:spcPct val="100000"/>
              </a:lnSpc>
              <a:spcBef>
                <a:spcPts val="484"/>
              </a:spcBef>
              <a:buAutoNum type="arabicPeriod"/>
              <a:tabLst>
                <a:tab pos="447040" algn="l"/>
              </a:tabLst>
            </a:pPr>
            <a:r>
              <a:rPr sz="2000" b="1" dirty="0">
                <a:solidFill>
                  <a:srgbClr val="EC7C30"/>
                </a:solidFill>
                <a:latin typeface="Times New Roman"/>
                <a:cs typeface="Times New Roman"/>
              </a:rPr>
              <a:t>SEGURIDAD</a:t>
            </a:r>
            <a:r>
              <a:rPr sz="2000" b="1" spc="-50" dirty="0">
                <a:solidFill>
                  <a:srgbClr val="EC7C3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EC7C30"/>
                </a:solidFill>
                <a:latin typeface="Times New Roman"/>
                <a:cs typeface="Times New Roman"/>
              </a:rPr>
              <a:t>DE</a:t>
            </a:r>
            <a:r>
              <a:rPr sz="2000" b="1" spc="-35" dirty="0">
                <a:solidFill>
                  <a:srgbClr val="EC7C3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EC7C30"/>
                </a:solidFill>
                <a:latin typeface="Times New Roman"/>
                <a:cs typeface="Times New Roman"/>
              </a:rPr>
              <a:t>INSTALACIONES</a:t>
            </a:r>
            <a:endParaRPr sz="2000">
              <a:latin typeface="Times New Roman"/>
              <a:cs typeface="Times New Roman"/>
            </a:endParaRPr>
          </a:p>
          <a:p>
            <a:pPr marL="447040" indent="-248285">
              <a:lnSpc>
                <a:spcPct val="100000"/>
              </a:lnSpc>
              <a:spcBef>
                <a:spcPts val="475"/>
              </a:spcBef>
              <a:buAutoNum type="arabicPeriod"/>
              <a:tabLst>
                <a:tab pos="447040" algn="l"/>
              </a:tabLst>
            </a:pPr>
            <a:r>
              <a:rPr sz="2000" b="1" dirty="0">
                <a:solidFill>
                  <a:srgbClr val="EC7C30"/>
                </a:solidFill>
                <a:latin typeface="Times New Roman"/>
                <a:cs typeface="Times New Roman"/>
              </a:rPr>
              <a:t>SEGURIDAD</a:t>
            </a:r>
            <a:r>
              <a:rPr sz="2000" b="1" spc="-50" dirty="0">
                <a:solidFill>
                  <a:srgbClr val="EC7C3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EC7C30"/>
                </a:solidFill>
                <a:latin typeface="Times New Roman"/>
                <a:cs typeface="Times New Roman"/>
              </a:rPr>
              <a:t>DE</a:t>
            </a:r>
            <a:r>
              <a:rPr sz="2000" b="1" spc="-35" dirty="0">
                <a:solidFill>
                  <a:srgbClr val="EC7C3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EC7C30"/>
                </a:solidFill>
                <a:latin typeface="Times New Roman"/>
                <a:cs typeface="Times New Roman"/>
              </a:rPr>
              <a:t>MANTENIMIENTO</a:t>
            </a:r>
            <a:endParaRPr sz="2000">
              <a:latin typeface="Times New Roman"/>
              <a:cs typeface="Times New Roman"/>
            </a:endParaRPr>
          </a:p>
          <a:p>
            <a:pPr marL="445770" indent="-247015">
              <a:lnSpc>
                <a:spcPct val="100000"/>
              </a:lnSpc>
              <a:spcBef>
                <a:spcPts val="484"/>
              </a:spcBef>
              <a:buAutoNum type="arabicPeriod"/>
              <a:tabLst>
                <a:tab pos="445770" algn="l"/>
              </a:tabLst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PROCEDIMIENTOS</a:t>
            </a:r>
            <a:r>
              <a:rPr sz="20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sz="20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TRABAJO</a:t>
            </a:r>
            <a:endParaRPr sz="2000">
              <a:latin typeface="Times New Roman"/>
              <a:cs typeface="Times New Roman"/>
            </a:endParaRPr>
          </a:p>
          <a:p>
            <a:pPr marL="447040" indent="-248285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447040" algn="l"/>
              </a:tabLst>
            </a:pP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CAPACITACIÓN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18716" y="3717035"/>
            <a:ext cx="8281670" cy="2159635"/>
          </a:xfrm>
          <a:prstGeom prst="rect">
            <a:avLst/>
          </a:prstGeom>
          <a:solidFill>
            <a:srgbClr val="D9FFD9">
              <a:alpha val="50195"/>
            </a:srgbClr>
          </a:solidFill>
          <a:ln w="9144">
            <a:solidFill>
              <a:srgbClr val="008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541655" indent="-342900">
              <a:lnSpc>
                <a:spcPct val="100000"/>
              </a:lnSpc>
              <a:spcBef>
                <a:spcPts val="345"/>
              </a:spcBef>
              <a:buFont typeface="Microsoft Sans Serif"/>
              <a:buChar char="•"/>
              <a:tabLst>
                <a:tab pos="541655" algn="l"/>
              </a:tabLst>
            </a:pPr>
            <a:r>
              <a:rPr sz="2400" dirty="0">
                <a:latin typeface="Tahoma"/>
                <a:cs typeface="Tahoma"/>
              </a:rPr>
              <a:t>los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primeros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tres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puntos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suelen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no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cumplirse,</a:t>
            </a:r>
            <a:endParaRPr sz="2400">
              <a:latin typeface="Tahoma"/>
              <a:cs typeface="Tahoma"/>
            </a:endParaRPr>
          </a:p>
          <a:p>
            <a:pPr marL="198755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Tahoma"/>
                <a:cs typeface="Tahoma"/>
              </a:rPr>
              <a:t>por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lo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que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se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requiere:</a:t>
            </a:r>
            <a:endParaRPr sz="2400">
              <a:latin typeface="Tahoma"/>
              <a:cs typeface="Tahoma"/>
            </a:endParaRPr>
          </a:p>
          <a:p>
            <a:pPr marL="113919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Tahoma"/>
                <a:cs typeface="Tahoma"/>
              </a:rPr>
              <a:t>extremar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las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conductas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seguridad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(puntos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4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y</a:t>
            </a:r>
            <a:r>
              <a:rPr sz="2400" spc="-25" dirty="0">
                <a:latin typeface="Tahoma"/>
                <a:cs typeface="Tahoma"/>
              </a:rPr>
              <a:t> 5)</a:t>
            </a:r>
            <a:endParaRPr sz="2400">
              <a:latin typeface="Tahoma"/>
              <a:cs typeface="Tahoma"/>
            </a:endParaRPr>
          </a:p>
          <a:p>
            <a:pPr marL="541655" marR="986155" indent="-342900">
              <a:lnSpc>
                <a:spcPct val="100000"/>
              </a:lnSpc>
              <a:spcBef>
                <a:spcPts val="575"/>
              </a:spcBef>
              <a:buFont typeface="Microsoft Sans Serif"/>
              <a:buChar char="•"/>
              <a:tabLst>
                <a:tab pos="541655" algn="l"/>
              </a:tabLst>
            </a:pPr>
            <a:r>
              <a:rPr sz="2400" dirty="0">
                <a:latin typeface="Tahoma"/>
                <a:cs typeface="Tahoma"/>
              </a:rPr>
              <a:t>puede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decirse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que</a:t>
            </a:r>
            <a:r>
              <a:rPr sz="2400" spc="-5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un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factor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presente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en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todos</a:t>
            </a:r>
            <a:r>
              <a:rPr sz="2400" spc="-55" dirty="0">
                <a:latin typeface="Tahoma"/>
                <a:cs typeface="Tahoma"/>
              </a:rPr>
              <a:t> </a:t>
            </a:r>
            <a:r>
              <a:rPr sz="2400" spc="-25" dirty="0">
                <a:latin typeface="Tahoma"/>
                <a:cs typeface="Tahoma"/>
              </a:rPr>
              <a:t>los </a:t>
            </a:r>
            <a:r>
              <a:rPr sz="2400" dirty="0">
                <a:latin typeface="Tahoma"/>
                <a:cs typeface="Tahoma"/>
              </a:rPr>
              <a:t>accidentes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es: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fallas</a:t>
            </a:r>
            <a:r>
              <a:rPr sz="2400" b="1" spc="-3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en</a:t>
            </a:r>
            <a:r>
              <a:rPr sz="2400" b="1" spc="-4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la</a:t>
            </a:r>
            <a:r>
              <a:rPr sz="2400" b="1" spc="-30" dirty="0">
                <a:latin typeface="Tahoma"/>
                <a:cs typeface="Tahoma"/>
              </a:rPr>
              <a:t> </a:t>
            </a:r>
            <a:r>
              <a:rPr sz="2400" b="1" spc="-10" dirty="0">
                <a:latin typeface="Tahoma"/>
                <a:cs typeface="Tahoma"/>
              </a:rPr>
              <a:t>conducta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45564" y="2545079"/>
            <a:ext cx="3383279" cy="955675"/>
          </a:xfrm>
          <a:prstGeom prst="rect">
            <a:avLst/>
          </a:prstGeom>
          <a:solidFill>
            <a:srgbClr val="D9FFD9">
              <a:alpha val="50195"/>
            </a:srgbClr>
          </a:solidFill>
          <a:ln w="9144">
            <a:solidFill>
              <a:srgbClr val="008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763905" marR="137160" indent="-565785">
              <a:lnSpc>
                <a:spcPct val="100000"/>
              </a:lnSpc>
              <a:spcBef>
                <a:spcPts val="285"/>
              </a:spcBef>
            </a:pPr>
            <a:r>
              <a:rPr sz="2800" dirty="0">
                <a:latin typeface="Microsoft Sans Serif"/>
                <a:cs typeface="Microsoft Sans Serif"/>
              </a:rPr>
              <a:t>La </a:t>
            </a:r>
            <a:r>
              <a:rPr sz="2800" spc="-10" dirty="0">
                <a:latin typeface="Microsoft Sans Serif"/>
                <a:cs typeface="Microsoft Sans Serif"/>
              </a:rPr>
              <a:t>experiencia </a:t>
            </a:r>
            <a:r>
              <a:rPr sz="2800" dirty="0">
                <a:latin typeface="Microsoft Sans Serif"/>
                <a:cs typeface="Microsoft Sans Serif"/>
              </a:rPr>
              <a:t>demuestra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que: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7235" y="402081"/>
            <a:ext cx="50533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i="0" spc="-25" dirty="0">
                <a:latin typeface="Calibri Light"/>
                <a:cs typeface="Calibri Light"/>
              </a:rPr>
              <a:t>Riesgos</a:t>
            </a:r>
            <a:r>
              <a:rPr sz="4000" b="0" i="0" spc="-140" dirty="0">
                <a:latin typeface="Calibri Light"/>
                <a:cs typeface="Calibri Light"/>
              </a:rPr>
              <a:t> </a:t>
            </a:r>
            <a:r>
              <a:rPr sz="4000" b="0" i="0" dirty="0">
                <a:latin typeface="Calibri Light"/>
                <a:cs typeface="Calibri Light"/>
              </a:rPr>
              <a:t>de</a:t>
            </a:r>
            <a:r>
              <a:rPr sz="4000" b="0" i="0" spc="-135" dirty="0">
                <a:latin typeface="Calibri Light"/>
                <a:cs typeface="Calibri Light"/>
              </a:rPr>
              <a:t> </a:t>
            </a:r>
            <a:r>
              <a:rPr sz="4000" b="0" i="0" dirty="0">
                <a:latin typeface="Calibri Light"/>
                <a:cs typeface="Calibri Light"/>
              </a:rPr>
              <a:t>la</a:t>
            </a:r>
            <a:r>
              <a:rPr sz="4000" b="0" i="0" spc="-130" dirty="0">
                <a:latin typeface="Calibri Light"/>
                <a:cs typeface="Calibri Light"/>
              </a:rPr>
              <a:t> </a:t>
            </a:r>
            <a:r>
              <a:rPr sz="4000" b="0" i="0" spc="-10" dirty="0">
                <a:latin typeface="Calibri Light"/>
                <a:cs typeface="Calibri Light"/>
              </a:rPr>
              <a:t>electricidad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7029" y="1408303"/>
            <a:ext cx="265620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636905" marR="5080" indent="-62484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Tahoma"/>
                <a:cs typeface="Tahoma"/>
              </a:rPr>
              <a:t>nada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impide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que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spc="-25" dirty="0">
                <a:latin typeface="Tahoma"/>
                <a:cs typeface="Tahoma"/>
              </a:rPr>
              <a:t>se </a:t>
            </a:r>
            <a:r>
              <a:rPr sz="2400" dirty="0">
                <a:latin typeface="Tahoma"/>
                <a:cs typeface="Tahoma"/>
              </a:rPr>
              <a:t>comporten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-20" dirty="0">
                <a:latin typeface="Tahoma"/>
                <a:cs typeface="Tahoma"/>
              </a:rPr>
              <a:t>así: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7008" y="1412747"/>
            <a:ext cx="5038344" cy="311810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18716" y="4652771"/>
            <a:ext cx="8354695" cy="466725"/>
          </a:xfrm>
          <a:prstGeom prst="rect">
            <a:avLst/>
          </a:prstGeom>
          <a:solidFill>
            <a:srgbClr val="D9FFD9">
              <a:alpha val="50195"/>
            </a:srgbClr>
          </a:solidFill>
          <a:ln w="9144">
            <a:solidFill>
              <a:srgbClr val="008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146810">
              <a:lnSpc>
                <a:spcPct val="100000"/>
              </a:lnSpc>
              <a:spcBef>
                <a:spcPts val="355"/>
              </a:spcBef>
            </a:pPr>
            <a:r>
              <a:rPr sz="2400" dirty="0">
                <a:latin typeface="Tahoma"/>
                <a:cs typeface="Tahoma"/>
              </a:rPr>
              <a:t>pero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asuman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el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riesgo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y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avisen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los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que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están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cerca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139" y="6155135"/>
            <a:ext cx="1998980" cy="42545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200" spc="-50" dirty="0">
                <a:solidFill>
                  <a:srgbClr val="045C75"/>
                </a:solidFill>
                <a:latin typeface="Times New Roman"/>
                <a:cs typeface="Times New Roman"/>
              </a:rPr>
              <a:t>9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18716" y="5300471"/>
            <a:ext cx="8354695" cy="466725"/>
          </a:xfrm>
          <a:prstGeom prst="rect">
            <a:avLst/>
          </a:prstGeom>
          <a:solidFill>
            <a:srgbClr val="D9FFD9">
              <a:alpha val="50195"/>
            </a:srgbClr>
          </a:solidFill>
          <a:ln w="9144">
            <a:solidFill>
              <a:srgbClr val="008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91135">
              <a:lnSpc>
                <a:spcPct val="100000"/>
              </a:lnSpc>
              <a:spcBef>
                <a:spcPts val="355"/>
              </a:spcBef>
            </a:pPr>
            <a:r>
              <a:rPr sz="2400" dirty="0">
                <a:latin typeface="Tahoma"/>
                <a:cs typeface="Tahoma"/>
              </a:rPr>
              <a:t>Porque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son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los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que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van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tener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que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ir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separar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los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perros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8967" rIns="0" bIns="0" rtlCol="0">
            <a:spAutoFit/>
          </a:bodyPr>
          <a:lstStyle/>
          <a:p>
            <a:pPr marL="828675">
              <a:lnSpc>
                <a:spcPct val="100000"/>
              </a:lnSpc>
              <a:spcBef>
                <a:spcPts val="95"/>
              </a:spcBef>
            </a:pPr>
            <a:r>
              <a:rPr sz="4000" i="0" dirty="0">
                <a:latin typeface="Calibri"/>
                <a:cs typeface="Calibri"/>
              </a:rPr>
              <a:t>Consecuencias</a:t>
            </a:r>
            <a:r>
              <a:rPr sz="4000" i="0" spc="-105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de</a:t>
            </a:r>
            <a:r>
              <a:rPr sz="4000" i="0" spc="-12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un</a:t>
            </a:r>
            <a:r>
              <a:rPr sz="4000" i="0" spc="-12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accidente</a:t>
            </a:r>
            <a:r>
              <a:rPr sz="4000" i="0" spc="-10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eléctrico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" y="1124711"/>
            <a:ext cx="7069835" cy="48219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31964" y="1557527"/>
            <a:ext cx="4860035" cy="37840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8345" y="358901"/>
            <a:ext cx="6094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i="0" dirty="0">
                <a:latin typeface="Calibri Light"/>
                <a:cs typeface="Calibri Light"/>
              </a:rPr>
              <a:t>5</a:t>
            </a:r>
            <a:r>
              <a:rPr sz="3200" b="0" i="0" spc="-100" dirty="0">
                <a:latin typeface="Calibri Light"/>
                <a:cs typeface="Calibri Light"/>
              </a:rPr>
              <a:t> </a:t>
            </a:r>
            <a:r>
              <a:rPr sz="3200" b="0" i="0" spc="-25" dirty="0">
                <a:latin typeface="Calibri Light"/>
                <a:cs typeface="Calibri Light"/>
              </a:rPr>
              <a:t>Reglas</a:t>
            </a:r>
            <a:r>
              <a:rPr sz="3200" b="0" i="0" spc="-125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de</a:t>
            </a:r>
            <a:r>
              <a:rPr sz="3200" b="0" i="0" spc="-110" dirty="0">
                <a:latin typeface="Calibri Light"/>
                <a:cs typeface="Calibri Light"/>
              </a:rPr>
              <a:t> </a:t>
            </a:r>
            <a:r>
              <a:rPr sz="3200" b="0" i="0" spc="-10" dirty="0">
                <a:latin typeface="Calibri Light"/>
                <a:cs typeface="Calibri Light"/>
              </a:rPr>
              <a:t>oro</a:t>
            </a:r>
            <a:r>
              <a:rPr sz="3200" b="0" i="0" spc="-12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de</a:t>
            </a:r>
            <a:r>
              <a:rPr sz="3200" b="0" i="0" spc="-110" dirty="0">
                <a:latin typeface="Calibri Light"/>
                <a:cs typeface="Calibri Light"/>
              </a:rPr>
              <a:t> </a:t>
            </a:r>
            <a:r>
              <a:rPr sz="3200" b="0" i="0" spc="-20" dirty="0">
                <a:latin typeface="Calibri Light"/>
                <a:cs typeface="Calibri Light"/>
              </a:rPr>
              <a:t>seguridad</a:t>
            </a:r>
            <a:r>
              <a:rPr sz="3200" b="0" i="0" spc="-125" dirty="0">
                <a:latin typeface="Calibri Light"/>
                <a:cs typeface="Calibri Light"/>
              </a:rPr>
              <a:t> </a:t>
            </a:r>
            <a:r>
              <a:rPr sz="3200" b="0" i="0" spc="-10" dirty="0">
                <a:latin typeface="Calibri Light"/>
                <a:cs typeface="Calibri Light"/>
              </a:rPr>
              <a:t>eléctrica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03356" y="6447704"/>
            <a:ext cx="16573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spc="-25" dirty="0">
                <a:solidFill>
                  <a:srgbClr val="045C75"/>
                </a:solidFill>
                <a:latin typeface="Times New Roman"/>
                <a:cs typeface="Times New Roman"/>
              </a:rPr>
              <a:t>11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2929" y="1028823"/>
            <a:ext cx="8041640" cy="470789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545465" indent="-53276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45465" algn="l"/>
              </a:tabLst>
            </a:pPr>
            <a:r>
              <a:rPr sz="2400" b="1" dirty="0">
                <a:latin typeface="Tahoma"/>
                <a:cs typeface="Tahoma"/>
              </a:rPr>
              <a:t>Corte</a:t>
            </a:r>
            <a:r>
              <a:rPr sz="2400" b="1" spc="-50" dirty="0">
                <a:latin typeface="Tahoma"/>
                <a:cs typeface="Tahoma"/>
              </a:rPr>
              <a:t> </a:t>
            </a:r>
            <a:r>
              <a:rPr sz="2400" b="1" spc="-10" dirty="0">
                <a:latin typeface="Tahoma"/>
                <a:cs typeface="Tahoma"/>
              </a:rPr>
              <a:t>efectivo</a:t>
            </a:r>
            <a:r>
              <a:rPr sz="2400" spc="-10" dirty="0">
                <a:latin typeface="Tahoma"/>
                <a:cs typeface="Tahoma"/>
              </a:rPr>
              <a:t>,</a:t>
            </a:r>
            <a:endParaRPr sz="2400">
              <a:latin typeface="Tahoma"/>
              <a:cs typeface="Tahoma"/>
            </a:endParaRPr>
          </a:p>
          <a:p>
            <a:pPr marL="1534795" lvl="1" indent="-548640">
              <a:lnSpc>
                <a:spcPct val="100000"/>
              </a:lnSpc>
              <a:spcBef>
                <a:spcPts val="580"/>
              </a:spcBef>
              <a:buFont typeface="Microsoft Sans Serif"/>
              <a:buChar char="•"/>
              <a:tabLst>
                <a:tab pos="1534795" algn="l"/>
              </a:tabLst>
            </a:pPr>
            <a:r>
              <a:rPr sz="2400" dirty="0">
                <a:latin typeface="Tahoma"/>
                <a:cs typeface="Tahoma"/>
              </a:rPr>
              <a:t>de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todas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las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fuentes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tensión</a:t>
            </a:r>
            <a:endParaRPr sz="2400">
              <a:latin typeface="Tahoma"/>
              <a:cs typeface="Tahoma"/>
            </a:endParaRPr>
          </a:p>
          <a:p>
            <a:pPr marL="545465" indent="-532765">
              <a:lnSpc>
                <a:spcPct val="100000"/>
              </a:lnSpc>
              <a:spcBef>
                <a:spcPts val="1155"/>
              </a:spcBef>
              <a:buAutoNum type="arabicPeriod"/>
              <a:tabLst>
                <a:tab pos="545465" algn="l"/>
              </a:tabLst>
            </a:pPr>
            <a:r>
              <a:rPr sz="2400" b="1" spc="-10" dirty="0">
                <a:latin typeface="Tahoma"/>
                <a:cs typeface="Tahoma"/>
              </a:rPr>
              <a:t>Bloqueo,</a:t>
            </a:r>
            <a:endParaRPr sz="2400">
              <a:latin typeface="Tahoma"/>
              <a:cs typeface="Tahoma"/>
            </a:endParaRPr>
          </a:p>
          <a:p>
            <a:pPr marL="1534795" lvl="1" indent="-548640">
              <a:lnSpc>
                <a:spcPct val="100000"/>
              </a:lnSpc>
              <a:spcBef>
                <a:spcPts val="575"/>
              </a:spcBef>
              <a:buFont typeface="Microsoft Sans Serif"/>
              <a:buChar char="•"/>
              <a:tabLst>
                <a:tab pos="1534795" algn="l"/>
              </a:tabLst>
            </a:pPr>
            <a:r>
              <a:rPr sz="2400" dirty="0">
                <a:latin typeface="Tahoma"/>
                <a:cs typeface="Tahoma"/>
              </a:rPr>
              <a:t>de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todos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los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aparatos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corte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y</a:t>
            </a:r>
            <a:r>
              <a:rPr sz="2400" spc="-10" dirty="0">
                <a:latin typeface="Tahoma"/>
                <a:cs typeface="Tahoma"/>
              </a:rPr>
              <a:t> seccionamiento</a:t>
            </a:r>
            <a:endParaRPr sz="2400">
              <a:latin typeface="Tahoma"/>
              <a:cs typeface="Tahoma"/>
            </a:endParaRPr>
          </a:p>
          <a:p>
            <a:pPr marL="545465" indent="-532765">
              <a:lnSpc>
                <a:spcPct val="100000"/>
              </a:lnSpc>
              <a:spcBef>
                <a:spcPts val="1150"/>
              </a:spcBef>
              <a:buAutoNum type="arabicPeriod"/>
              <a:tabLst>
                <a:tab pos="545465" algn="l"/>
              </a:tabLst>
            </a:pPr>
            <a:r>
              <a:rPr sz="2400" b="1" dirty="0">
                <a:latin typeface="Tahoma"/>
                <a:cs typeface="Tahoma"/>
              </a:rPr>
              <a:t>Comprobación</a:t>
            </a:r>
            <a:r>
              <a:rPr sz="2400" b="1" spc="-6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de</a:t>
            </a:r>
            <a:r>
              <a:rPr sz="2400" b="1" spc="-7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ausencia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de</a:t>
            </a:r>
            <a:r>
              <a:rPr sz="2400" b="1" spc="-75" dirty="0">
                <a:latin typeface="Tahoma"/>
                <a:cs typeface="Tahoma"/>
              </a:rPr>
              <a:t> </a:t>
            </a:r>
            <a:r>
              <a:rPr sz="2400" b="1" spc="-10" dirty="0">
                <a:latin typeface="Tahoma"/>
                <a:cs typeface="Tahoma"/>
              </a:rPr>
              <a:t>tensión</a:t>
            </a:r>
            <a:endParaRPr sz="2400">
              <a:latin typeface="Tahoma"/>
              <a:cs typeface="Tahoma"/>
            </a:endParaRPr>
          </a:p>
          <a:p>
            <a:pPr marL="1534795" lvl="1" indent="-548640">
              <a:lnSpc>
                <a:spcPct val="100000"/>
              </a:lnSpc>
              <a:spcBef>
                <a:spcPts val="580"/>
              </a:spcBef>
              <a:buFont typeface="Microsoft Sans Serif"/>
              <a:buChar char="•"/>
              <a:tabLst>
                <a:tab pos="1534795" algn="l"/>
              </a:tabLst>
            </a:pPr>
            <a:r>
              <a:rPr sz="2400" dirty="0">
                <a:latin typeface="Tahoma"/>
                <a:cs typeface="Tahoma"/>
              </a:rPr>
              <a:t>con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aparatos</a:t>
            </a:r>
            <a:r>
              <a:rPr sz="2400" spc="-5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adecuados</a:t>
            </a:r>
            <a:endParaRPr sz="2400">
              <a:latin typeface="Tahoma"/>
              <a:cs typeface="Tahoma"/>
            </a:endParaRPr>
          </a:p>
          <a:p>
            <a:pPr marL="545465" indent="-532765">
              <a:lnSpc>
                <a:spcPct val="100000"/>
              </a:lnSpc>
              <a:spcBef>
                <a:spcPts val="1150"/>
              </a:spcBef>
              <a:buAutoNum type="arabicPeriod"/>
              <a:tabLst>
                <a:tab pos="545465" algn="l"/>
              </a:tabLst>
            </a:pPr>
            <a:r>
              <a:rPr sz="2400" b="1" dirty="0">
                <a:latin typeface="Tahoma"/>
                <a:cs typeface="Tahoma"/>
              </a:rPr>
              <a:t>Puesta</a:t>
            </a:r>
            <a:r>
              <a:rPr sz="2400" b="1" spc="-4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a</a:t>
            </a:r>
            <a:r>
              <a:rPr sz="2400" b="1" spc="-4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tierra</a:t>
            </a:r>
            <a:r>
              <a:rPr sz="2400" b="1" spc="-6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y</a:t>
            </a:r>
            <a:r>
              <a:rPr sz="2400" b="1" spc="-4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en</a:t>
            </a:r>
            <a:r>
              <a:rPr sz="2400" b="1" spc="-4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corto</a:t>
            </a:r>
            <a:r>
              <a:rPr sz="2400" b="1" spc="-35" dirty="0">
                <a:latin typeface="Tahoma"/>
                <a:cs typeface="Tahoma"/>
              </a:rPr>
              <a:t> </a:t>
            </a:r>
            <a:r>
              <a:rPr sz="2400" b="1" spc="-10" dirty="0">
                <a:latin typeface="Tahoma"/>
                <a:cs typeface="Tahoma"/>
              </a:rPr>
              <a:t>circuito</a:t>
            </a:r>
            <a:endParaRPr sz="2400">
              <a:latin typeface="Tahoma"/>
              <a:cs typeface="Tahoma"/>
            </a:endParaRPr>
          </a:p>
          <a:p>
            <a:pPr marL="1534795" lvl="1" indent="-548640">
              <a:lnSpc>
                <a:spcPct val="100000"/>
              </a:lnSpc>
              <a:spcBef>
                <a:spcPts val="575"/>
              </a:spcBef>
              <a:buFont typeface="Microsoft Sans Serif"/>
              <a:buChar char="•"/>
              <a:tabLst>
                <a:tab pos="1534795" algn="l"/>
              </a:tabLst>
            </a:pPr>
            <a:r>
              <a:rPr sz="2400" dirty="0">
                <a:latin typeface="Tahoma"/>
                <a:cs typeface="Tahoma"/>
              </a:rPr>
              <a:t>con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medios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firmes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y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suficientes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capacidad</a:t>
            </a:r>
            <a:endParaRPr sz="2400">
              <a:latin typeface="Tahoma"/>
              <a:cs typeface="Tahoma"/>
            </a:endParaRPr>
          </a:p>
          <a:p>
            <a:pPr marL="545465" indent="-532765">
              <a:lnSpc>
                <a:spcPct val="100000"/>
              </a:lnSpc>
              <a:spcBef>
                <a:spcPts val="1155"/>
              </a:spcBef>
              <a:buAutoNum type="arabicPeriod"/>
              <a:tabLst>
                <a:tab pos="545465" algn="l"/>
              </a:tabLst>
            </a:pPr>
            <a:r>
              <a:rPr sz="2400" b="1" dirty="0">
                <a:latin typeface="Tahoma"/>
                <a:cs typeface="Tahoma"/>
              </a:rPr>
              <a:t>Delimitar</a:t>
            </a:r>
            <a:r>
              <a:rPr sz="2400" b="1" spc="-2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la</a:t>
            </a:r>
            <a:r>
              <a:rPr sz="2400" b="1" spc="-3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zona</a:t>
            </a:r>
            <a:r>
              <a:rPr sz="2400" b="1" spc="-1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de</a:t>
            </a:r>
            <a:r>
              <a:rPr sz="2400" b="1" spc="-2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trabajo</a:t>
            </a:r>
            <a:r>
              <a:rPr sz="2400" b="1" spc="-40" dirty="0">
                <a:latin typeface="Tahoma"/>
                <a:cs typeface="Tahoma"/>
              </a:rPr>
              <a:t> </a:t>
            </a:r>
            <a:r>
              <a:rPr sz="2400" b="1" spc="-10" dirty="0">
                <a:latin typeface="Tahoma"/>
                <a:cs typeface="Tahoma"/>
              </a:rPr>
              <a:t>seguro</a:t>
            </a:r>
            <a:endParaRPr sz="2400">
              <a:latin typeface="Tahoma"/>
              <a:cs typeface="Tahoma"/>
            </a:endParaRPr>
          </a:p>
          <a:p>
            <a:pPr marL="1534795" lvl="1" indent="-548640">
              <a:lnSpc>
                <a:spcPct val="100000"/>
              </a:lnSpc>
              <a:spcBef>
                <a:spcPts val="575"/>
              </a:spcBef>
              <a:buFont typeface="Microsoft Sans Serif"/>
              <a:buChar char="•"/>
              <a:tabLst>
                <a:tab pos="1534795" algn="l"/>
              </a:tabLst>
            </a:pPr>
            <a:r>
              <a:rPr sz="2400" dirty="0">
                <a:latin typeface="Tahoma"/>
                <a:cs typeface="Tahoma"/>
              </a:rPr>
              <a:t>con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señales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eficaces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y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adecuadas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6026" y="1294638"/>
            <a:ext cx="18034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4215" algn="l"/>
              </a:tabLst>
            </a:pPr>
            <a:r>
              <a:rPr sz="2000" b="1" i="1" spc="-25" dirty="0">
                <a:latin typeface="Arial"/>
                <a:cs typeface="Arial"/>
              </a:rPr>
              <a:t>Los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sistemas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36026" y="1599438"/>
            <a:ext cx="19177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21460" algn="l"/>
              </a:tabLst>
            </a:pPr>
            <a:r>
              <a:rPr sz="2000" b="1" i="1" spc="-10" dirty="0">
                <a:latin typeface="Arial"/>
                <a:cs typeface="Arial"/>
              </a:rPr>
              <a:t>suelen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25" dirty="0">
                <a:latin typeface="Arial"/>
                <a:cs typeface="Arial"/>
              </a:rPr>
              <a:t>ser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36026" y="1904238"/>
            <a:ext cx="167893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Arial"/>
                <a:cs typeface="Arial"/>
              </a:rPr>
              <a:t>considerados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54182" y="1294638"/>
            <a:ext cx="120840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Arial"/>
                <a:cs typeface="Arial"/>
              </a:rPr>
              <a:t>eléctricos</a:t>
            </a:r>
            <a:endParaRPr sz="2000">
              <a:latin typeface="Arial"/>
              <a:cs typeface="Arial"/>
            </a:endParaRPr>
          </a:p>
          <a:p>
            <a:pPr marL="518159" marR="5080" indent="69850">
              <a:lnSpc>
                <a:spcPct val="100000"/>
              </a:lnSpc>
            </a:pPr>
            <a:r>
              <a:rPr sz="2000" b="1" i="1" spc="-20" dirty="0">
                <a:latin typeface="Arial"/>
                <a:cs typeface="Arial"/>
              </a:rPr>
              <a:t>poco como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36026" y="2209038"/>
            <a:ext cx="322834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27810" algn="l"/>
                <a:tab pos="2917190" algn="l"/>
              </a:tabLst>
            </a:pPr>
            <a:r>
              <a:rPr sz="2000" b="1" i="1" spc="-10" dirty="0">
                <a:latin typeface="Arial"/>
                <a:cs typeface="Arial"/>
              </a:rPr>
              <a:t>posibles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fuentes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25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701040" algn="l"/>
                <a:tab pos="1027430" algn="l"/>
                <a:tab pos="1330960" algn="l"/>
                <a:tab pos="2439035" algn="l"/>
                <a:tab pos="2762250" algn="l"/>
                <a:tab pos="2915920" algn="l"/>
              </a:tabLst>
            </a:pPr>
            <a:r>
              <a:rPr sz="2000" b="1" i="1" dirty="0">
                <a:latin typeface="Arial"/>
                <a:cs typeface="Arial"/>
              </a:rPr>
              <a:t>incidentes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o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accidentes. </a:t>
            </a:r>
            <a:r>
              <a:rPr sz="2000" b="1" i="1" dirty="0">
                <a:latin typeface="Arial"/>
                <a:cs typeface="Arial"/>
              </a:rPr>
              <a:t>Sin</a:t>
            </a:r>
            <a:r>
              <a:rPr sz="2000" b="1" i="1" spc="38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embargo,</a:t>
            </a:r>
            <a:r>
              <a:rPr sz="2000" b="1" i="1" spc="39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en</a:t>
            </a:r>
            <a:r>
              <a:rPr sz="2000" b="1" i="1" spc="39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caso</a:t>
            </a:r>
            <a:r>
              <a:rPr sz="2000" b="1" i="1" spc="395" dirty="0">
                <a:latin typeface="Arial"/>
                <a:cs typeface="Arial"/>
              </a:rPr>
              <a:t> </a:t>
            </a:r>
            <a:r>
              <a:rPr sz="2000" b="1" i="1" spc="-25" dirty="0">
                <a:latin typeface="Arial"/>
                <a:cs typeface="Arial"/>
              </a:rPr>
              <a:t>de </a:t>
            </a:r>
            <a:r>
              <a:rPr sz="2000" b="1" i="1" spc="-10" dirty="0">
                <a:latin typeface="Arial"/>
                <a:cs typeface="Arial"/>
              </a:rPr>
              <a:t>falla</a:t>
            </a:r>
            <a:r>
              <a:rPr sz="2000" b="1" i="1" dirty="0">
                <a:latin typeface="Arial"/>
                <a:cs typeface="Arial"/>
              </a:rPr>
              <a:t>		</a:t>
            </a:r>
            <a:r>
              <a:rPr sz="2000" b="1" i="1" spc="-10" dirty="0">
                <a:latin typeface="Arial"/>
                <a:cs typeface="Arial"/>
              </a:rPr>
              <a:t>pueden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liberar enormes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cantidades</a:t>
            </a:r>
            <a:r>
              <a:rPr sz="2000" b="1" i="1" dirty="0">
                <a:latin typeface="Arial"/>
                <a:cs typeface="Arial"/>
              </a:rPr>
              <a:t>		</a:t>
            </a:r>
            <a:r>
              <a:rPr sz="2000" b="1" i="1" spc="-25" dirty="0">
                <a:latin typeface="Arial"/>
                <a:cs typeface="Arial"/>
              </a:rPr>
              <a:t>de </a:t>
            </a:r>
            <a:r>
              <a:rPr sz="2000" b="1" i="1" dirty="0">
                <a:latin typeface="Arial"/>
                <a:cs typeface="Arial"/>
              </a:rPr>
              <a:t>energía</a:t>
            </a:r>
            <a:r>
              <a:rPr sz="2000" b="1" i="1" spc="9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en</a:t>
            </a:r>
            <a:r>
              <a:rPr sz="2000" b="1" i="1" spc="8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forma</a:t>
            </a:r>
            <a:r>
              <a:rPr sz="2000" b="1" i="1" spc="9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</a:t>
            </a:r>
            <a:r>
              <a:rPr sz="2000" b="1" i="1" spc="105" dirty="0">
                <a:latin typeface="Arial"/>
                <a:cs typeface="Arial"/>
              </a:rPr>
              <a:t> </a:t>
            </a:r>
            <a:r>
              <a:rPr sz="2000" b="1" i="1" spc="-20" dirty="0">
                <a:latin typeface="Arial"/>
                <a:cs typeface="Arial"/>
              </a:rPr>
              <a:t>calor, </a:t>
            </a:r>
            <a:r>
              <a:rPr sz="2000" b="1" i="1" spc="-25" dirty="0">
                <a:latin typeface="Arial"/>
                <a:cs typeface="Arial"/>
              </a:rPr>
              <a:t>con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10" dirty="0">
                <a:latin typeface="Arial"/>
                <a:cs typeface="Arial"/>
              </a:rPr>
              <a:t>consecuencias</a:t>
            </a:r>
            <a:r>
              <a:rPr sz="2000" b="1" i="1" dirty="0">
                <a:latin typeface="Arial"/>
                <a:cs typeface="Arial"/>
              </a:rPr>
              <a:t>	</a:t>
            </a:r>
            <a:r>
              <a:rPr sz="2000" b="1" i="1" spc="-25" dirty="0">
                <a:latin typeface="Arial"/>
                <a:cs typeface="Arial"/>
              </a:rPr>
              <a:t>que </a:t>
            </a:r>
            <a:r>
              <a:rPr sz="2000" b="1" i="1" dirty="0">
                <a:latin typeface="Arial"/>
                <a:cs typeface="Arial"/>
              </a:rPr>
              <a:t>pueden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ser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catastróficas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3" y="260604"/>
            <a:ext cx="7775448" cy="58323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4484" rIns="0" bIns="0" rtlCol="0">
            <a:spAutoFit/>
          </a:bodyPr>
          <a:lstStyle/>
          <a:p>
            <a:pPr marL="139890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Causas</a:t>
            </a:r>
            <a:r>
              <a:rPr sz="3600" spc="-20" dirty="0"/>
              <a:t> </a:t>
            </a:r>
            <a:r>
              <a:rPr sz="3600" dirty="0"/>
              <a:t>de</a:t>
            </a:r>
            <a:r>
              <a:rPr sz="3600" spc="-5" dirty="0"/>
              <a:t> </a:t>
            </a:r>
            <a:r>
              <a:rPr sz="3600" dirty="0"/>
              <a:t>accidente</a:t>
            </a:r>
            <a:r>
              <a:rPr sz="3600" spc="-20" dirty="0"/>
              <a:t> </a:t>
            </a:r>
            <a:r>
              <a:rPr sz="3600" spc="-10" dirty="0"/>
              <a:t>eléctrico</a:t>
            </a:r>
            <a:endParaRPr sz="3600"/>
          </a:p>
        </p:txBody>
      </p:sp>
      <p:grpSp>
        <p:nvGrpSpPr>
          <p:cNvPr id="5" name="object 5"/>
          <p:cNvGrpSpPr/>
          <p:nvPr/>
        </p:nvGrpSpPr>
        <p:grpSpPr>
          <a:xfrm>
            <a:off x="4009453" y="1516189"/>
            <a:ext cx="4048125" cy="529590"/>
            <a:chOff x="4009453" y="1516189"/>
            <a:chExt cx="4048125" cy="529590"/>
          </a:xfrm>
        </p:grpSpPr>
        <p:sp>
          <p:nvSpPr>
            <p:cNvPr id="6" name="object 6"/>
            <p:cNvSpPr/>
            <p:nvPr/>
          </p:nvSpPr>
          <p:spPr>
            <a:xfrm>
              <a:off x="4014215" y="1520952"/>
              <a:ext cx="4038600" cy="520065"/>
            </a:xfrm>
            <a:custGeom>
              <a:avLst/>
              <a:gdLst/>
              <a:ahLst/>
              <a:cxnLst/>
              <a:rect l="l" t="t" r="r" b="b"/>
              <a:pathLst>
                <a:path w="4038600" h="520064">
                  <a:moveTo>
                    <a:pt x="2019300" y="0"/>
                  </a:moveTo>
                  <a:lnTo>
                    <a:pt x="1941847" y="187"/>
                  </a:lnTo>
                  <a:lnTo>
                    <a:pt x="1865132" y="746"/>
                  </a:lnTo>
                  <a:lnTo>
                    <a:pt x="1789206" y="1668"/>
                  </a:lnTo>
                  <a:lnTo>
                    <a:pt x="1714122" y="2948"/>
                  </a:lnTo>
                  <a:lnTo>
                    <a:pt x="1639932" y="4578"/>
                  </a:lnTo>
                  <a:lnTo>
                    <a:pt x="1566689" y="6552"/>
                  </a:lnTo>
                  <a:lnTo>
                    <a:pt x="1494444" y="8864"/>
                  </a:lnTo>
                  <a:lnTo>
                    <a:pt x="1423250" y="11505"/>
                  </a:lnTo>
                  <a:lnTo>
                    <a:pt x="1353160" y="14471"/>
                  </a:lnTo>
                  <a:lnTo>
                    <a:pt x="1284225" y="17753"/>
                  </a:lnTo>
                  <a:lnTo>
                    <a:pt x="1216499" y="21346"/>
                  </a:lnTo>
                  <a:lnTo>
                    <a:pt x="1150032" y="25242"/>
                  </a:lnTo>
                  <a:lnTo>
                    <a:pt x="1084878" y="29434"/>
                  </a:lnTo>
                  <a:lnTo>
                    <a:pt x="1021089" y="33917"/>
                  </a:lnTo>
                  <a:lnTo>
                    <a:pt x="958717" y="38683"/>
                  </a:lnTo>
                  <a:lnTo>
                    <a:pt x="897815" y="43726"/>
                  </a:lnTo>
                  <a:lnTo>
                    <a:pt x="838434" y="49039"/>
                  </a:lnTo>
                  <a:lnTo>
                    <a:pt x="780627" y="54614"/>
                  </a:lnTo>
                  <a:lnTo>
                    <a:pt x="724447" y="60446"/>
                  </a:lnTo>
                  <a:lnTo>
                    <a:pt x="669945" y="66528"/>
                  </a:lnTo>
                  <a:lnTo>
                    <a:pt x="617174" y="72853"/>
                  </a:lnTo>
                  <a:lnTo>
                    <a:pt x="566187" y="79414"/>
                  </a:lnTo>
                  <a:lnTo>
                    <a:pt x="517035" y="86204"/>
                  </a:lnTo>
                  <a:lnTo>
                    <a:pt x="469771" y="93217"/>
                  </a:lnTo>
                  <a:lnTo>
                    <a:pt x="424446" y="100446"/>
                  </a:lnTo>
                  <a:lnTo>
                    <a:pt x="381115" y="107885"/>
                  </a:lnTo>
                  <a:lnTo>
                    <a:pt x="339828" y="115526"/>
                  </a:lnTo>
                  <a:lnTo>
                    <a:pt x="300638" y="123363"/>
                  </a:lnTo>
                  <a:lnTo>
                    <a:pt x="228759" y="139597"/>
                  </a:lnTo>
                  <a:lnTo>
                    <a:pt x="165895" y="156534"/>
                  </a:lnTo>
                  <a:lnTo>
                    <a:pt x="112466" y="174120"/>
                  </a:lnTo>
                  <a:lnTo>
                    <a:pt x="68889" y="192301"/>
                  </a:lnTo>
                  <a:lnTo>
                    <a:pt x="35583" y="211022"/>
                  </a:lnTo>
                  <a:lnTo>
                    <a:pt x="5797" y="240002"/>
                  </a:lnTo>
                  <a:lnTo>
                    <a:pt x="0" y="259842"/>
                  </a:lnTo>
                  <a:lnTo>
                    <a:pt x="1458" y="269809"/>
                  </a:lnTo>
                  <a:lnTo>
                    <a:pt x="35583" y="308661"/>
                  </a:lnTo>
                  <a:lnTo>
                    <a:pt x="68889" y="327382"/>
                  </a:lnTo>
                  <a:lnTo>
                    <a:pt x="112466" y="345563"/>
                  </a:lnTo>
                  <a:lnTo>
                    <a:pt x="165895" y="363149"/>
                  </a:lnTo>
                  <a:lnTo>
                    <a:pt x="228759" y="380086"/>
                  </a:lnTo>
                  <a:lnTo>
                    <a:pt x="300638" y="396320"/>
                  </a:lnTo>
                  <a:lnTo>
                    <a:pt x="339828" y="404157"/>
                  </a:lnTo>
                  <a:lnTo>
                    <a:pt x="381115" y="411798"/>
                  </a:lnTo>
                  <a:lnTo>
                    <a:pt x="424446" y="419237"/>
                  </a:lnTo>
                  <a:lnTo>
                    <a:pt x="469771" y="426466"/>
                  </a:lnTo>
                  <a:lnTo>
                    <a:pt x="517035" y="433479"/>
                  </a:lnTo>
                  <a:lnTo>
                    <a:pt x="566187" y="440269"/>
                  </a:lnTo>
                  <a:lnTo>
                    <a:pt x="617174" y="446830"/>
                  </a:lnTo>
                  <a:lnTo>
                    <a:pt x="669945" y="453155"/>
                  </a:lnTo>
                  <a:lnTo>
                    <a:pt x="724447" y="459237"/>
                  </a:lnTo>
                  <a:lnTo>
                    <a:pt x="780627" y="465069"/>
                  </a:lnTo>
                  <a:lnTo>
                    <a:pt x="838434" y="470644"/>
                  </a:lnTo>
                  <a:lnTo>
                    <a:pt x="897815" y="475957"/>
                  </a:lnTo>
                  <a:lnTo>
                    <a:pt x="958717" y="481000"/>
                  </a:lnTo>
                  <a:lnTo>
                    <a:pt x="1021089" y="485766"/>
                  </a:lnTo>
                  <a:lnTo>
                    <a:pt x="1084878" y="490249"/>
                  </a:lnTo>
                  <a:lnTo>
                    <a:pt x="1150032" y="494441"/>
                  </a:lnTo>
                  <a:lnTo>
                    <a:pt x="1216499" y="498337"/>
                  </a:lnTo>
                  <a:lnTo>
                    <a:pt x="1284225" y="501930"/>
                  </a:lnTo>
                  <a:lnTo>
                    <a:pt x="1353160" y="505212"/>
                  </a:lnTo>
                  <a:lnTo>
                    <a:pt x="1423250" y="508178"/>
                  </a:lnTo>
                  <a:lnTo>
                    <a:pt x="1494444" y="510819"/>
                  </a:lnTo>
                  <a:lnTo>
                    <a:pt x="1566689" y="513131"/>
                  </a:lnTo>
                  <a:lnTo>
                    <a:pt x="1639932" y="515105"/>
                  </a:lnTo>
                  <a:lnTo>
                    <a:pt x="1714122" y="516735"/>
                  </a:lnTo>
                  <a:lnTo>
                    <a:pt x="1789206" y="518015"/>
                  </a:lnTo>
                  <a:lnTo>
                    <a:pt x="1865132" y="518937"/>
                  </a:lnTo>
                  <a:lnTo>
                    <a:pt x="1941847" y="519496"/>
                  </a:lnTo>
                  <a:lnTo>
                    <a:pt x="2019300" y="519684"/>
                  </a:lnTo>
                  <a:lnTo>
                    <a:pt x="2096752" y="519496"/>
                  </a:lnTo>
                  <a:lnTo>
                    <a:pt x="2173467" y="518937"/>
                  </a:lnTo>
                  <a:lnTo>
                    <a:pt x="2249393" y="518015"/>
                  </a:lnTo>
                  <a:lnTo>
                    <a:pt x="2324477" y="516735"/>
                  </a:lnTo>
                  <a:lnTo>
                    <a:pt x="2398667" y="515105"/>
                  </a:lnTo>
                  <a:lnTo>
                    <a:pt x="2471910" y="513131"/>
                  </a:lnTo>
                  <a:lnTo>
                    <a:pt x="2544155" y="510819"/>
                  </a:lnTo>
                  <a:lnTo>
                    <a:pt x="2615349" y="508178"/>
                  </a:lnTo>
                  <a:lnTo>
                    <a:pt x="2685439" y="505212"/>
                  </a:lnTo>
                  <a:lnTo>
                    <a:pt x="2754374" y="501930"/>
                  </a:lnTo>
                  <a:lnTo>
                    <a:pt x="2822100" y="498337"/>
                  </a:lnTo>
                  <a:lnTo>
                    <a:pt x="2888567" y="494441"/>
                  </a:lnTo>
                  <a:lnTo>
                    <a:pt x="2953721" y="490249"/>
                  </a:lnTo>
                  <a:lnTo>
                    <a:pt x="3017510" y="485766"/>
                  </a:lnTo>
                  <a:lnTo>
                    <a:pt x="3079882" y="481000"/>
                  </a:lnTo>
                  <a:lnTo>
                    <a:pt x="3140784" y="475957"/>
                  </a:lnTo>
                  <a:lnTo>
                    <a:pt x="3200165" y="470644"/>
                  </a:lnTo>
                  <a:lnTo>
                    <a:pt x="3257972" y="465069"/>
                  </a:lnTo>
                  <a:lnTo>
                    <a:pt x="3314152" y="459237"/>
                  </a:lnTo>
                  <a:lnTo>
                    <a:pt x="3368654" y="453155"/>
                  </a:lnTo>
                  <a:lnTo>
                    <a:pt x="3421425" y="446830"/>
                  </a:lnTo>
                  <a:lnTo>
                    <a:pt x="3472412" y="440269"/>
                  </a:lnTo>
                  <a:lnTo>
                    <a:pt x="3521564" y="433479"/>
                  </a:lnTo>
                  <a:lnTo>
                    <a:pt x="3568828" y="426466"/>
                  </a:lnTo>
                  <a:lnTo>
                    <a:pt x="3614153" y="419237"/>
                  </a:lnTo>
                  <a:lnTo>
                    <a:pt x="3657484" y="411798"/>
                  </a:lnTo>
                  <a:lnTo>
                    <a:pt x="3698771" y="404157"/>
                  </a:lnTo>
                  <a:lnTo>
                    <a:pt x="3737961" y="396320"/>
                  </a:lnTo>
                  <a:lnTo>
                    <a:pt x="3809840" y="380086"/>
                  </a:lnTo>
                  <a:lnTo>
                    <a:pt x="3872704" y="363149"/>
                  </a:lnTo>
                  <a:lnTo>
                    <a:pt x="3926133" y="345563"/>
                  </a:lnTo>
                  <a:lnTo>
                    <a:pt x="3969710" y="327382"/>
                  </a:lnTo>
                  <a:lnTo>
                    <a:pt x="4003016" y="308661"/>
                  </a:lnTo>
                  <a:lnTo>
                    <a:pt x="4032802" y="279681"/>
                  </a:lnTo>
                  <a:lnTo>
                    <a:pt x="4038600" y="259842"/>
                  </a:lnTo>
                  <a:lnTo>
                    <a:pt x="4037141" y="249874"/>
                  </a:lnTo>
                  <a:lnTo>
                    <a:pt x="4003016" y="211022"/>
                  </a:lnTo>
                  <a:lnTo>
                    <a:pt x="3969710" y="192301"/>
                  </a:lnTo>
                  <a:lnTo>
                    <a:pt x="3926133" y="174120"/>
                  </a:lnTo>
                  <a:lnTo>
                    <a:pt x="3872704" y="156534"/>
                  </a:lnTo>
                  <a:lnTo>
                    <a:pt x="3809840" y="139597"/>
                  </a:lnTo>
                  <a:lnTo>
                    <a:pt x="3737961" y="123363"/>
                  </a:lnTo>
                  <a:lnTo>
                    <a:pt x="3698771" y="115526"/>
                  </a:lnTo>
                  <a:lnTo>
                    <a:pt x="3657484" y="107885"/>
                  </a:lnTo>
                  <a:lnTo>
                    <a:pt x="3614153" y="100446"/>
                  </a:lnTo>
                  <a:lnTo>
                    <a:pt x="3568828" y="93217"/>
                  </a:lnTo>
                  <a:lnTo>
                    <a:pt x="3521564" y="86204"/>
                  </a:lnTo>
                  <a:lnTo>
                    <a:pt x="3472412" y="79414"/>
                  </a:lnTo>
                  <a:lnTo>
                    <a:pt x="3421425" y="72853"/>
                  </a:lnTo>
                  <a:lnTo>
                    <a:pt x="3368654" y="66528"/>
                  </a:lnTo>
                  <a:lnTo>
                    <a:pt x="3314152" y="60446"/>
                  </a:lnTo>
                  <a:lnTo>
                    <a:pt x="3257972" y="54614"/>
                  </a:lnTo>
                  <a:lnTo>
                    <a:pt x="3200165" y="49039"/>
                  </a:lnTo>
                  <a:lnTo>
                    <a:pt x="3140784" y="43726"/>
                  </a:lnTo>
                  <a:lnTo>
                    <a:pt x="3079882" y="38683"/>
                  </a:lnTo>
                  <a:lnTo>
                    <a:pt x="3017510" y="33917"/>
                  </a:lnTo>
                  <a:lnTo>
                    <a:pt x="2953721" y="29434"/>
                  </a:lnTo>
                  <a:lnTo>
                    <a:pt x="2888567" y="25242"/>
                  </a:lnTo>
                  <a:lnTo>
                    <a:pt x="2822100" y="21346"/>
                  </a:lnTo>
                  <a:lnTo>
                    <a:pt x="2754374" y="17753"/>
                  </a:lnTo>
                  <a:lnTo>
                    <a:pt x="2685439" y="14471"/>
                  </a:lnTo>
                  <a:lnTo>
                    <a:pt x="2615349" y="11505"/>
                  </a:lnTo>
                  <a:lnTo>
                    <a:pt x="2544155" y="8864"/>
                  </a:lnTo>
                  <a:lnTo>
                    <a:pt x="2471910" y="6552"/>
                  </a:lnTo>
                  <a:lnTo>
                    <a:pt x="2398667" y="4578"/>
                  </a:lnTo>
                  <a:lnTo>
                    <a:pt x="2324477" y="2948"/>
                  </a:lnTo>
                  <a:lnTo>
                    <a:pt x="2249393" y="1668"/>
                  </a:lnTo>
                  <a:lnTo>
                    <a:pt x="2173467" y="746"/>
                  </a:lnTo>
                  <a:lnTo>
                    <a:pt x="2096752" y="187"/>
                  </a:lnTo>
                  <a:lnTo>
                    <a:pt x="2019300" y="0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14215" y="1520952"/>
              <a:ext cx="4038600" cy="520065"/>
            </a:xfrm>
            <a:custGeom>
              <a:avLst/>
              <a:gdLst/>
              <a:ahLst/>
              <a:cxnLst/>
              <a:rect l="l" t="t" r="r" b="b"/>
              <a:pathLst>
                <a:path w="4038600" h="520064">
                  <a:moveTo>
                    <a:pt x="0" y="259842"/>
                  </a:moveTo>
                  <a:lnTo>
                    <a:pt x="22912" y="220570"/>
                  </a:lnTo>
                  <a:lnTo>
                    <a:pt x="68889" y="192301"/>
                  </a:lnTo>
                  <a:lnTo>
                    <a:pt x="112466" y="174120"/>
                  </a:lnTo>
                  <a:lnTo>
                    <a:pt x="165895" y="156534"/>
                  </a:lnTo>
                  <a:lnTo>
                    <a:pt x="228759" y="139597"/>
                  </a:lnTo>
                  <a:lnTo>
                    <a:pt x="300638" y="123363"/>
                  </a:lnTo>
                  <a:lnTo>
                    <a:pt x="339828" y="115526"/>
                  </a:lnTo>
                  <a:lnTo>
                    <a:pt x="381115" y="107885"/>
                  </a:lnTo>
                  <a:lnTo>
                    <a:pt x="424446" y="100446"/>
                  </a:lnTo>
                  <a:lnTo>
                    <a:pt x="469771" y="93217"/>
                  </a:lnTo>
                  <a:lnTo>
                    <a:pt x="517035" y="86204"/>
                  </a:lnTo>
                  <a:lnTo>
                    <a:pt x="566187" y="79414"/>
                  </a:lnTo>
                  <a:lnTo>
                    <a:pt x="617174" y="72853"/>
                  </a:lnTo>
                  <a:lnTo>
                    <a:pt x="669945" y="66528"/>
                  </a:lnTo>
                  <a:lnTo>
                    <a:pt x="724447" y="60446"/>
                  </a:lnTo>
                  <a:lnTo>
                    <a:pt x="780627" y="54614"/>
                  </a:lnTo>
                  <a:lnTo>
                    <a:pt x="838434" y="49039"/>
                  </a:lnTo>
                  <a:lnTo>
                    <a:pt x="897815" y="43726"/>
                  </a:lnTo>
                  <a:lnTo>
                    <a:pt x="958717" y="38683"/>
                  </a:lnTo>
                  <a:lnTo>
                    <a:pt x="1021089" y="33917"/>
                  </a:lnTo>
                  <a:lnTo>
                    <a:pt x="1084878" y="29434"/>
                  </a:lnTo>
                  <a:lnTo>
                    <a:pt x="1150032" y="25242"/>
                  </a:lnTo>
                  <a:lnTo>
                    <a:pt x="1216499" y="21346"/>
                  </a:lnTo>
                  <a:lnTo>
                    <a:pt x="1284225" y="17753"/>
                  </a:lnTo>
                  <a:lnTo>
                    <a:pt x="1353160" y="14471"/>
                  </a:lnTo>
                  <a:lnTo>
                    <a:pt x="1423250" y="11505"/>
                  </a:lnTo>
                  <a:lnTo>
                    <a:pt x="1494444" y="8864"/>
                  </a:lnTo>
                  <a:lnTo>
                    <a:pt x="1566689" y="6552"/>
                  </a:lnTo>
                  <a:lnTo>
                    <a:pt x="1639932" y="4578"/>
                  </a:lnTo>
                  <a:lnTo>
                    <a:pt x="1714122" y="2948"/>
                  </a:lnTo>
                  <a:lnTo>
                    <a:pt x="1789206" y="1668"/>
                  </a:lnTo>
                  <a:lnTo>
                    <a:pt x="1865132" y="746"/>
                  </a:lnTo>
                  <a:lnTo>
                    <a:pt x="1941847" y="187"/>
                  </a:lnTo>
                  <a:lnTo>
                    <a:pt x="2019300" y="0"/>
                  </a:lnTo>
                  <a:lnTo>
                    <a:pt x="2096752" y="187"/>
                  </a:lnTo>
                  <a:lnTo>
                    <a:pt x="2173467" y="746"/>
                  </a:lnTo>
                  <a:lnTo>
                    <a:pt x="2249393" y="1668"/>
                  </a:lnTo>
                  <a:lnTo>
                    <a:pt x="2324477" y="2948"/>
                  </a:lnTo>
                  <a:lnTo>
                    <a:pt x="2398667" y="4578"/>
                  </a:lnTo>
                  <a:lnTo>
                    <a:pt x="2471910" y="6552"/>
                  </a:lnTo>
                  <a:lnTo>
                    <a:pt x="2544155" y="8864"/>
                  </a:lnTo>
                  <a:lnTo>
                    <a:pt x="2615349" y="11505"/>
                  </a:lnTo>
                  <a:lnTo>
                    <a:pt x="2685439" y="14471"/>
                  </a:lnTo>
                  <a:lnTo>
                    <a:pt x="2754374" y="17753"/>
                  </a:lnTo>
                  <a:lnTo>
                    <a:pt x="2822100" y="21346"/>
                  </a:lnTo>
                  <a:lnTo>
                    <a:pt x="2888567" y="25242"/>
                  </a:lnTo>
                  <a:lnTo>
                    <a:pt x="2953721" y="29434"/>
                  </a:lnTo>
                  <a:lnTo>
                    <a:pt x="3017510" y="33917"/>
                  </a:lnTo>
                  <a:lnTo>
                    <a:pt x="3079882" y="38683"/>
                  </a:lnTo>
                  <a:lnTo>
                    <a:pt x="3140784" y="43726"/>
                  </a:lnTo>
                  <a:lnTo>
                    <a:pt x="3200165" y="49039"/>
                  </a:lnTo>
                  <a:lnTo>
                    <a:pt x="3257972" y="54614"/>
                  </a:lnTo>
                  <a:lnTo>
                    <a:pt x="3314152" y="60446"/>
                  </a:lnTo>
                  <a:lnTo>
                    <a:pt x="3368654" y="66528"/>
                  </a:lnTo>
                  <a:lnTo>
                    <a:pt x="3421425" y="72853"/>
                  </a:lnTo>
                  <a:lnTo>
                    <a:pt x="3472412" y="79414"/>
                  </a:lnTo>
                  <a:lnTo>
                    <a:pt x="3521564" y="86204"/>
                  </a:lnTo>
                  <a:lnTo>
                    <a:pt x="3568828" y="93217"/>
                  </a:lnTo>
                  <a:lnTo>
                    <a:pt x="3614153" y="100446"/>
                  </a:lnTo>
                  <a:lnTo>
                    <a:pt x="3657484" y="107885"/>
                  </a:lnTo>
                  <a:lnTo>
                    <a:pt x="3698771" y="115526"/>
                  </a:lnTo>
                  <a:lnTo>
                    <a:pt x="3737961" y="123363"/>
                  </a:lnTo>
                  <a:lnTo>
                    <a:pt x="3809840" y="139597"/>
                  </a:lnTo>
                  <a:lnTo>
                    <a:pt x="3872704" y="156534"/>
                  </a:lnTo>
                  <a:lnTo>
                    <a:pt x="3926133" y="174120"/>
                  </a:lnTo>
                  <a:lnTo>
                    <a:pt x="3969710" y="192301"/>
                  </a:lnTo>
                  <a:lnTo>
                    <a:pt x="4003016" y="211022"/>
                  </a:lnTo>
                  <a:lnTo>
                    <a:pt x="4032802" y="240002"/>
                  </a:lnTo>
                  <a:lnTo>
                    <a:pt x="4038600" y="259842"/>
                  </a:lnTo>
                  <a:lnTo>
                    <a:pt x="4037141" y="269809"/>
                  </a:lnTo>
                  <a:lnTo>
                    <a:pt x="4003016" y="308661"/>
                  </a:lnTo>
                  <a:lnTo>
                    <a:pt x="3969710" y="327382"/>
                  </a:lnTo>
                  <a:lnTo>
                    <a:pt x="3926133" y="345563"/>
                  </a:lnTo>
                  <a:lnTo>
                    <a:pt x="3872704" y="363149"/>
                  </a:lnTo>
                  <a:lnTo>
                    <a:pt x="3809840" y="380086"/>
                  </a:lnTo>
                  <a:lnTo>
                    <a:pt x="3737961" y="396320"/>
                  </a:lnTo>
                  <a:lnTo>
                    <a:pt x="3698771" y="404157"/>
                  </a:lnTo>
                  <a:lnTo>
                    <a:pt x="3657484" y="411798"/>
                  </a:lnTo>
                  <a:lnTo>
                    <a:pt x="3614153" y="419237"/>
                  </a:lnTo>
                  <a:lnTo>
                    <a:pt x="3568828" y="426466"/>
                  </a:lnTo>
                  <a:lnTo>
                    <a:pt x="3521564" y="433479"/>
                  </a:lnTo>
                  <a:lnTo>
                    <a:pt x="3472412" y="440269"/>
                  </a:lnTo>
                  <a:lnTo>
                    <a:pt x="3421425" y="446830"/>
                  </a:lnTo>
                  <a:lnTo>
                    <a:pt x="3368654" y="453155"/>
                  </a:lnTo>
                  <a:lnTo>
                    <a:pt x="3314152" y="459237"/>
                  </a:lnTo>
                  <a:lnTo>
                    <a:pt x="3257972" y="465069"/>
                  </a:lnTo>
                  <a:lnTo>
                    <a:pt x="3200165" y="470644"/>
                  </a:lnTo>
                  <a:lnTo>
                    <a:pt x="3140784" y="475957"/>
                  </a:lnTo>
                  <a:lnTo>
                    <a:pt x="3079882" y="481000"/>
                  </a:lnTo>
                  <a:lnTo>
                    <a:pt x="3017510" y="485766"/>
                  </a:lnTo>
                  <a:lnTo>
                    <a:pt x="2953721" y="490249"/>
                  </a:lnTo>
                  <a:lnTo>
                    <a:pt x="2888567" y="494441"/>
                  </a:lnTo>
                  <a:lnTo>
                    <a:pt x="2822100" y="498337"/>
                  </a:lnTo>
                  <a:lnTo>
                    <a:pt x="2754374" y="501930"/>
                  </a:lnTo>
                  <a:lnTo>
                    <a:pt x="2685439" y="505212"/>
                  </a:lnTo>
                  <a:lnTo>
                    <a:pt x="2615349" y="508178"/>
                  </a:lnTo>
                  <a:lnTo>
                    <a:pt x="2544155" y="510819"/>
                  </a:lnTo>
                  <a:lnTo>
                    <a:pt x="2471910" y="513131"/>
                  </a:lnTo>
                  <a:lnTo>
                    <a:pt x="2398667" y="515105"/>
                  </a:lnTo>
                  <a:lnTo>
                    <a:pt x="2324477" y="516735"/>
                  </a:lnTo>
                  <a:lnTo>
                    <a:pt x="2249393" y="518015"/>
                  </a:lnTo>
                  <a:lnTo>
                    <a:pt x="2173467" y="518937"/>
                  </a:lnTo>
                  <a:lnTo>
                    <a:pt x="2096752" y="519496"/>
                  </a:lnTo>
                  <a:lnTo>
                    <a:pt x="2019300" y="519684"/>
                  </a:lnTo>
                  <a:lnTo>
                    <a:pt x="1941847" y="519496"/>
                  </a:lnTo>
                  <a:lnTo>
                    <a:pt x="1865132" y="518937"/>
                  </a:lnTo>
                  <a:lnTo>
                    <a:pt x="1789206" y="518015"/>
                  </a:lnTo>
                  <a:lnTo>
                    <a:pt x="1714122" y="516735"/>
                  </a:lnTo>
                  <a:lnTo>
                    <a:pt x="1639932" y="515105"/>
                  </a:lnTo>
                  <a:lnTo>
                    <a:pt x="1566689" y="513131"/>
                  </a:lnTo>
                  <a:lnTo>
                    <a:pt x="1494444" y="510819"/>
                  </a:lnTo>
                  <a:lnTo>
                    <a:pt x="1423250" y="508178"/>
                  </a:lnTo>
                  <a:lnTo>
                    <a:pt x="1353160" y="505212"/>
                  </a:lnTo>
                  <a:lnTo>
                    <a:pt x="1284225" y="501930"/>
                  </a:lnTo>
                  <a:lnTo>
                    <a:pt x="1216499" y="498337"/>
                  </a:lnTo>
                  <a:lnTo>
                    <a:pt x="1150032" y="494441"/>
                  </a:lnTo>
                  <a:lnTo>
                    <a:pt x="1084878" y="490249"/>
                  </a:lnTo>
                  <a:lnTo>
                    <a:pt x="1021089" y="485766"/>
                  </a:lnTo>
                  <a:lnTo>
                    <a:pt x="958717" y="481000"/>
                  </a:lnTo>
                  <a:lnTo>
                    <a:pt x="897815" y="475957"/>
                  </a:lnTo>
                  <a:lnTo>
                    <a:pt x="838434" y="470644"/>
                  </a:lnTo>
                  <a:lnTo>
                    <a:pt x="780627" y="465069"/>
                  </a:lnTo>
                  <a:lnTo>
                    <a:pt x="724447" y="459237"/>
                  </a:lnTo>
                  <a:lnTo>
                    <a:pt x="669945" y="453155"/>
                  </a:lnTo>
                  <a:lnTo>
                    <a:pt x="617174" y="446830"/>
                  </a:lnTo>
                  <a:lnTo>
                    <a:pt x="566187" y="440269"/>
                  </a:lnTo>
                  <a:lnTo>
                    <a:pt x="517035" y="433479"/>
                  </a:lnTo>
                  <a:lnTo>
                    <a:pt x="469771" y="426466"/>
                  </a:lnTo>
                  <a:lnTo>
                    <a:pt x="424446" y="419237"/>
                  </a:lnTo>
                  <a:lnTo>
                    <a:pt x="381115" y="411798"/>
                  </a:lnTo>
                  <a:lnTo>
                    <a:pt x="339828" y="404157"/>
                  </a:lnTo>
                  <a:lnTo>
                    <a:pt x="300638" y="396320"/>
                  </a:lnTo>
                  <a:lnTo>
                    <a:pt x="228759" y="380086"/>
                  </a:lnTo>
                  <a:lnTo>
                    <a:pt x="165895" y="363149"/>
                  </a:lnTo>
                  <a:lnTo>
                    <a:pt x="112466" y="345563"/>
                  </a:lnTo>
                  <a:lnTo>
                    <a:pt x="68889" y="327382"/>
                  </a:lnTo>
                  <a:lnTo>
                    <a:pt x="35583" y="308661"/>
                  </a:lnTo>
                  <a:lnTo>
                    <a:pt x="5797" y="279681"/>
                  </a:lnTo>
                  <a:lnTo>
                    <a:pt x="0" y="259842"/>
                  </a:lnTo>
                  <a:close/>
                </a:path>
              </a:pathLst>
            </a:custGeom>
            <a:ln w="9144">
              <a:solidFill>
                <a:srgbClr val="E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972939" y="1625346"/>
            <a:ext cx="2123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00050C"/>
                </a:solidFill>
                <a:latin typeface="Arial"/>
                <a:cs typeface="Arial"/>
              </a:rPr>
              <a:t>Accidente</a:t>
            </a:r>
            <a:r>
              <a:rPr sz="1800" b="1" i="1" spc="-20" dirty="0">
                <a:solidFill>
                  <a:srgbClr val="00050C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00050C"/>
                </a:solidFill>
                <a:latin typeface="Arial"/>
                <a:cs typeface="Arial"/>
              </a:rPr>
              <a:t>eléctrico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81637" y="2494597"/>
            <a:ext cx="4199255" cy="1437640"/>
            <a:chOff x="5481637" y="2494597"/>
            <a:chExt cx="4199255" cy="1437640"/>
          </a:xfrm>
        </p:grpSpPr>
        <p:sp>
          <p:nvSpPr>
            <p:cNvPr id="10" name="object 10"/>
            <p:cNvSpPr/>
            <p:nvPr/>
          </p:nvSpPr>
          <p:spPr>
            <a:xfrm>
              <a:off x="5486400" y="2499360"/>
              <a:ext cx="4189729" cy="1428115"/>
            </a:xfrm>
            <a:custGeom>
              <a:avLst/>
              <a:gdLst/>
              <a:ahLst/>
              <a:cxnLst/>
              <a:rect l="l" t="t" r="r" b="b"/>
              <a:pathLst>
                <a:path w="4189729" h="1428114">
                  <a:moveTo>
                    <a:pt x="2094738" y="0"/>
                  </a:moveTo>
                  <a:lnTo>
                    <a:pt x="2025595" y="381"/>
                  </a:lnTo>
                  <a:lnTo>
                    <a:pt x="1957013" y="1518"/>
                  </a:lnTo>
                  <a:lnTo>
                    <a:pt x="1889026" y="3399"/>
                  </a:lnTo>
                  <a:lnTo>
                    <a:pt x="1821667" y="6012"/>
                  </a:lnTo>
                  <a:lnTo>
                    <a:pt x="1754972" y="9344"/>
                  </a:lnTo>
                  <a:lnTo>
                    <a:pt x="1688975" y="13385"/>
                  </a:lnTo>
                  <a:lnTo>
                    <a:pt x="1623710" y="18123"/>
                  </a:lnTo>
                  <a:lnTo>
                    <a:pt x="1559213" y="23546"/>
                  </a:lnTo>
                  <a:lnTo>
                    <a:pt x="1495517" y="29642"/>
                  </a:lnTo>
                  <a:lnTo>
                    <a:pt x="1432657" y="36399"/>
                  </a:lnTo>
                  <a:lnTo>
                    <a:pt x="1370668" y="43805"/>
                  </a:lnTo>
                  <a:lnTo>
                    <a:pt x="1309583" y="51850"/>
                  </a:lnTo>
                  <a:lnTo>
                    <a:pt x="1249439" y="60521"/>
                  </a:lnTo>
                  <a:lnTo>
                    <a:pt x="1190268" y="69805"/>
                  </a:lnTo>
                  <a:lnTo>
                    <a:pt x="1132106" y="79693"/>
                  </a:lnTo>
                  <a:lnTo>
                    <a:pt x="1074988" y="90171"/>
                  </a:lnTo>
                  <a:lnTo>
                    <a:pt x="1018946" y="101228"/>
                  </a:lnTo>
                  <a:lnTo>
                    <a:pt x="964017" y="112853"/>
                  </a:lnTo>
                  <a:lnTo>
                    <a:pt x="910235" y="125033"/>
                  </a:lnTo>
                  <a:lnTo>
                    <a:pt x="857634" y="137757"/>
                  </a:lnTo>
                  <a:lnTo>
                    <a:pt x="806248" y="151013"/>
                  </a:lnTo>
                  <a:lnTo>
                    <a:pt x="756113" y="164789"/>
                  </a:lnTo>
                  <a:lnTo>
                    <a:pt x="707262" y="179073"/>
                  </a:lnTo>
                  <a:lnTo>
                    <a:pt x="659730" y="193855"/>
                  </a:lnTo>
                  <a:lnTo>
                    <a:pt x="613552" y="209121"/>
                  </a:lnTo>
                  <a:lnTo>
                    <a:pt x="568763" y="224860"/>
                  </a:lnTo>
                  <a:lnTo>
                    <a:pt x="525396" y="241061"/>
                  </a:lnTo>
                  <a:lnTo>
                    <a:pt x="483486" y="257712"/>
                  </a:lnTo>
                  <a:lnTo>
                    <a:pt x="443068" y="274800"/>
                  </a:lnTo>
                  <a:lnTo>
                    <a:pt x="404176" y="292315"/>
                  </a:lnTo>
                  <a:lnTo>
                    <a:pt x="366846" y="310244"/>
                  </a:lnTo>
                  <a:lnTo>
                    <a:pt x="331110" y="328576"/>
                  </a:lnTo>
                  <a:lnTo>
                    <a:pt x="297004" y="347298"/>
                  </a:lnTo>
                  <a:lnTo>
                    <a:pt x="233820" y="385869"/>
                  </a:lnTo>
                  <a:lnTo>
                    <a:pt x="177568" y="425862"/>
                  </a:lnTo>
                  <a:lnTo>
                    <a:pt x="128527" y="467184"/>
                  </a:lnTo>
                  <a:lnTo>
                    <a:pt x="86970" y="509740"/>
                  </a:lnTo>
                  <a:lnTo>
                    <a:pt x="53175" y="553436"/>
                  </a:lnTo>
                  <a:lnTo>
                    <a:pt x="27417" y="598178"/>
                  </a:lnTo>
                  <a:lnTo>
                    <a:pt x="9973" y="643873"/>
                  </a:lnTo>
                  <a:lnTo>
                    <a:pt x="1119" y="690425"/>
                  </a:lnTo>
                  <a:lnTo>
                    <a:pt x="0" y="713993"/>
                  </a:lnTo>
                  <a:lnTo>
                    <a:pt x="1119" y="737562"/>
                  </a:lnTo>
                  <a:lnTo>
                    <a:pt x="9973" y="784114"/>
                  </a:lnTo>
                  <a:lnTo>
                    <a:pt x="27417" y="829809"/>
                  </a:lnTo>
                  <a:lnTo>
                    <a:pt x="53175" y="874551"/>
                  </a:lnTo>
                  <a:lnTo>
                    <a:pt x="86970" y="918247"/>
                  </a:lnTo>
                  <a:lnTo>
                    <a:pt x="128527" y="960803"/>
                  </a:lnTo>
                  <a:lnTo>
                    <a:pt x="177568" y="1002125"/>
                  </a:lnTo>
                  <a:lnTo>
                    <a:pt x="233820" y="1042118"/>
                  </a:lnTo>
                  <a:lnTo>
                    <a:pt x="297004" y="1080689"/>
                  </a:lnTo>
                  <a:lnTo>
                    <a:pt x="331110" y="1099411"/>
                  </a:lnTo>
                  <a:lnTo>
                    <a:pt x="366846" y="1117743"/>
                  </a:lnTo>
                  <a:lnTo>
                    <a:pt x="404176" y="1135672"/>
                  </a:lnTo>
                  <a:lnTo>
                    <a:pt x="443068" y="1153187"/>
                  </a:lnTo>
                  <a:lnTo>
                    <a:pt x="483486" y="1170275"/>
                  </a:lnTo>
                  <a:lnTo>
                    <a:pt x="525396" y="1186926"/>
                  </a:lnTo>
                  <a:lnTo>
                    <a:pt x="568763" y="1203127"/>
                  </a:lnTo>
                  <a:lnTo>
                    <a:pt x="613552" y="1218866"/>
                  </a:lnTo>
                  <a:lnTo>
                    <a:pt x="659730" y="1234132"/>
                  </a:lnTo>
                  <a:lnTo>
                    <a:pt x="707262" y="1248914"/>
                  </a:lnTo>
                  <a:lnTo>
                    <a:pt x="756113" y="1263198"/>
                  </a:lnTo>
                  <a:lnTo>
                    <a:pt x="806248" y="1276974"/>
                  </a:lnTo>
                  <a:lnTo>
                    <a:pt x="857634" y="1290230"/>
                  </a:lnTo>
                  <a:lnTo>
                    <a:pt x="910235" y="1302954"/>
                  </a:lnTo>
                  <a:lnTo>
                    <a:pt x="964017" y="1315134"/>
                  </a:lnTo>
                  <a:lnTo>
                    <a:pt x="1018946" y="1326759"/>
                  </a:lnTo>
                  <a:lnTo>
                    <a:pt x="1074988" y="1337816"/>
                  </a:lnTo>
                  <a:lnTo>
                    <a:pt x="1132106" y="1348294"/>
                  </a:lnTo>
                  <a:lnTo>
                    <a:pt x="1190268" y="1358182"/>
                  </a:lnTo>
                  <a:lnTo>
                    <a:pt x="1249439" y="1367466"/>
                  </a:lnTo>
                  <a:lnTo>
                    <a:pt x="1309583" y="1376137"/>
                  </a:lnTo>
                  <a:lnTo>
                    <a:pt x="1370668" y="1384182"/>
                  </a:lnTo>
                  <a:lnTo>
                    <a:pt x="1432657" y="1391588"/>
                  </a:lnTo>
                  <a:lnTo>
                    <a:pt x="1495517" y="1398345"/>
                  </a:lnTo>
                  <a:lnTo>
                    <a:pt x="1559213" y="1404441"/>
                  </a:lnTo>
                  <a:lnTo>
                    <a:pt x="1623710" y="1409864"/>
                  </a:lnTo>
                  <a:lnTo>
                    <a:pt x="1688975" y="1414602"/>
                  </a:lnTo>
                  <a:lnTo>
                    <a:pt x="1754972" y="1418643"/>
                  </a:lnTo>
                  <a:lnTo>
                    <a:pt x="1821667" y="1421975"/>
                  </a:lnTo>
                  <a:lnTo>
                    <a:pt x="1889026" y="1424588"/>
                  </a:lnTo>
                  <a:lnTo>
                    <a:pt x="1957013" y="1426469"/>
                  </a:lnTo>
                  <a:lnTo>
                    <a:pt x="2025595" y="1427606"/>
                  </a:lnTo>
                  <a:lnTo>
                    <a:pt x="2094738" y="1427988"/>
                  </a:lnTo>
                  <a:lnTo>
                    <a:pt x="2163880" y="1427606"/>
                  </a:lnTo>
                  <a:lnTo>
                    <a:pt x="2232462" y="1426469"/>
                  </a:lnTo>
                  <a:lnTo>
                    <a:pt x="2300449" y="1424588"/>
                  </a:lnTo>
                  <a:lnTo>
                    <a:pt x="2367808" y="1421975"/>
                  </a:lnTo>
                  <a:lnTo>
                    <a:pt x="2434503" y="1418643"/>
                  </a:lnTo>
                  <a:lnTo>
                    <a:pt x="2500500" y="1414602"/>
                  </a:lnTo>
                  <a:lnTo>
                    <a:pt x="2565765" y="1409864"/>
                  </a:lnTo>
                  <a:lnTo>
                    <a:pt x="2630262" y="1404441"/>
                  </a:lnTo>
                  <a:lnTo>
                    <a:pt x="2693958" y="1398345"/>
                  </a:lnTo>
                  <a:lnTo>
                    <a:pt x="2756818" y="1391588"/>
                  </a:lnTo>
                  <a:lnTo>
                    <a:pt x="2818807" y="1384182"/>
                  </a:lnTo>
                  <a:lnTo>
                    <a:pt x="2879892" y="1376137"/>
                  </a:lnTo>
                  <a:lnTo>
                    <a:pt x="2940036" y="1367466"/>
                  </a:lnTo>
                  <a:lnTo>
                    <a:pt x="2999207" y="1358182"/>
                  </a:lnTo>
                  <a:lnTo>
                    <a:pt x="3057369" y="1348294"/>
                  </a:lnTo>
                  <a:lnTo>
                    <a:pt x="3114487" y="1337816"/>
                  </a:lnTo>
                  <a:lnTo>
                    <a:pt x="3170529" y="1326759"/>
                  </a:lnTo>
                  <a:lnTo>
                    <a:pt x="3225458" y="1315134"/>
                  </a:lnTo>
                  <a:lnTo>
                    <a:pt x="3279240" y="1302954"/>
                  </a:lnTo>
                  <a:lnTo>
                    <a:pt x="3331841" y="1290230"/>
                  </a:lnTo>
                  <a:lnTo>
                    <a:pt x="3383227" y="1276974"/>
                  </a:lnTo>
                  <a:lnTo>
                    <a:pt x="3433362" y="1263198"/>
                  </a:lnTo>
                  <a:lnTo>
                    <a:pt x="3482213" y="1248914"/>
                  </a:lnTo>
                  <a:lnTo>
                    <a:pt x="3529745" y="1234132"/>
                  </a:lnTo>
                  <a:lnTo>
                    <a:pt x="3575923" y="1218866"/>
                  </a:lnTo>
                  <a:lnTo>
                    <a:pt x="3620712" y="1203127"/>
                  </a:lnTo>
                  <a:lnTo>
                    <a:pt x="3664079" y="1186926"/>
                  </a:lnTo>
                  <a:lnTo>
                    <a:pt x="3705989" y="1170275"/>
                  </a:lnTo>
                  <a:lnTo>
                    <a:pt x="3746407" y="1153187"/>
                  </a:lnTo>
                  <a:lnTo>
                    <a:pt x="3785299" y="1135672"/>
                  </a:lnTo>
                  <a:lnTo>
                    <a:pt x="3822629" y="1117743"/>
                  </a:lnTo>
                  <a:lnTo>
                    <a:pt x="3858365" y="1099411"/>
                  </a:lnTo>
                  <a:lnTo>
                    <a:pt x="3892471" y="1080689"/>
                  </a:lnTo>
                  <a:lnTo>
                    <a:pt x="3955655" y="1042118"/>
                  </a:lnTo>
                  <a:lnTo>
                    <a:pt x="4011907" y="1002125"/>
                  </a:lnTo>
                  <a:lnTo>
                    <a:pt x="4060948" y="960803"/>
                  </a:lnTo>
                  <a:lnTo>
                    <a:pt x="4102505" y="918247"/>
                  </a:lnTo>
                  <a:lnTo>
                    <a:pt x="4136300" y="874551"/>
                  </a:lnTo>
                  <a:lnTo>
                    <a:pt x="4162058" y="829809"/>
                  </a:lnTo>
                  <a:lnTo>
                    <a:pt x="4179502" y="784114"/>
                  </a:lnTo>
                  <a:lnTo>
                    <a:pt x="4188356" y="737562"/>
                  </a:lnTo>
                  <a:lnTo>
                    <a:pt x="4189476" y="713993"/>
                  </a:lnTo>
                  <a:lnTo>
                    <a:pt x="4188356" y="690425"/>
                  </a:lnTo>
                  <a:lnTo>
                    <a:pt x="4179502" y="643873"/>
                  </a:lnTo>
                  <a:lnTo>
                    <a:pt x="4162058" y="598178"/>
                  </a:lnTo>
                  <a:lnTo>
                    <a:pt x="4136300" y="553436"/>
                  </a:lnTo>
                  <a:lnTo>
                    <a:pt x="4102505" y="509740"/>
                  </a:lnTo>
                  <a:lnTo>
                    <a:pt x="4060948" y="467184"/>
                  </a:lnTo>
                  <a:lnTo>
                    <a:pt x="4011907" y="425862"/>
                  </a:lnTo>
                  <a:lnTo>
                    <a:pt x="3955655" y="385869"/>
                  </a:lnTo>
                  <a:lnTo>
                    <a:pt x="3892471" y="347298"/>
                  </a:lnTo>
                  <a:lnTo>
                    <a:pt x="3858365" y="328576"/>
                  </a:lnTo>
                  <a:lnTo>
                    <a:pt x="3822629" y="310244"/>
                  </a:lnTo>
                  <a:lnTo>
                    <a:pt x="3785299" y="292315"/>
                  </a:lnTo>
                  <a:lnTo>
                    <a:pt x="3746407" y="274800"/>
                  </a:lnTo>
                  <a:lnTo>
                    <a:pt x="3705989" y="257712"/>
                  </a:lnTo>
                  <a:lnTo>
                    <a:pt x="3664079" y="241061"/>
                  </a:lnTo>
                  <a:lnTo>
                    <a:pt x="3620712" y="224860"/>
                  </a:lnTo>
                  <a:lnTo>
                    <a:pt x="3575923" y="209121"/>
                  </a:lnTo>
                  <a:lnTo>
                    <a:pt x="3529745" y="193855"/>
                  </a:lnTo>
                  <a:lnTo>
                    <a:pt x="3482213" y="179073"/>
                  </a:lnTo>
                  <a:lnTo>
                    <a:pt x="3433362" y="164789"/>
                  </a:lnTo>
                  <a:lnTo>
                    <a:pt x="3383227" y="151013"/>
                  </a:lnTo>
                  <a:lnTo>
                    <a:pt x="3331841" y="137757"/>
                  </a:lnTo>
                  <a:lnTo>
                    <a:pt x="3279240" y="125033"/>
                  </a:lnTo>
                  <a:lnTo>
                    <a:pt x="3225458" y="112853"/>
                  </a:lnTo>
                  <a:lnTo>
                    <a:pt x="3170529" y="101228"/>
                  </a:lnTo>
                  <a:lnTo>
                    <a:pt x="3114487" y="90171"/>
                  </a:lnTo>
                  <a:lnTo>
                    <a:pt x="3057369" y="79693"/>
                  </a:lnTo>
                  <a:lnTo>
                    <a:pt x="2999207" y="69805"/>
                  </a:lnTo>
                  <a:lnTo>
                    <a:pt x="2940036" y="60521"/>
                  </a:lnTo>
                  <a:lnTo>
                    <a:pt x="2879892" y="51850"/>
                  </a:lnTo>
                  <a:lnTo>
                    <a:pt x="2818807" y="43805"/>
                  </a:lnTo>
                  <a:lnTo>
                    <a:pt x="2756818" y="36399"/>
                  </a:lnTo>
                  <a:lnTo>
                    <a:pt x="2693958" y="29642"/>
                  </a:lnTo>
                  <a:lnTo>
                    <a:pt x="2630262" y="23546"/>
                  </a:lnTo>
                  <a:lnTo>
                    <a:pt x="2565765" y="18123"/>
                  </a:lnTo>
                  <a:lnTo>
                    <a:pt x="2500500" y="13385"/>
                  </a:lnTo>
                  <a:lnTo>
                    <a:pt x="2434503" y="9344"/>
                  </a:lnTo>
                  <a:lnTo>
                    <a:pt x="2367808" y="6012"/>
                  </a:lnTo>
                  <a:lnTo>
                    <a:pt x="2300449" y="3399"/>
                  </a:lnTo>
                  <a:lnTo>
                    <a:pt x="2232462" y="1518"/>
                  </a:lnTo>
                  <a:lnTo>
                    <a:pt x="2163880" y="381"/>
                  </a:lnTo>
                  <a:lnTo>
                    <a:pt x="2094738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86400" y="2499360"/>
              <a:ext cx="4189729" cy="1428115"/>
            </a:xfrm>
            <a:custGeom>
              <a:avLst/>
              <a:gdLst/>
              <a:ahLst/>
              <a:cxnLst/>
              <a:rect l="l" t="t" r="r" b="b"/>
              <a:pathLst>
                <a:path w="4189729" h="1428114">
                  <a:moveTo>
                    <a:pt x="0" y="713993"/>
                  </a:moveTo>
                  <a:lnTo>
                    <a:pt x="4455" y="667047"/>
                  </a:lnTo>
                  <a:lnTo>
                    <a:pt x="17639" y="620912"/>
                  </a:lnTo>
                  <a:lnTo>
                    <a:pt x="39274" y="575682"/>
                  </a:lnTo>
                  <a:lnTo>
                    <a:pt x="69085" y="531451"/>
                  </a:lnTo>
                  <a:lnTo>
                    <a:pt x="106795" y="488313"/>
                  </a:lnTo>
                  <a:lnTo>
                    <a:pt x="152129" y="446363"/>
                  </a:lnTo>
                  <a:lnTo>
                    <a:pt x="204810" y="405694"/>
                  </a:lnTo>
                  <a:lnTo>
                    <a:pt x="264562" y="366400"/>
                  </a:lnTo>
                  <a:lnTo>
                    <a:pt x="331110" y="328576"/>
                  </a:lnTo>
                  <a:lnTo>
                    <a:pt x="366846" y="310244"/>
                  </a:lnTo>
                  <a:lnTo>
                    <a:pt x="404176" y="292315"/>
                  </a:lnTo>
                  <a:lnTo>
                    <a:pt x="443068" y="274800"/>
                  </a:lnTo>
                  <a:lnTo>
                    <a:pt x="483486" y="257712"/>
                  </a:lnTo>
                  <a:lnTo>
                    <a:pt x="525396" y="241061"/>
                  </a:lnTo>
                  <a:lnTo>
                    <a:pt x="568763" y="224860"/>
                  </a:lnTo>
                  <a:lnTo>
                    <a:pt x="613552" y="209121"/>
                  </a:lnTo>
                  <a:lnTo>
                    <a:pt x="659730" y="193855"/>
                  </a:lnTo>
                  <a:lnTo>
                    <a:pt x="707262" y="179073"/>
                  </a:lnTo>
                  <a:lnTo>
                    <a:pt x="756113" y="164789"/>
                  </a:lnTo>
                  <a:lnTo>
                    <a:pt x="806248" y="151013"/>
                  </a:lnTo>
                  <a:lnTo>
                    <a:pt x="857634" y="137757"/>
                  </a:lnTo>
                  <a:lnTo>
                    <a:pt x="910235" y="125033"/>
                  </a:lnTo>
                  <a:lnTo>
                    <a:pt x="964017" y="112853"/>
                  </a:lnTo>
                  <a:lnTo>
                    <a:pt x="1018946" y="101228"/>
                  </a:lnTo>
                  <a:lnTo>
                    <a:pt x="1074988" y="90171"/>
                  </a:lnTo>
                  <a:lnTo>
                    <a:pt x="1132106" y="79693"/>
                  </a:lnTo>
                  <a:lnTo>
                    <a:pt x="1190268" y="69805"/>
                  </a:lnTo>
                  <a:lnTo>
                    <a:pt x="1249439" y="60521"/>
                  </a:lnTo>
                  <a:lnTo>
                    <a:pt x="1309583" y="51850"/>
                  </a:lnTo>
                  <a:lnTo>
                    <a:pt x="1370668" y="43805"/>
                  </a:lnTo>
                  <a:lnTo>
                    <a:pt x="1432657" y="36399"/>
                  </a:lnTo>
                  <a:lnTo>
                    <a:pt x="1495517" y="29642"/>
                  </a:lnTo>
                  <a:lnTo>
                    <a:pt x="1559213" y="23546"/>
                  </a:lnTo>
                  <a:lnTo>
                    <a:pt x="1623710" y="18123"/>
                  </a:lnTo>
                  <a:lnTo>
                    <a:pt x="1688975" y="13385"/>
                  </a:lnTo>
                  <a:lnTo>
                    <a:pt x="1754972" y="9344"/>
                  </a:lnTo>
                  <a:lnTo>
                    <a:pt x="1821667" y="6012"/>
                  </a:lnTo>
                  <a:lnTo>
                    <a:pt x="1889026" y="3399"/>
                  </a:lnTo>
                  <a:lnTo>
                    <a:pt x="1957013" y="1518"/>
                  </a:lnTo>
                  <a:lnTo>
                    <a:pt x="2025595" y="381"/>
                  </a:lnTo>
                  <a:lnTo>
                    <a:pt x="2094738" y="0"/>
                  </a:lnTo>
                  <a:lnTo>
                    <a:pt x="2163880" y="381"/>
                  </a:lnTo>
                  <a:lnTo>
                    <a:pt x="2232462" y="1518"/>
                  </a:lnTo>
                  <a:lnTo>
                    <a:pt x="2300449" y="3399"/>
                  </a:lnTo>
                  <a:lnTo>
                    <a:pt x="2367808" y="6012"/>
                  </a:lnTo>
                  <a:lnTo>
                    <a:pt x="2434503" y="9344"/>
                  </a:lnTo>
                  <a:lnTo>
                    <a:pt x="2500500" y="13385"/>
                  </a:lnTo>
                  <a:lnTo>
                    <a:pt x="2565765" y="18123"/>
                  </a:lnTo>
                  <a:lnTo>
                    <a:pt x="2630262" y="23546"/>
                  </a:lnTo>
                  <a:lnTo>
                    <a:pt x="2693958" y="29642"/>
                  </a:lnTo>
                  <a:lnTo>
                    <a:pt x="2756818" y="36399"/>
                  </a:lnTo>
                  <a:lnTo>
                    <a:pt x="2818807" y="43805"/>
                  </a:lnTo>
                  <a:lnTo>
                    <a:pt x="2879892" y="51850"/>
                  </a:lnTo>
                  <a:lnTo>
                    <a:pt x="2940036" y="60521"/>
                  </a:lnTo>
                  <a:lnTo>
                    <a:pt x="2999207" y="69805"/>
                  </a:lnTo>
                  <a:lnTo>
                    <a:pt x="3057369" y="79693"/>
                  </a:lnTo>
                  <a:lnTo>
                    <a:pt x="3114487" y="90171"/>
                  </a:lnTo>
                  <a:lnTo>
                    <a:pt x="3170529" y="101228"/>
                  </a:lnTo>
                  <a:lnTo>
                    <a:pt x="3225458" y="112853"/>
                  </a:lnTo>
                  <a:lnTo>
                    <a:pt x="3279240" y="125033"/>
                  </a:lnTo>
                  <a:lnTo>
                    <a:pt x="3331841" y="137757"/>
                  </a:lnTo>
                  <a:lnTo>
                    <a:pt x="3383227" y="151013"/>
                  </a:lnTo>
                  <a:lnTo>
                    <a:pt x="3433362" y="164789"/>
                  </a:lnTo>
                  <a:lnTo>
                    <a:pt x="3482213" y="179073"/>
                  </a:lnTo>
                  <a:lnTo>
                    <a:pt x="3529745" y="193855"/>
                  </a:lnTo>
                  <a:lnTo>
                    <a:pt x="3575923" y="209121"/>
                  </a:lnTo>
                  <a:lnTo>
                    <a:pt x="3620712" y="224860"/>
                  </a:lnTo>
                  <a:lnTo>
                    <a:pt x="3664079" y="241061"/>
                  </a:lnTo>
                  <a:lnTo>
                    <a:pt x="3705989" y="257712"/>
                  </a:lnTo>
                  <a:lnTo>
                    <a:pt x="3746407" y="274800"/>
                  </a:lnTo>
                  <a:lnTo>
                    <a:pt x="3785299" y="292315"/>
                  </a:lnTo>
                  <a:lnTo>
                    <a:pt x="3822629" y="310244"/>
                  </a:lnTo>
                  <a:lnTo>
                    <a:pt x="3858365" y="328576"/>
                  </a:lnTo>
                  <a:lnTo>
                    <a:pt x="3892471" y="347298"/>
                  </a:lnTo>
                  <a:lnTo>
                    <a:pt x="3955655" y="385869"/>
                  </a:lnTo>
                  <a:lnTo>
                    <a:pt x="4011907" y="425862"/>
                  </a:lnTo>
                  <a:lnTo>
                    <a:pt x="4060948" y="467184"/>
                  </a:lnTo>
                  <a:lnTo>
                    <a:pt x="4102505" y="509740"/>
                  </a:lnTo>
                  <a:lnTo>
                    <a:pt x="4136300" y="553436"/>
                  </a:lnTo>
                  <a:lnTo>
                    <a:pt x="4162058" y="598178"/>
                  </a:lnTo>
                  <a:lnTo>
                    <a:pt x="4179502" y="643873"/>
                  </a:lnTo>
                  <a:lnTo>
                    <a:pt x="4188356" y="690425"/>
                  </a:lnTo>
                  <a:lnTo>
                    <a:pt x="4189476" y="713993"/>
                  </a:lnTo>
                  <a:lnTo>
                    <a:pt x="4188356" y="737562"/>
                  </a:lnTo>
                  <a:lnTo>
                    <a:pt x="4179502" y="784114"/>
                  </a:lnTo>
                  <a:lnTo>
                    <a:pt x="4162058" y="829809"/>
                  </a:lnTo>
                  <a:lnTo>
                    <a:pt x="4136300" y="874551"/>
                  </a:lnTo>
                  <a:lnTo>
                    <a:pt x="4102505" y="918247"/>
                  </a:lnTo>
                  <a:lnTo>
                    <a:pt x="4060948" y="960803"/>
                  </a:lnTo>
                  <a:lnTo>
                    <a:pt x="4011907" y="1002125"/>
                  </a:lnTo>
                  <a:lnTo>
                    <a:pt x="3955655" y="1042118"/>
                  </a:lnTo>
                  <a:lnTo>
                    <a:pt x="3892471" y="1080689"/>
                  </a:lnTo>
                  <a:lnTo>
                    <a:pt x="3858365" y="1099411"/>
                  </a:lnTo>
                  <a:lnTo>
                    <a:pt x="3822629" y="1117743"/>
                  </a:lnTo>
                  <a:lnTo>
                    <a:pt x="3785299" y="1135672"/>
                  </a:lnTo>
                  <a:lnTo>
                    <a:pt x="3746407" y="1153187"/>
                  </a:lnTo>
                  <a:lnTo>
                    <a:pt x="3705989" y="1170275"/>
                  </a:lnTo>
                  <a:lnTo>
                    <a:pt x="3664079" y="1186926"/>
                  </a:lnTo>
                  <a:lnTo>
                    <a:pt x="3620712" y="1203127"/>
                  </a:lnTo>
                  <a:lnTo>
                    <a:pt x="3575923" y="1218866"/>
                  </a:lnTo>
                  <a:lnTo>
                    <a:pt x="3529745" y="1234132"/>
                  </a:lnTo>
                  <a:lnTo>
                    <a:pt x="3482213" y="1248914"/>
                  </a:lnTo>
                  <a:lnTo>
                    <a:pt x="3433362" y="1263198"/>
                  </a:lnTo>
                  <a:lnTo>
                    <a:pt x="3383227" y="1276974"/>
                  </a:lnTo>
                  <a:lnTo>
                    <a:pt x="3331841" y="1290230"/>
                  </a:lnTo>
                  <a:lnTo>
                    <a:pt x="3279240" y="1302954"/>
                  </a:lnTo>
                  <a:lnTo>
                    <a:pt x="3225458" y="1315134"/>
                  </a:lnTo>
                  <a:lnTo>
                    <a:pt x="3170529" y="1326759"/>
                  </a:lnTo>
                  <a:lnTo>
                    <a:pt x="3114487" y="1337816"/>
                  </a:lnTo>
                  <a:lnTo>
                    <a:pt x="3057369" y="1348294"/>
                  </a:lnTo>
                  <a:lnTo>
                    <a:pt x="2999207" y="1358182"/>
                  </a:lnTo>
                  <a:lnTo>
                    <a:pt x="2940036" y="1367466"/>
                  </a:lnTo>
                  <a:lnTo>
                    <a:pt x="2879892" y="1376137"/>
                  </a:lnTo>
                  <a:lnTo>
                    <a:pt x="2818807" y="1384182"/>
                  </a:lnTo>
                  <a:lnTo>
                    <a:pt x="2756818" y="1391588"/>
                  </a:lnTo>
                  <a:lnTo>
                    <a:pt x="2693958" y="1398345"/>
                  </a:lnTo>
                  <a:lnTo>
                    <a:pt x="2630262" y="1404441"/>
                  </a:lnTo>
                  <a:lnTo>
                    <a:pt x="2565765" y="1409864"/>
                  </a:lnTo>
                  <a:lnTo>
                    <a:pt x="2500500" y="1414602"/>
                  </a:lnTo>
                  <a:lnTo>
                    <a:pt x="2434503" y="1418643"/>
                  </a:lnTo>
                  <a:lnTo>
                    <a:pt x="2367808" y="1421975"/>
                  </a:lnTo>
                  <a:lnTo>
                    <a:pt x="2300449" y="1424588"/>
                  </a:lnTo>
                  <a:lnTo>
                    <a:pt x="2232462" y="1426469"/>
                  </a:lnTo>
                  <a:lnTo>
                    <a:pt x="2163880" y="1427606"/>
                  </a:lnTo>
                  <a:lnTo>
                    <a:pt x="2094738" y="1427988"/>
                  </a:lnTo>
                  <a:lnTo>
                    <a:pt x="2025595" y="1427606"/>
                  </a:lnTo>
                  <a:lnTo>
                    <a:pt x="1957013" y="1426469"/>
                  </a:lnTo>
                  <a:lnTo>
                    <a:pt x="1889026" y="1424588"/>
                  </a:lnTo>
                  <a:lnTo>
                    <a:pt x="1821667" y="1421975"/>
                  </a:lnTo>
                  <a:lnTo>
                    <a:pt x="1754972" y="1418643"/>
                  </a:lnTo>
                  <a:lnTo>
                    <a:pt x="1688975" y="1414602"/>
                  </a:lnTo>
                  <a:lnTo>
                    <a:pt x="1623710" y="1409864"/>
                  </a:lnTo>
                  <a:lnTo>
                    <a:pt x="1559213" y="1404441"/>
                  </a:lnTo>
                  <a:lnTo>
                    <a:pt x="1495517" y="1398345"/>
                  </a:lnTo>
                  <a:lnTo>
                    <a:pt x="1432657" y="1391588"/>
                  </a:lnTo>
                  <a:lnTo>
                    <a:pt x="1370668" y="1384182"/>
                  </a:lnTo>
                  <a:lnTo>
                    <a:pt x="1309583" y="1376137"/>
                  </a:lnTo>
                  <a:lnTo>
                    <a:pt x="1249439" y="1367466"/>
                  </a:lnTo>
                  <a:lnTo>
                    <a:pt x="1190268" y="1358182"/>
                  </a:lnTo>
                  <a:lnTo>
                    <a:pt x="1132106" y="1348294"/>
                  </a:lnTo>
                  <a:lnTo>
                    <a:pt x="1074988" y="1337816"/>
                  </a:lnTo>
                  <a:lnTo>
                    <a:pt x="1018946" y="1326759"/>
                  </a:lnTo>
                  <a:lnTo>
                    <a:pt x="964017" y="1315134"/>
                  </a:lnTo>
                  <a:lnTo>
                    <a:pt x="910235" y="1302954"/>
                  </a:lnTo>
                  <a:lnTo>
                    <a:pt x="857634" y="1290230"/>
                  </a:lnTo>
                  <a:lnTo>
                    <a:pt x="806248" y="1276974"/>
                  </a:lnTo>
                  <a:lnTo>
                    <a:pt x="756113" y="1263198"/>
                  </a:lnTo>
                  <a:lnTo>
                    <a:pt x="707262" y="1248914"/>
                  </a:lnTo>
                  <a:lnTo>
                    <a:pt x="659730" y="1234132"/>
                  </a:lnTo>
                  <a:lnTo>
                    <a:pt x="613552" y="1218866"/>
                  </a:lnTo>
                  <a:lnTo>
                    <a:pt x="568763" y="1203127"/>
                  </a:lnTo>
                  <a:lnTo>
                    <a:pt x="525396" y="1186926"/>
                  </a:lnTo>
                  <a:lnTo>
                    <a:pt x="483486" y="1170275"/>
                  </a:lnTo>
                  <a:lnTo>
                    <a:pt x="443068" y="1153187"/>
                  </a:lnTo>
                  <a:lnTo>
                    <a:pt x="404176" y="1135672"/>
                  </a:lnTo>
                  <a:lnTo>
                    <a:pt x="366846" y="1117743"/>
                  </a:lnTo>
                  <a:lnTo>
                    <a:pt x="331110" y="1099411"/>
                  </a:lnTo>
                  <a:lnTo>
                    <a:pt x="297004" y="1080689"/>
                  </a:lnTo>
                  <a:lnTo>
                    <a:pt x="233820" y="1042118"/>
                  </a:lnTo>
                  <a:lnTo>
                    <a:pt x="177568" y="1002125"/>
                  </a:lnTo>
                  <a:lnTo>
                    <a:pt x="128527" y="960803"/>
                  </a:lnTo>
                  <a:lnTo>
                    <a:pt x="86970" y="918247"/>
                  </a:lnTo>
                  <a:lnTo>
                    <a:pt x="53175" y="874551"/>
                  </a:lnTo>
                  <a:lnTo>
                    <a:pt x="27417" y="829809"/>
                  </a:lnTo>
                  <a:lnTo>
                    <a:pt x="9973" y="784114"/>
                  </a:lnTo>
                  <a:lnTo>
                    <a:pt x="1119" y="737562"/>
                  </a:lnTo>
                  <a:lnTo>
                    <a:pt x="0" y="713993"/>
                  </a:lnTo>
                  <a:close/>
                </a:path>
              </a:pathLst>
            </a:custGeom>
            <a:ln w="9144">
              <a:solidFill>
                <a:srgbClr val="E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79565" y="2736342"/>
            <a:ext cx="257746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00094B"/>
                </a:solidFill>
                <a:latin typeface="Arial"/>
                <a:cs typeface="Arial"/>
              </a:rPr>
              <a:t>Circulación</a:t>
            </a:r>
            <a:r>
              <a:rPr sz="2000" b="1" i="1" spc="-35" dirty="0">
                <a:solidFill>
                  <a:srgbClr val="00094B"/>
                </a:solidFill>
                <a:latin typeface="Arial"/>
                <a:cs typeface="Arial"/>
              </a:rPr>
              <a:t> </a:t>
            </a:r>
            <a:r>
              <a:rPr sz="2000" b="1" i="1" spc="-25" dirty="0">
                <a:solidFill>
                  <a:srgbClr val="00094B"/>
                </a:solidFill>
                <a:latin typeface="Arial"/>
                <a:cs typeface="Arial"/>
              </a:rPr>
              <a:t>de </a:t>
            </a:r>
            <a:r>
              <a:rPr sz="2000" b="1" i="1" dirty="0">
                <a:solidFill>
                  <a:srgbClr val="00094B"/>
                </a:solidFill>
                <a:latin typeface="Arial"/>
                <a:cs typeface="Arial"/>
              </a:rPr>
              <a:t>corriente</a:t>
            </a:r>
            <a:r>
              <a:rPr sz="2000" b="1" i="1" spc="-35" dirty="0">
                <a:solidFill>
                  <a:srgbClr val="00094B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094B"/>
                </a:solidFill>
                <a:latin typeface="Arial"/>
                <a:cs typeface="Arial"/>
              </a:rPr>
              <a:t>a traves</a:t>
            </a:r>
            <a:r>
              <a:rPr sz="2000" b="1" i="1" spc="-35" dirty="0">
                <a:solidFill>
                  <a:srgbClr val="00094B"/>
                </a:solidFill>
                <a:latin typeface="Arial"/>
                <a:cs typeface="Arial"/>
              </a:rPr>
              <a:t> </a:t>
            </a:r>
            <a:r>
              <a:rPr sz="2000" b="1" i="1" spc="-25" dirty="0">
                <a:solidFill>
                  <a:srgbClr val="00094B"/>
                </a:solidFill>
                <a:latin typeface="Arial"/>
                <a:cs typeface="Arial"/>
              </a:rPr>
              <a:t>del </a:t>
            </a:r>
            <a:r>
              <a:rPr sz="2000" b="1" i="1" dirty="0">
                <a:solidFill>
                  <a:srgbClr val="00094B"/>
                </a:solidFill>
                <a:latin typeface="Arial"/>
                <a:cs typeface="Arial"/>
              </a:rPr>
              <a:t>cuerpo</a:t>
            </a:r>
            <a:r>
              <a:rPr sz="2000" b="1" i="1" spc="-15" dirty="0">
                <a:solidFill>
                  <a:srgbClr val="00094B"/>
                </a:solidFill>
                <a:latin typeface="Arial"/>
                <a:cs typeface="Arial"/>
              </a:rPr>
              <a:t> </a:t>
            </a:r>
            <a:r>
              <a:rPr sz="2000" b="1" i="1" spc="-25" dirty="0">
                <a:solidFill>
                  <a:srgbClr val="00094B"/>
                </a:solidFill>
                <a:latin typeface="Arial"/>
                <a:cs typeface="Arial"/>
              </a:rPr>
              <a:t>por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67400" y="4800600"/>
            <a:ext cx="1371600" cy="711835"/>
          </a:xfrm>
          <a:prstGeom prst="rect">
            <a:avLst/>
          </a:prstGeom>
          <a:solidFill>
            <a:srgbClr val="FFCC66"/>
          </a:solidFill>
          <a:ln w="9144">
            <a:solidFill>
              <a:srgbClr val="00050C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2075" marR="167005">
              <a:lnSpc>
                <a:spcPct val="100000"/>
              </a:lnSpc>
              <a:spcBef>
                <a:spcPts val="350"/>
              </a:spcBef>
            </a:pPr>
            <a:r>
              <a:rPr sz="2000" b="1" i="1" spc="-10" dirty="0">
                <a:solidFill>
                  <a:srgbClr val="00094B"/>
                </a:solidFill>
                <a:latin typeface="Arial"/>
                <a:cs typeface="Arial"/>
              </a:rPr>
              <a:t>Contacto directo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96071" y="4901184"/>
            <a:ext cx="1365885" cy="862965"/>
          </a:xfrm>
          <a:prstGeom prst="rect">
            <a:avLst/>
          </a:prstGeom>
          <a:solidFill>
            <a:srgbClr val="FFFF99"/>
          </a:solidFill>
          <a:ln w="9144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345"/>
              </a:spcBef>
            </a:pPr>
            <a:r>
              <a:rPr sz="2000" b="1" i="1" spc="-10" dirty="0">
                <a:solidFill>
                  <a:srgbClr val="00094B"/>
                </a:solidFill>
                <a:latin typeface="Arial"/>
                <a:cs typeface="Arial"/>
              </a:rPr>
              <a:t>Contacto</a:t>
            </a:r>
            <a:endParaRPr sz="2000">
              <a:latin typeface="Arial"/>
              <a:cs typeface="Arial"/>
            </a:endParaRPr>
          </a:p>
          <a:p>
            <a:pPr marL="146050">
              <a:lnSpc>
                <a:spcPct val="100000"/>
              </a:lnSpc>
              <a:spcBef>
                <a:spcPts val="1200"/>
              </a:spcBef>
            </a:pPr>
            <a:r>
              <a:rPr sz="2000" b="1" i="1" spc="-10" dirty="0">
                <a:solidFill>
                  <a:srgbClr val="00094B"/>
                </a:solidFill>
                <a:latin typeface="Arial"/>
                <a:cs typeface="Arial"/>
              </a:rPr>
              <a:t>indirecto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03676" y="4436364"/>
            <a:ext cx="1339850" cy="91440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64135" marR="175260" indent="635" algn="ctr">
              <a:lnSpc>
                <a:spcPct val="100000"/>
              </a:lnSpc>
              <a:spcBef>
                <a:spcPts val="340"/>
              </a:spcBef>
            </a:pPr>
            <a:r>
              <a:rPr sz="1800" b="1" i="1" spc="-20" dirty="0">
                <a:solidFill>
                  <a:srgbClr val="00094B"/>
                </a:solidFill>
                <a:latin typeface="Arial"/>
                <a:cs typeface="Arial"/>
              </a:rPr>
              <a:t>Arco </a:t>
            </a:r>
            <a:r>
              <a:rPr sz="1800" b="1" i="1" spc="-10" dirty="0">
                <a:solidFill>
                  <a:srgbClr val="00094B"/>
                </a:solidFill>
                <a:latin typeface="Arial"/>
                <a:cs typeface="Arial"/>
              </a:rPr>
              <a:t>eléctrico </a:t>
            </a:r>
            <a:r>
              <a:rPr sz="1800" b="1" i="1" dirty="0">
                <a:solidFill>
                  <a:srgbClr val="00094B"/>
                </a:solidFill>
                <a:latin typeface="Arial"/>
                <a:cs typeface="Arial"/>
              </a:rPr>
              <a:t>(arc</a:t>
            </a:r>
            <a:r>
              <a:rPr sz="1800" b="1" i="1" spc="-10" dirty="0">
                <a:solidFill>
                  <a:srgbClr val="00094B"/>
                </a:solidFill>
                <a:latin typeface="Arial"/>
                <a:cs typeface="Arial"/>
              </a:rPr>
              <a:t> flash)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30040" y="2027173"/>
            <a:ext cx="4730750" cy="2849880"/>
            <a:chOff x="4130040" y="2027173"/>
            <a:chExt cx="4730750" cy="2849880"/>
          </a:xfrm>
        </p:grpSpPr>
        <p:sp>
          <p:nvSpPr>
            <p:cNvPr id="17" name="object 17"/>
            <p:cNvSpPr/>
            <p:nvPr/>
          </p:nvSpPr>
          <p:spPr>
            <a:xfrm>
              <a:off x="4130040" y="2048890"/>
              <a:ext cx="926465" cy="2212340"/>
            </a:xfrm>
            <a:custGeom>
              <a:avLst/>
              <a:gdLst/>
              <a:ahLst/>
              <a:cxnLst/>
              <a:rect l="l" t="t" r="r" b="b"/>
              <a:pathLst>
                <a:path w="926464" h="2212340">
                  <a:moveTo>
                    <a:pt x="0" y="2127250"/>
                  </a:moveTo>
                  <a:lnTo>
                    <a:pt x="6096" y="2212213"/>
                  </a:lnTo>
                  <a:lnTo>
                    <a:pt x="70485" y="2156333"/>
                  </a:lnTo>
                  <a:lnTo>
                    <a:pt x="69561" y="2155952"/>
                  </a:lnTo>
                  <a:lnTo>
                    <a:pt x="36195" y="2155952"/>
                  </a:lnTo>
                  <a:lnTo>
                    <a:pt x="24511" y="2151126"/>
                  </a:lnTo>
                  <a:lnTo>
                    <a:pt x="29375" y="2139370"/>
                  </a:lnTo>
                  <a:lnTo>
                    <a:pt x="0" y="2127250"/>
                  </a:lnTo>
                  <a:close/>
                </a:path>
                <a:path w="926464" h="2212340">
                  <a:moveTo>
                    <a:pt x="29375" y="2139370"/>
                  </a:moveTo>
                  <a:lnTo>
                    <a:pt x="24511" y="2151126"/>
                  </a:lnTo>
                  <a:lnTo>
                    <a:pt x="36195" y="2155952"/>
                  </a:lnTo>
                  <a:lnTo>
                    <a:pt x="41061" y="2144192"/>
                  </a:lnTo>
                  <a:lnTo>
                    <a:pt x="29375" y="2139370"/>
                  </a:lnTo>
                  <a:close/>
                </a:path>
                <a:path w="926464" h="2212340">
                  <a:moveTo>
                    <a:pt x="41061" y="2144192"/>
                  </a:moveTo>
                  <a:lnTo>
                    <a:pt x="36195" y="2155952"/>
                  </a:lnTo>
                  <a:lnTo>
                    <a:pt x="69561" y="2155952"/>
                  </a:lnTo>
                  <a:lnTo>
                    <a:pt x="41061" y="2144192"/>
                  </a:lnTo>
                  <a:close/>
                </a:path>
                <a:path w="926464" h="2212340">
                  <a:moveTo>
                    <a:pt x="914654" y="0"/>
                  </a:moveTo>
                  <a:lnTo>
                    <a:pt x="29375" y="2139370"/>
                  </a:lnTo>
                  <a:lnTo>
                    <a:pt x="41061" y="2144192"/>
                  </a:lnTo>
                  <a:lnTo>
                    <a:pt x="926338" y="4825"/>
                  </a:lnTo>
                  <a:lnTo>
                    <a:pt x="9146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17322" y="2027173"/>
              <a:ext cx="2243455" cy="2849880"/>
            </a:xfrm>
            <a:custGeom>
              <a:avLst/>
              <a:gdLst/>
              <a:ahLst/>
              <a:cxnLst/>
              <a:rect l="l" t="t" r="r" b="b"/>
              <a:pathLst>
                <a:path w="2243454" h="2849879">
                  <a:moveTo>
                    <a:pt x="322846" y="1861058"/>
                  </a:moveTo>
                  <a:lnTo>
                    <a:pt x="310908" y="1856994"/>
                  </a:lnTo>
                  <a:lnTo>
                    <a:pt x="30175" y="2699181"/>
                  </a:lnTo>
                  <a:lnTo>
                    <a:pt x="0" y="2689098"/>
                  </a:lnTo>
                  <a:lnTo>
                    <a:pt x="12077" y="2773426"/>
                  </a:lnTo>
                  <a:lnTo>
                    <a:pt x="70370" y="2715133"/>
                  </a:lnTo>
                  <a:lnTo>
                    <a:pt x="72275" y="2713228"/>
                  </a:lnTo>
                  <a:lnTo>
                    <a:pt x="42214" y="2703195"/>
                  </a:lnTo>
                  <a:lnTo>
                    <a:pt x="322846" y="1861058"/>
                  </a:lnTo>
                  <a:close/>
                </a:path>
                <a:path w="2243454" h="2849879">
                  <a:moveTo>
                    <a:pt x="668921" y="374777"/>
                  </a:moveTo>
                  <a:lnTo>
                    <a:pt x="640524" y="389001"/>
                  </a:lnTo>
                  <a:lnTo>
                    <a:pt x="446036" y="0"/>
                  </a:lnTo>
                  <a:lnTo>
                    <a:pt x="434606" y="5588"/>
                  </a:lnTo>
                  <a:lnTo>
                    <a:pt x="629208" y="394677"/>
                  </a:lnTo>
                  <a:lnTo>
                    <a:pt x="600722" y="408940"/>
                  </a:lnTo>
                  <a:lnTo>
                    <a:pt x="668921" y="459994"/>
                  </a:lnTo>
                  <a:lnTo>
                    <a:pt x="668921" y="406019"/>
                  </a:lnTo>
                  <a:lnTo>
                    <a:pt x="668921" y="374777"/>
                  </a:lnTo>
                  <a:close/>
                </a:path>
                <a:path w="2243454" h="2849879">
                  <a:moveTo>
                    <a:pt x="2243213" y="2767076"/>
                  </a:moveTo>
                  <a:lnTo>
                    <a:pt x="2212086" y="2773769"/>
                  </a:lnTo>
                  <a:lnTo>
                    <a:pt x="1999500" y="1781556"/>
                  </a:lnTo>
                  <a:lnTo>
                    <a:pt x="1987054" y="1784096"/>
                  </a:lnTo>
                  <a:lnTo>
                    <a:pt x="2199640" y="2776436"/>
                  </a:lnTo>
                  <a:lnTo>
                    <a:pt x="2168664" y="2783078"/>
                  </a:lnTo>
                  <a:lnTo>
                    <a:pt x="2221877" y="2849626"/>
                  </a:lnTo>
                  <a:lnTo>
                    <a:pt x="2237562" y="2788920"/>
                  </a:lnTo>
                  <a:lnTo>
                    <a:pt x="2243213" y="2767076"/>
                  </a:lnTo>
                  <a:close/>
                </a:path>
              </a:pathLst>
            </a:custGeom>
            <a:solidFill>
              <a:srgbClr val="0901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2422" y="350901"/>
            <a:ext cx="11156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ArcFlash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22422" y="655396"/>
            <a:ext cx="24822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dirty="0">
                <a:latin typeface="Arial"/>
                <a:cs typeface="Arial"/>
              </a:rPr>
              <a:t>De</a:t>
            </a:r>
            <a:r>
              <a:rPr sz="2400" i="0" spc="-40" dirty="0">
                <a:latin typeface="Arial"/>
                <a:cs typeface="Arial"/>
              </a:rPr>
              <a:t> </a:t>
            </a:r>
            <a:r>
              <a:rPr sz="2400" i="0" dirty="0">
                <a:latin typeface="Arial"/>
                <a:cs typeface="Arial"/>
              </a:rPr>
              <a:t>que</a:t>
            </a:r>
            <a:r>
              <a:rPr sz="2400" i="0" spc="-35" dirty="0">
                <a:latin typeface="Arial"/>
                <a:cs typeface="Arial"/>
              </a:rPr>
              <a:t> </a:t>
            </a:r>
            <a:r>
              <a:rPr sz="2400" i="0" dirty="0">
                <a:latin typeface="Arial"/>
                <a:cs typeface="Arial"/>
              </a:rPr>
              <a:t>se</a:t>
            </a:r>
            <a:r>
              <a:rPr sz="2400" i="0" spc="-30" dirty="0">
                <a:latin typeface="Arial"/>
                <a:cs typeface="Arial"/>
              </a:rPr>
              <a:t> </a:t>
            </a:r>
            <a:r>
              <a:rPr sz="2400" i="0" dirty="0">
                <a:latin typeface="Arial"/>
                <a:cs typeface="Arial"/>
              </a:rPr>
              <a:t>trata</a:t>
            </a:r>
            <a:r>
              <a:rPr sz="2400" i="0" spc="-25" dirty="0">
                <a:latin typeface="Arial"/>
                <a:cs typeface="Arial"/>
              </a:rPr>
              <a:t> </a:t>
            </a:r>
            <a:r>
              <a:rPr sz="2400" i="0" spc="-50" dirty="0"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60548" y="1339596"/>
            <a:ext cx="1219200" cy="198120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55"/>
              </a:spcBef>
            </a:pPr>
            <a:endParaRPr sz="1800">
              <a:latin typeface="Times New Roman"/>
              <a:cs typeface="Times New Roman"/>
            </a:endParaRPr>
          </a:p>
          <a:p>
            <a:pPr marL="171450" marR="132715" indent="-9461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Accidente Eléctrico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17364" y="1371600"/>
            <a:ext cx="2133600" cy="91440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endParaRPr sz="1400">
              <a:latin typeface="Times New Roman"/>
              <a:cs typeface="Times New Roman"/>
            </a:endParaRPr>
          </a:p>
          <a:p>
            <a:pPr marL="160020" marR="147320" indent="-4889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Circulación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corriente </a:t>
            </a: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través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del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cuerpo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por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17364" y="2400300"/>
            <a:ext cx="2133600" cy="914400"/>
          </a:xfrm>
          <a:prstGeom prst="rect">
            <a:avLst/>
          </a:prstGeom>
          <a:solidFill>
            <a:srgbClr val="5B9BD4"/>
          </a:solidFill>
          <a:ln w="6096">
            <a:solidFill>
              <a:srgbClr val="000000"/>
            </a:solidFill>
          </a:ln>
        </p:spPr>
        <p:txBody>
          <a:bodyPr vert="horz" wrap="square" lIns="0" tIns="160655" rIns="0" bIns="0" rtlCol="0">
            <a:spAutoFit/>
          </a:bodyPr>
          <a:lstStyle/>
          <a:p>
            <a:pPr marL="415925">
              <a:lnSpc>
                <a:spcPct val="100000"/>
              </a:lnSpc>
              <a:spcBef>
                <a:spcPts val="1265"/>
              </a:spcBef>
            </a:pPr>
            <a:r>
              <a:rPr sz="2400" b="1" spc="-10" dirty="0">
                <a:latin typeface="Arial"/>
                <a:cs typeface="Arial"/>
              </a:rPr>
              <a:t>ArcFlash</a:t>
            </a:r>
            <a:endParaRPr sz="2400">
              <a:latin typeface="Arial"/>
              <a:cs typeface="Arial"/>
            </a:endParaRPr>
          </a:p>
          <a:p>
            <a:pPr marL="4572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Microsoft Sans Serif"/>
                <a:cs typeface="Microsoft Sans Serif"/>
              </a:rPr>
              <a:t>(arco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eléctrico)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22107" y="1336547"/>
            <a:ext cx="2133600" cy="41910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418465">
              <a:lnSpc>
                <a:spcPct val="100000"/>
              </a:lnSpc>
              <a:spcBef>
                <a:spcPts val="760"/>
              </a:spcBef>
            </a:pPr>
            <a:r>
              <a:rPr sz="1400" dirty="0">
                <a:latin typeface="Microsoft Sans Serif"/>
                <a:cs typeface="Microsoft Sans Serif"/>
              </a:rPr>
              <a:t>Contacto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directo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90104" y="1898904"/>
            <a:ext cx="2133600" cy="41910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345440">
              <a:lnSpc>
                <a:spcPct val="100000"/>
              </a:lnSpc>
              <a:spcBef>
                <a:spcPts val="765"/>
              </a:spcBef>
            </a:pPr>
            <a:r>
              <a:rPr sz="1400" dirty="0">
                <a:latin typeface="Microsoft Sans Serif"/>
                <a:cs typeface="Microsoft Sans Serif"/>
              </a:rPr>
              <a:t>Contacto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Indirecto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62984" y="1365503"/>
            <a:ext cx="754380" cy="1955800"/>
          </a:xfrm>
          <a:custGeom>
            <a:avLst/>
            <a:gdLst/>
            <a:ahLst/>
            <a:cxnLst/>
            <a:rect l="l" t="t" r="r" b="b"/>
            <a:pathLst>
              <a:path w="754379" h="1955800">
                <a:moveTo>
                  <a:pt x="0" y="0"/>
                </a:moveTo>
                <a:lnTo>
                  <a:pt x="739139" y="476250"/>
                </a:lnTo>
                <a:lnTo>
                  <a:pt x="0" y="952500"/>
                </a:lnTo>
                <a:lnTo>
                  <a:pt x="0" y="0"/>
                </a:lnTo>
                <a:close/>
              </a:path>
              <a:path w="754379" h="1955800">
                <a:moveTo>
                  <a:pt x="16763" y="1002792"/>
                </a:moveTo>
                <a:lnTo>
                  <a:pt x="754379" y="1479042"/>
                </a:lnTo>
                <a:lnTo>
                  <a:pt x="16763" y="1955292"/>
                </a:lnTo>
                <a:lnTo>
                  <a:pt x="16763" y="1002792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50964" y="1365503"/>
            <a:ext cx="739140" cy="431800"/>
          </a:xfrm>
          <a:custGeom>
            <a:avLst/>
            <a:gdLst/>
            <a:ahLst/>
            <a:cxnLst/>
            <a:rect l="l" t="t" r="r" b="b"/>
            <a:pathLst>
              <a:path w="739140" h="431800">
                <a:moveTo>
                  <a:pt x="0" y="0"/>
                </a:moveTo>
                <a:lnTo>
                  <a:pt x="739139" y="215646"/>
                </a:lnTo>
                <a:lnTo>
                  <a:pt x="0" y="431292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50964" y="1860804"/>
            <a:ext cx="739140" cy="431800"/>
          </a:xfrm>
          <a:custGeom>
            <a:avLst/>
            <a:gdLst/>
            <a:ahLst/>
            <a:cxnLst/>
            <a:rect l="l" t="t" r="r" b="b"/>
            <a:pathLst>
              <a:path w="739140" h="431800">
                <a:moveTo>
                  <a:pt x="0" y="0"/>
                </a:moveTo>
                <a:lnTo>
                  <a:pt x="739139" y="215646"/>
                </a:lnTo>
                <a:lnTo>
                  <a:pt x="0" y="431292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95244" y="3646932"/>
            <a:ext cx="6788150" cy="1981200"/>
          </a:xfrm>
          <a:prstGeom prst="rect">
            <a:avLst/>
          </a:prstGeom>
          <a:solidFill>
            <a:srgbClr val="5B9BD4"/>
          </a:solidFill>
          <a:ln w="6096">
            <a:solidFill>
              <a:srgbClr val="00000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60"/>
              </a:spcBef>
            </a:pPr>
            <a:endParaRPr sz="180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Arial"/>
                <a:cs typeface="Arial"/>
              </a:rPr>
              <a:t>Es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cortocircuito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través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del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aire,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producido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cuando:</a:t>
            </a:r>
            <a:endParaRPr sz="1800">
              <a:latin typeface="Arial"/>
              <a:cs typeface="Arial"/>
            </a:endParaRPr>
          </a:p>
          <a:p>
            <a:pPr marL="325120" indent="-235585">
              <a:lnSpc>
                <a:spcPct val="100000"/>
              </a:lnSpc>
              <a:buFont typeface="Wingdings"/>
              <a:buChar char=""/>
              <a:tabLst>
                <a:tab pos="325120" algn="l"/>
              </a:tabLst>
            </a:pP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aislación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entre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dos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conductores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energizados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colapsa</a:t>
            </a:r>
            <a:endParaRPr sz="1800">
              <a:latin typeface="Microsoft Sans Serif"/>
              <a:cs typeface="Microsoft Sans Serif"/>
            </a:endParaRPr>
          </a:p>
          <a:p>
            <a:pPr marL="89535" marR="426084" indent="235585">
              <a:lnSpc>
                <a:spcPct val="100000"/>
              </a:lnSpc>
              <a:buFont typeface="Wingdings"/>
              <a:buChar char=""/>
              <a:tabLst>
                <a:tab pos="325120" algn="l"/>
              </a:tabLst>
            </a:pPr>
            <a:r>
              <a:rPr sz="1800" dirty="0">
                <a:latin typeface="Microsoft Sans Serif"/>
                <a:cs typeface="Microsoft Sans Serif"/>
              </a:rPr>
              <a:t>Idem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entre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conductor y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tierra,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provocando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explosión </a:t>
            </a:r>
            <a:r>
              <a:rPr sz="1800" dirty="0">
                <a:latin typeface="Microsoft Sans Serif"/>
                <a:cs typeface="Microsoft Sans Serif"/>
              </a:rPr>
              <a:t>por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liberación 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energía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5788" y="117347"/>
            <a:ext cx="7900415" cy="59253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7280" y="3172142"/>
            <a:ext cx="23774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ARC</a:t>
            </a:r>
            <a:r>
              <a:rPr sz="3200" spc="5" dirty="0"/>
              <a:t> </a:t>
            </a:r>
            <a:r>
              <a:rPr sz="3200" spc="-10" dirty="0"/>
              <a:t>FLASH</a:t>
            </a:r>
            <a:endParaRPr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11245" y="350901"/>
            <a:ext cx="2868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Accidente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</a:t>
            </a:r>
            <a:r>
              <a:rPr sz="2000" b="1" spc="-10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ArcFlash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11245" y="655396"/>
            <a:ext cx="33940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dirty="0">
                <a:latin typeface="Arial"/>
                <a:cs typeface="Arial"/>
              </a:rPr>
              <a:t>Dónde</a:t>
            </a:r>
            <a:r>
              <a:rPr sz="2400" i="0" spc="-30" dirty="0">
                <a:latin typeface="Arial"/>
                <a:cs typeface="Arial"/>
              </a:rPr>
              <a:t> </a:t>
            </a:r>
            <a:r>
              <a:rPr sz="2400" i="0" dirty="0">
                <a:latin typeface="Arial"/>
                <a:cs typeface="Arial"/>
              </a:rPr>
              <a:t>pueden</a:t>
            </a:r>
            <a:r>
              <a:rPr sz="2400" i="0" spc="-35" dirty="0">
                <a:latin typeface="Arial"/>
                <a:cs typeface="Arial"/>
              </a:rPr>
              <a:t> </a:t>
            </a:r>
            <a:r>
              <a:rPr sz="2400" i="0" spc="-10" dirty="0">
                <a:latin typeface="Arial"/>
                <a:cs typeface="Arial"/>
              </a:rPr>
              <a:t>ocurrir?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21151" y="2753867"/>
            <a:ext cx="1798320" cy="3110865"/>
          </a:xfrm>
          <a:custGeom>
            <a:avLst/>
            <a:gdLst/>
            <a:ahLst/>
            <a:cxnLst/>
            <a:rect l="l" t="t" r="r" b="b"/>
            <a:pathLst>
              <a:path w="1798320" h="3110865">
                <a:moveTo>
                  <a:pt x="1798320" y="0"/>
                </a:moveTo>
                <a:lnTo>
                  <a:pt x="0" y="0"/>
                </a:lnTo>
                <a:lnTo>
                  <a:pt x="0" y="3110483"/>
                </a:lnTo>
                <a:lnTo>
                  <a:pt x="1798320" y="3110483"/>
                </a:lnTo>
                <a:lnTo>
                  <a:pt x="179832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21151" y="2753867"/>
            <a:ext cx="1798320" cy="311086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185420" marR="424180" algn="just">
              <a:lnSpc>
                <a:spcPct val="100000"/>
              </a:lnSpc>
              <a:spcBef>
                <a:spcPts val="805"/>
              </a:spcBef>
            </a:pPr>
            <a:r>
              <a:rPr sz="1800" spc="-20" dirty="0">
                <a:latin typeface="Microsoft Sans Serif"/>
                <a:cs typeface="Microsoft Sans Serif"/>
              </a:rPr>
              <a:t>Tableros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distribución MT/BT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17008" y="2753867"/>
            <a:ext cx="1762125" cy="3110865"/>
          </a:xfrm>
          <a:custGeom>
            <a:avLst/>
            <a:gdLst/>
            <a:ahLst/>
            <a:cxnLst/>
            <a:rect l="l" t="t" r="r" b="b"/>
            <a:pathLst>
              <a:path w="1762125" h="3110865">
                <a:moveTo>
                  <a:pt x="1761743" y="0"/>
                </a:moveTo>
                <a:lnTo>
                  <a:pt x="0" y="0"/>
                </a:lnTo>
                <a:lnTo>
                  <a:pt x="0" y="3110483"/>
                </a:lnTo>
                <a:lnTo>
                  <a:pt x="1761743" y="3110483"/>
                </a:lnTo>
                <a:lnTo>
                  <a:pt x="176174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17008" y="2753867"/>
            <a:ext cx="1762125" cy="311086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177800" marR="521970">
              <a:lnSpc>
                <a:spcPct val="100000"/>
              </a:lnSpc>
              <a:spcBef>
                <a:spcPts val="805"/>
              </a:spcBef>
            </a:pPr>
            <a:r>
              <a:rPr sz="1800" spc="-10" dirty="0">
                <a:latin typeface="Microsoft Sans Serif"/>
                <a:cs typeface="Microsoft Sans Serif"/>
              </a:rPr>
              <a:t>Centro </a:t>
            </a:r>
            <a:r>
              <a:rPr sz="1800" dirty="0">
                <a:latin typeface="Microsoft Sans Serif"/>
                <a:cs typeface="Microsoft Sans Serif"/>
              </a:rPr>
              <a:t>Control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Motores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874764" y="2753867"/>
            <a:ext cx="1775460" cy="3110865"/>
          </a:xfrm>
          <a:custGeom>
            <a:avLst/>
            <a:gdLst/>
            <a:ahLst/>
            <a:cxnLst/>
            <a:rect l="l" t="t" r="r" b="b"/>
            <a:pathLst>
              <a:path w="1775459" h="3110865">
                <a:moveTo>
                  <a:pt x="1775460" y="0"/>
                </a:moveTo>
                <a:lnTo>
                  <a:pt x="0" y="0"/>
                </a:lnTo>
                <a:lnTo>
                  <a:pt x="0" y="3110483"/>
                </a:lnTo>
                <a:lnTo>
                  <a:pt x="1775460" y="3110483"/>
                </a:lnTo>
                <a:lnTo>
                  <a:pt x="177546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74764" y="2753867"/>
            <a:ext cx="1775460" cy="311086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160020" marR="617220">
              <a:lnSpc>
                <a:spcPct val="100000"/>
              </a:lnSpc>
              <a:spcBef>
                <a:spcPts val="905"/>
              </a:spcBef>
            </a:pPr>
            <a:r>
              <a:rPr sz="1800" spc="-10" dirty="0">
                <a:latin typeface="Microsoft Sans Serif"/>
                <a:cs typeface="Microsoft Sans Serif"/>
              </a:rPr>
              <a:t>Motores Eléctricos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735568" y="2741676"/>
            <a:ext cx="1740535" cy="3110865"/>
          </a:xfrm>
          <a:custGeom>
            <a:avLst/>
            <a:gdLst/>
            <a:ahLst/>
            <a:cxnLst/>
            <a:rect l="l" t="t" r="r" b="b"/>
            <a:pathLst>
              <a:path w="1740534" h="3110865">
                <a:moveTo>
                  <a:pt x="1740407" y="0"/>
                </a:moveTo>
                <a:lnTo>
                  <a:pt x="0" y="0"/>
                </a:lnTo>
                <a:lnTo>
                  <a:pt x="0" y="3110484"/>
                </a:lnTo>
                <a:lnTo>
                  <a:pt x="1740407" y="3110484"/>
                </a:lnTo>
                <a:lnTo>
                  <a:pt x="1740407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735568" y="2741676"/>
            <a:ext cx="1740535" cy="311086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163195" marR="225425">
              <a:lnSpc>
                <a:spcPct val="100000"/>
              </a:lnSpc>
              <a:spcBef>
                <a:spcPts val="1095"/>
              </a:spcBef>
            </a:pPr>
            <a:r>
              <a:rPr sz="1800" dirty="0">
                <a:latin typeface="Microsoft Sans Serif"/>
                <a:cs typeface="Microsoft Sans Serif"/>
              </a:rPr>
              <a:t>Áreas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con </a:t>
            </a:r>
            <a:r>
              <a:rPr sz="1800" spc="-10" dirty="0">
                <a:latin typeface="Microsoft Sans Serif"/>
                <a:cs typeface="Microsoft Sans Serif"/>
              </a:rPr>
              <a:t>altas temperaturas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18104" y="1409700"/>
            <a:ext cx="7350759" cy="1207135"/>
          </a:xfrm>
          <a:custGeom>
            <a:avLst/>
            <a:gdLst/>
            <a:ahLst/>
            <a:cxnLst/>
            <a:rect l="l" t="t" r="r" b="b"/>
            <a:pathLst>
              <a:path w="7350759" h="1207135">
                <a:moveTo>
                  <a:pt x="7350252" y="0"/>
                </a:moveTo>
                <a:lnTo>
                  <a:pt x="0" y="0"/>
                </a:lnTo>
                <a:lnTo>
                  <a:pt x="0" y="1207008"/>
                </a:lnTo>
                <a:lnTo>
                  <a:pt x="7350252" y="1207008"/>
                </a:lnTo>
                <a:lnTo>
                  <a:pt x="735025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118104" y="1409700"/>
            <a:ext cx="7350759" cy="120713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197485" rIns="0" bIns="0" rtlCol="0">
            <a:spAutoFit/>
          </a:bodyPr>
          <a:lstStyle/>
          <a:p>
            <a:pPr marL="1525270">
              <a:lnSpc>
                <a:spcPct val="100000"/>
              </a:lnSpc>
              <a:spcBef>
                <a:spcPts val="1555"/>
              </a:spcBef>
            </a:pPr>
            <a:r>
              <a:rPr sz="2400" dirty="0">
                <a:latin typeface="Microsoft Sans Serif"/>
                <a:cs typeface="Microsoft Sans Serif"/>
              </a:rPr>
              <a:t>Áreas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con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800" b="1" spc="-20" dirty="0">
                <a:latin typeface="Arial"/>
                <a:cs typeface="Arial"/>
              </a:rPr>
              <a:t>Alto</a:t>
            </a:r>
            <a:endParaRPr sz="2800">
              <a:latin typeface="Arial"/>
              <a:cs typeface="Arial"/>
            </a:endParaRPr>
          </a:p>
          <a:p>
            <a:pPr marL="1525270">
              <a:lnSpc>
                <a:spcPct val="100000"/>
              </a:lnSpc>
              <a:spcBef>
                <a:spcPts val="15"/>
              </a:spcBef>
            </a:pPr>
            <a:r>
              <a:rPr sz="24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riesgo</a:t>
            </a:r>
            <a:r>
              <a:rPr sz="2400" u="sng" spc="-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2400" u="sng" spc="-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ocurrencia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97351" y="1453896"/>
            <a:ext cx="1188720" cy="1129030"/>
            <a:chOff x="3197351" y="1453896"/>
            <a:chExt cx="1188720" cy="112903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1735" y="1478241"/>
              <a:ext cx="1164158" cy="11046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7351" y="1453896"/>
              <a:ext cx="1165860" cy="1106424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5189220" y="3764279"/>
            <a:ext cx="1461770" cy="2075814"/>
            <a:chOff x="5189220" y="3764279"/>
            <a:chExt cx="1461770" cy="2075814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3896" y="3838905"/>
              <a:ext cx="1386586" cy="200088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9220" y="3764279"/>
              <a:ext cx="1388364" cy="2002536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6960107" y="4069079"/>
            <a:ext cx="1640205" cy="1612265"/>
            <a:chOff x="6960107" y="4069079"/>
            <a:chExt cx="1640205" cy="1612265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4783" y="4143692"/>
              <a:ext cx="1565021" cy="153758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60107" y="4069079"/>
              <a:ext cx="1566672" cy="1539240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3186683" y="4130040"/>
            <a:ext cx="1684020" cy="1554480"/>
            <a:chOff x="3186683" y="4130040"/>
            <a:chExt cx="1684020" cy="155448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1359" y="4204652"/>
              <a:ext cx="1609089" cy="147967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86683" y="4130040"/>
              <a:ext cx="1610868" cy="1481328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8862059" y="4072128"/>
            <a:ext cx="1558925" cy="1701164"/>
            <a:chOff x="8862059" y="4072128"/>
            <a:chExt cx="1558925" cy="1701164"/>
          </a:xfrm>
        </p:grpSpPr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36735" y="4146867"/>
              <a:ext cx="1484122" cy="162585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62059" y="4072128"/>
              <a:ext cx="1485900" cy="16276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0" y="4419600"/>
            <a:ext cx="2357628" cy="16154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50290" rIns="0" bIns="0" rtlCol="0">
            <a:spAutoFit/>
          </a:bodyPr>
          <a:lstStyle/>
          <a:p>
            <a:pPr marL="2118360">
              <a:lnSpc>
                <a:spcPct val="100000"/>
              </a:lnSpc>
              <a:spcBef>
                <a:spcPts val="100"/>
              </a:spcBef>
            </a:pPr>
            <a:r>
              <a:rPr sz="3600" u="sng" dirty="0">
                <a:uFill>
                  <a:solidFill>
                    <a:srgbClr val="000000"/>
                  </a:solidFill>
                </a:uFill>
              </a:rPr>
              <a:t>Riesgos</a:t>
            </a:r>
            <a:r>
              <a:rPr sz="3600" u="sng"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600" u="sng" dirty="0">
                <a:uFill>
                  <a:solidFill>
                    <a:srgbClr val="000000"/>
                  </a:solidFill>
                </a:uFill>
              </a:rPr>
              <a:t>por</a:t>
            </a:r>
            <a:r>
              <a:rPr sz="3600" u="sng"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600" u="sng" dirty="0">
                <a:uFill>
                  <a:solidFill>
                    <a:srgbClr val="000000"/>
                  </a:solidFill>
                </a:uFill>
              </a:rPr>
              <a:t>arco</a:t>
            </a:r>
            <a:r>
              <a:rPr sz="3600" u="sng" spc="-4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600" u="sng" spc="-10" dirty="0">
                <a:uFill>
                  <a:solidFill>
                    <a:srgbClr val="000000"/>
                  </a:solidFill>
                </a:uFill>
              </a:rPr>
              <a:t>eléctrico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1831594" y="2618359"/>
            <a:ext cx="48494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>
              <a:lnSpc>
                <a:spcPct val="100000"/>
              </a:lnSpc>
              <a:spcBef>
                <a:spcPts val="100"/>
              </a:spcBef>
              <a:buClr>
                <a:srgbClr val="EC7C30"/>
              </a:buClr>
              <a:buSzPct val="94444"/>
              <a:buFont typeface="Wingdings"/>
              <a:buChar char=""/>
              <a:tabLst>
                <a:tab pos="184150" algn="l"/>
              </a:tabLst>
            </a:pPr>
            <a:r>
              <a:rPr sz="1800" dirty="0">
                <a:latin typeface="Microsoft Sans Serif"/>
                <a:cs typeface="Microsoft Sans Serif"/>
              </a:rPr>
              <a:t>	La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falla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puede ocurrir durante tareas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dirty="0">
                <a:latin typeface="Microsoft Sans Serif"/>
                <a:cs typeface="Microsoft Sans Serif"/>
              </a:rPr>
              <a:t>mantenimiento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cargo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personal de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10" dirty="0">
                <a:latin typeface="Microsoft Sans Serif"/>
                <a:cs typeface="Microsoft Sans Serif"/>
              </a:rPr>
              <a:t> planta </a:t>
            </a:r>
            <a:r>
              <a:rPr sz="1800" dirty="0">
                <a:latin typeface="Microsoft Sans Serif"/>
                <a:cs typeface="Microsoft Sans Serif"/>
              </a:rPr>
              <a:t>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subcontratistas.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6200" y="1905000"/>
            <a:ext cx="1674876" cy="21457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55394" y="4599813"/>
            <a:ext cx="53867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8905">
              <a:lnSpc>
                <a:spcPct val="100000"/>
              </a:lnSpc>
              <a:spcBef>
                <a:spcPts val="100"/>
              </a:spcBef>
              <a:buClr>
                <a:srgbClr val="00050C"/>
              </a:buClr>
              <a:buChar char="•"/>
              <a:tabLst>
                <a:tab pos="141605" algn="l"/>
              </a:tabLst>
            </a:pP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10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menudo causa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serios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daños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incluso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muerte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a </a:t>
            </a:r>
            <a:r>
              <a:rPr sz="1800" dirty="0">
                <a:latin typeface="Microsoft Sans Serif"/>
                <a:cs typeface="Microsoft Sans Serif"/>
              </a:rPr>
              <a:t>menos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que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empleen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b="1" i="1" dirty="0">
                <a:latin typeface="Arial"/>
                <a:cs typeface="Arial"/>
              </a:rPr>
              <a:t>procedimientos</a:t>
            </a:r>
            <a:r>
              <a:rPr sz="1800" b="1" i="1" spc="-4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y</a:t>
            </a:r>
            <a:r>
              <a:rPr sz="1800" b="1" i="1" spc="-25" dirty="0">
                <a:latin typeface="Arial"/>
                <a:cs typeface="Arial"/>
              </a:rPr>
              <a:t> EPP </a:t>
            </a:r>
            <a:r>
              <a:rPr sz="1800" b="1" i="1" spc="-10" dirty="0">
                <a:latin typeface="Arial"/>
                <a:cs typeface="Arial"/>
              </a:rPr>
              <a:t>apropiados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5891" rIns="0" bIns="0" rtlCol="0">
            <a:spAutoFit/>
          </a:bodyPr>
          <a:lstStyle/>
          <a:p>
            <a:pPr marL="233426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Riesgos</a:t>
            </a:r>
            <a:r>
              <a:rPr sz="3600" spc="-15" dirty="0"/>
              <a:t> </a:t>
            </a:r>
            <a:r>
              <a:rPr sz="3600" dirty="0"/>
              <a:t>por</a:t>
            </a:r>
            <a:r>
              <a:rPr sz="3600" spc="-5" dirty="0"/>
              <a:t> </a:t>
            </a:r>
            <a:r>
              <a:rPr sz="3600" dirty="0"/>
              <a:t>arco</a:t>
            </a:r>
            <a:r>
              <a:rPr sz="3600" spc="-30" dirty="0"/>
              <a:t> </a:t>
            </a:r>
            <a:r>
              <a:rPr sz="3600" spc="-10" dirty="0"/>
              <a:t>eléctrico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3259" y="2852927"/>
            <a:ext cx="2798063" cy="27371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07794" y="1584934"/>
            <a:ext cx="7207250" cy="3598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100"/>
              </a:lnSpc>
              <a:spcBef>
                <a:spcPts val="100"/>
              </a:spcBef>
            </a:pPr>
            <a:r>
              <a:rPr sz="2000" b="1" i="1" dirty="0">
                <a:latin typeface="Arial"/>
                <a:cs typeface="Arial"/>
              </a:rPr>
              <a:t>Hay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principalmente</a:t>
            </a:r>
            <a:r>
              <a:rPr sz="2000" b="1" i="1" spc="-4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cinco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maneras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en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que</a:t>
            </a:r>
            <a:r>
              <a:rPr sz="2000" b="1" i="1" spc="-1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un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arco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eléctrico </a:t>
            </a:r>
            <a:r>
              <a:rPr sz="2000" b="1" i="1" dirty="0">
                <a:latin typeface="Arial"/>
                <a:cs typeface="Arial"/>
              </a:rPr>
              <a:t>(ArcFlash)</a:t>
            </a:r>
            <a:r>
              <a:rPr sz="2000" b="1" i="1" spc="-4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puede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ocasionar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daño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e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incluso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la</a:t>
            </a:r>
            <a:r>
              <a:rPr sz="2000" b="1" i="1" spc="-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muerte</a:t>
            </a:r>
            <a:r>
              <a:rPr sz="2000" b="1" i="1" spc="-10" dirty="0">
                <a:solidFill>
                  <a:srgbClr val="944F71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2000">
              <a:latin typeface="Arial"/>
              <a:cs typeface="Arial"/>
            </a:endParaRPr>
          </a:p>
          <a:p>
            <a:pPr marL="685800" indent="-520700">
              <a:lnSpc>
                <a:spcPct val="100000"/>
              </a:lnSpc>
              <a:buSzPct val="90000"/>
              <a:buAutoNum type="arabicPeriod"/>
              <a:tabLst>
                <a:tab pos="685800" algn="l"/>
              </a:tabLst>
            </a:pPr>
            <a:r>
              <a:rPr sz="2000" b="1" i="1" dirty="0">
                <a:latin typeface="Arial"/>
                <a:cs typeface="Arial"/>
              </a:rPr>
              <a:t>Riesgo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térmico</a:t>
            </a:r>
            <a:endParaRPr sz="2000">
              <a:latin typeface="Arial"/>
              <a:cs typeface="Arial"/>
            </a:endParaRPr>
          </a:p>
          <a:p>
            <a:pPr marL="692150" indent="-527050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692150" algn="l"/>
              </a:tabLst>
            </a:pPr>
            <a:r>
              <a:rPr sz="2000" b="1" i="1" dirty="0">
                <a:latin typeface="Arial"/>
                <a:cs typeface="Arial"/>
              </a:rPr>
              <a:t>Riesgo</a:t>
            </a:r>
            <a:r>
              <a:rPr sz="2000" b="1" i="1" spc="-1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por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presión</a:t>
            </a:r>
            <a:endParaRPr sz="2000">
              <a:latin typeface="Arial"/>
              <a:cs typeface="Arial"/>
            </a:endParaRPr>
          </a:p>
          <a:p>
            <a:pPr marL="692150" indent="-52705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692150" algn="l"/>
              </a:tabLst>
            </a:pPr>
            <a:r>
              <a:rPr sz="2000" b="1" i="1" dirty="0">
                <a:latin typeface="Arial"/>
                <a:cs typeface="Arial"/>
              </a:rPr>
              <a:t>Riesgo</a:t>
            </a:r>
            <a:r>
              <a:rPr sz="2000" b="1" i="1" spc="-1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por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audición</a:t>
            </a:r>
            <a:endParaRPr sz="2000">
              <a:latin typeface="Arial"/>
              <a:cs typeface="Arial"/>
            </a:endParaRPr>
          </a:p>
          <a:p>
            <a:pPr marL="692150" indent="-52705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692150" algn="l"/>
              </a:tabLst>
            </a:pPr>
            <a:r>
              <a:rPr sz="2000" b="1" i="1" dirty="0">
                <a:latin typeface="Arial"/>
                <a:cs typeface="Arial"/>
              </a:rPr>
              <a:t>Riesgo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por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proyectiles</a:t>
            </a:r>
            <a:endParaRPr sz="2000">
              <a:latin typeface="Arial"/>
              <a:cs typeface="Arial"/>
            </a:endParaRPr>
          </a:p>
          <a:p>
            <a:pPr marL="692150" indent="-52705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692150" algn="l"/>
              </a:tabLst>
            </a:pPr>
            <a:r>
              <a:rPr sz="2000" b="1" i="1" dirty="0">
                <a:latin typeface="Arial"/>
                <a:cs typeface="Arial"/>
              </a:rPr>
              <a:t>Riesgo</a:t>
            </a:r>
            <a:r>
              <a:rPr sz="2000" b="1" i="1" spc="-1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por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inhalación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89067" y="207010"/>
            <a:ext cx="1927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dirty="0">
                <a:latin typeface="Calibri Light"/>
                <a:cs typeface="Calibri Light"/>
              </a:rPr>
              <a:t>Arco</a:t>
            </a:r>
            <a:r>
              <a:rPr b="0" spc="-155" dirty="0">
                <a:latin typeface="Calibri Light"/>
                <a:cs typeface="Calibri Light"/>
              </a:rPr>
              <a:t> </a:t>
            </a:r>
            <a:r>
              <a:rPr b="0" spc="-10" dirty="0">
                <a:latin typeface="Calibri Light"/>
                <a:cs typeface="Calibri Light"/>
              </a:rPr>
              <a:t>eléctrico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58339" y="586839"/>
            <a:ext cx="7155815" cy="5366385"/>
            <a:chOff x="1958339" y="586839"/>
            <a:chExt cx="7155815" cy="53663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8339" y="586839"/>
              <a:ext cx="7155322" cy="53659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72018" y="2452585"/>
              <a:ext cx="1289050" cy="1203960"/>
            </a:xfrm>
            <a:custGeom>
              <a:avLst/>
              <a:gdLst/>
              <a:ahLst/>
              <a:cxnLst/>
              <a:rect l="l" t="t" r="r" b="b"/>
              <a:pathLst>
                <a:path w="1289050" h="1203960">
                  <a:moveTo>
                    <a:pt x="1217321" y="865360"/>
                  </a:moveTo>
                  <a:lnTo>
                    <a:pt x="84784" y="865360"/>
                  </a:lnTo>
                  <a:lnTo>
                    <a:pt x="86890" y="908623"/>
                  </a:lnTo>
                  <a:lnTo>
                    <a:pt x="101648" y="950872"/>
                  </a:lnTo>
                  <a:lnTo>
                    <a:pt x="127701" y="990073"/>
                  </a:lnTo>
                  <a:lnTo>
                    <a:pt x="163689" y="1024192"/>
                  </a:lnTo>
                  <a:lnTo>
                    <a:pt x="208256" y="1051191"/>
                  </a:lnTo>
                  <a:lnTo>
                    <a:pt x="245614" y="1065139"/>
                  </a:lnTo>
                  <a:lnTo>
                    <a:pt x="284160" y="1072696"/>
                  </a:lnTo>
                  <a:lnTo>
                    <a:pt x="284079" y="1073102"/>
                  </a:lnTo>
                  <a:lnTo>
                    <a:pt x="307840" y="1103827"/>
                  </a:lnTo>
                  <a:lnTo>
                    <a:pt x="336273" y="1131453"/>
                  </a:lnTo>
                  <a:lnTo>
                    <a:pt x="368772" y="1155465"/>
                  </a:lnTo>
                  <a:lnTo>
                    <a:pt x="404730" y="1175349"/>
                  </a:lnTo>
                  <a:lnTo>
                    <a:pt x="453681" y="1193549"/>
                  </a:lnTo>
                  <a:lnTo>
                    <a:pt x="502878" y="1202927"/>
                  </a:lnTo>
                  <a:lnTo>
                    <a:pt x="550875" y="1203727"/>
                  </a:lnTo>
                  <a:lnTo>
                    <a:pt x="596222" y="1196195"/>
                  </a:lnTo>
                  <a:lnTo>
                    <a:pt x="637471" y="1180575"/>
                  </a:lnTo>
                  <a:lnTo>
                    <a:pt x="673172" y="1157112"/>
                  </a:lnTo>
                  <a:lnTo>
                    <a:pt x="701876" y="1126051"/>
                  </a:lnTo>
                  <a:lnTo>
                    <a:pt x="905193" y="1126051"/>
                  </a:lnTo>
                  <a:lnTo>
                    <a:pt x="944922" y="1095509"/>
                  </a:lnTo>
                  <a:lnTo>
                    <a:pt x="966486" y="1062755"/>
                  </a:lnTo>
                  <a:lnTo>
                    <a:pt x="978860" y="1016931"/>
                  </a:lnTo>
                  <a:lnTo>
                    <a:pt x="979152" y="992546"/>
                  </a:lnTo>
                  <a:lnTo>
                    <a:pt x="975412" y="967608"/>
                  </a:lnTo>
                  <a:lnTo>
                    <a:pt x="974195" y="966797"/>
                  </a:lnTo>
                  <a:lnTo>
                    <a:pt x="1084202" y="966797"/>
                  </a:lnTo>
                  <a:lnTo>
                    <a:pt x="1120927" y="956526"/>
                  </a:lnTo>
                  <a:lnTo>
                    <a:pt x="1160270" y="935509"/>
                  </a:lnTo>
                  <a:lnTo>
                    <a:pt x="1192379" y="906682"/>
                  </a:lnTo>
                  <a:lnTo>
                    <a:pt x="1215782" y="870635"/>
                  </a:lnTo>
                  <a:lnTo>
                    <a:pt x="1217321" y="865360"/>
                  </a:lnTo>
                  <a:close/>
                </a:path>
                <a:path w="1289050" h="1203960">
                  <a:moveTo>
                    <a:pt x="905193" y="1126051"/>
                  </a:moveTo>
                  <a:lnTo>
                    <a:pt x="701876" y="1126051"/>
                  </a:lnTo>
                  <a:lnTo>
                    <a:pt x="702242" y="1126660"/>
                  </a:lnTo>
                  <a:lnTo>
                    <a:pt x="748343" y="1143018"/>
                  </a:lnTo>
                  <a:lnTo>
                    <a:pt x="794272" y="1150259"/>
                  </a:lnTo>
                  <a:lnTo>
                    <a:pt x="838460" y="1148757"/>
                  </a:lnTo>
                  <a:lnTo>
                    <a:pt x="879343" y="1138882"/>
                  </a:lnTo>
                  <a:lnTo>
                    <a:pt x="905193" y="1126051"/>
                  </a:lnTo>
                  <a:close/>
                </a:path>
                <a:path w="1289050" h="1203960">
                  <a:moveTo>
                    <a:pt x="1084202" y="966797"/>
                  </a:moveTo>
                  <a:lnTo>
                    <a:pt x="974195" y="966797"/>
                  </a:lnTo>
                  <a:lnTo>
                    <a:pt x="1026418" y="972762"/>
                  </a:lnTo>
                  <a:lnTo>
                    <a:pt x="1075819" y="969141"/>
                  </a:lnTo>
                  <a:lnTo>
                    <a:pt x="1084202" y="966797"/>
                  </a:lnTo>
                  <a:close/>
                </a:path>
                <a:path w="1289050" h="1203960">
                  <a:moveTo>
                    <a:pt x="114075" y="604280"/>
                  </a:moveTo>
                  <a:lnTo>
                    <a:pt x="51041" y="628659"/>
                  </a:lnTo>
                  <a:lnTo>
                    <a:pt x="10523" y="675878"/>
                  </a:lnTo>
                  <a:lnTo>
                    <a:pt x="0" y="715160"/>
                  </a:lnTo>
                  <a:lnTo>
                    <a:pt x="3033" y="756186"/>
                  </a:lnTo>
                  <a:lnTo>
                    <a:pt x="18698" y="796559"/>
                  </a:lnTo>
                  <a:lnTo>
                    <a:pt x="46067" y="833884"/>
                  </a:lnTo>
                  <a:lnTo>
                    <a:pt x="84216" y="865766"/>
                  </a:lnTo>
                  <a:lnTo>
                    <a:pt x="84784" y="865360"/>
                  </a:lnTo>
                  <a:lnTo>
                    <a:pt x="1217321" y="865360"/>
                  </a:lnTo>
                  <a:lnTo>
                    <a:pt x="1229569" y="823401"/>
                  </a:lnTo>
                  <a:lnTo>
                    <a:pt x="1228865" y="773333"/>
                  </a:lnTo>
                  <a:lnTo>
                    <a:pt x="1214013" y="722770"/>
                  </a:lnTo>
                  <a:lnTo>
                    <a:pt x="1185474" y="674255"/>
                  </a:lnTo>
                  <a:lnTo>
                    <a:pt x="1184949" y="674255"/>
                  </a:lnTo>
                  <a:lnTo>
                    <a:pt x="1212663" y="656954"/>
                  </a:lnTo>
                  <a:lnTo>
                    <a:pt x="1236573" y="636267"/>
                  </a:lnTo>
                  <a:lnTo>
                    <a:pt x="1256376" y="612461"/>
                  </a:lnTo>
                  <a:lnTo>
                    <a:pt x="1260874" y="604669"/>
                  </a:lnTo>
                  <a:lnTo>
                    <a:pt x="114278" y="604669"/>
                  </a:lnTo>
                  <a:lnTo>
                    <a:pt x="114075" y="604280"/>
                  </a:lnTo>
                  <a:close/>
                </a:path>
                <a:path w="1289050" h="1203960">
                  <a:moveTo>
                    <a:pt x="1185355" y="674052"/>
                  </a:moveTo>
                  <a:lnTo>
                    <a:pt x="1184949" y="674255"/>
                  </a:lnTo>
                  <a:lnTo>
                    <a:pt x="1185474" y="674255"/>
                  </a:lnTo>
                  <a:lnTo>
                    <a:pt x="1185355" y="674052"/>
                  </a:lnTo>
                  <a:close/>
                </a:path>
                <a:path w="1289050" h="1203960">
                  <a:moveTo>
                    <a:pt x="1261108" y="604264"/>
                  </a:moveTo>
                  <a:lnTo>
                    <a:pt x="114136" y="604264"/>
                  </a:lnTo>
                  <a:lnTo>
                    <a:pt x="114278" y="604669"/>
                  </a:lnTo>
                  <a:lnTo>
                    <a:pt x="1260874" y="604669"/>
                  </a:lnTo>
                  <a:lnTo>
                    <a:pt x="1261108" y="604264"/>
                  </a:lnTo>
                  <a:close/>
                </a:path>
                <a:path w="1289050" h="1203960">
                  <a:moveTo>
                    <a:pt x="229818" y="419447"/>
                  </a:moveTo>
                  <a:lnTo>
                    <a:pt x="187639" y="422018"/>
                  </a:lnTo>
                  <a:lnTo>
                    <a:pt x="150633" y="434536"/>
                  </a:lnTo>
                  <a:lnTo>
                    <a:pt x="100079" y="485380"/>
                  </a:lnTo>
                  <a:lnTo>
                    <a:pt x="91045" y="543960"/>
                  </a:lnTo>
                  <a:lnTo>
                    <a:pt x="98695" y="574676"/>
                  </a:lnTo>
                  <a:lnTo>
                    <a:pt x="114075" y="604280"/>
                  </a:lnTo>
                  <a:lnTo>
                    <a:pt x="1261108" y="604264"/>
                  </a:lnTo>
                  <a:lnTo>
                    <a:pt x="1271767" y="585802"/>
                  </a:lnTo>
                  <a:lnTo>
                    <a:pt x="1286251" y="539775"/>
                  </a:lnTo>
                  <a:lnTo>
                    <a:pt x="1288526" y="491166"/>
                  </a:lnTo>
                  <a:lnTo>
                    <a:pt x="1278894" y="441633"/>
                  </a:lnTo>
                  <a:lnTo>
                    <a:pt x="1269945" y="421070"/>
                  </a:lnTo>
                  <a:lnTo>
                    <a:pt x="232029" y="421070"/>
                  </a:lnTo>
                  <a:lnTo>
                    <a:pt x="229818" y="419447"/>
                  </a:lnTo>
                  <a:close/>
                </a:path>
                <a:path w="1289050" h="1203960">
                  <a:moveTo>
                    <a:pt x="381119" y="216575"/>
                  </a:moveTo>
                  <a:lnTo>
                    <a:pt x="331047" y="220632"/>
                  </a:lnTo>
                  <a:lnTo>
                    <a:pt x="287256" y="236253"/>
                  </a:lnTo>
                  <a:lnTo>
                    <a:pt x="251973" y="262221"/>
                  </a:lnTo>
                  <a:lnTo>
                    <a:pt x="227424" y="297318"/>
                  </a:lnTo>
                  <a:lnTo>
                    <a:pt x="215479" y="357444"/>
                  </a:lnTo>
                  <a:lnTo>
                    <a:pt x="220205" y="389267"/>
                  </a:lnTo>
                  <a:lnTo>
                    <a:pt x="232029" y="421070"/>
                  </a:lnTo>
                  <a:lnTo>
                    <a:pt x="1269945" y="421070"/>
                  </a:lnTo>
                  <a:lnTo>
                    <a:pt x="1257655" y="392830"/>
                  </a:lnTo>
                  <a:lnTo>
                    <a:pt x="1225255" y="346616"/>
                  </a:lnTo>
                  <a:lnTo>
                    <a:pt x="1223895" y="346616"/>
                  </a:lnTo>
                  <a:lnTo>
                    <a:pt x="1226532" y="342356"/>
                  </a:lnTo>
                  <a:lnTo>
                    <a:pt x="1228967" y="338095"/>
                  </a:lnTo>
                  <a:lnTo>
                    <a:pt x="1231198" y="333632"/>
                  </a:lnTo>
                  <a:lnTo>
                    <a:pt x="1240965" y="293458"/>
                  </a:lnTo>
                  <a:lnTo>
                    <a:pt x="1235242" y="251892"/>
                  </a:lnTo>
                  <a:lnTo>
                    <a:pt x="1217900" y="216778"/>
                  </a:lnTo>
                  <a:lnTo>
                    <a:pt x="382499" y="216778"/>
                  </a:lnTo>
                  <a:lnTo>
                    <a:pt x="381119" y="216575"/>
                  </a:lnTo>
                  <a:close/>
                </a:path>
                <a:path w="1289050" h="1203960">
                  <a:moveTo>
                    <a:pt x="1225113" y="346413"/>
                  </a:moveTo>
                  <a:lnTo>
                    <a:pt x="1223895" y="346616"/>
                  </a:lnTo>
                  <a:lnTo>
                    <a:pt x="1225255" y="346616"/>
                  </a:lnTo>
                  <a:lnTo>
                    <a:pt x="1225113" y="346413"/>
                  </a:lnTo>
                  <a:close/>
                </a:path>
                <a:path w="1289050" h="1203960">
                  <a:moveTo>
                    <a:pt x="563763" y="9361"/>
                  </a:moveTo>
                  <a:lnTo>
                    <a:pt x="520012" y="15579"/>
                  </a:lnTo>
                  <a:lnTo>
                    <a:pt x="479928" y="29195"/>
                  </a:lnTo>
                  <a:lnTo>
                    <a:pt x="444760" y="49915"/>
                  </a:lnTo>
                  <a:lnTo>
                    <a:pt x="415756" y="77444"/>
                  </a:lnTo>
                  <a:lnTo>
                    <a:pt x="394162" y="111487"/>
                  </a:lnTo>
                  <a:lnTo>
                    <a:pt x="379940" y="162154"/>
                  </a:lnTo>
                  <a:lnTo>
                    <a:pt x="379098" y="189142"/>
                  </a:lnTo>
                  <a:lnTo>
                    <a:pt x="382499" y="216778"/>
                  </a:lnTo>
                  <a:lnTo>
                    <a:pt x="1217900" y="216778"/>
                  </a:lnTo>
                  <a:lnTo>
                    <a:pt x="1215527" y="211972"/>
                  </a:lnTo>
                  <a:lnTo>
                    <a:pt x="1183320" y="176735"/>
                  </a:lnTo>
                  <a:lnTo>
                    <a:pt x="1140121" y="149221"/>
                  </a:lnTo>
                  <a:lnTo>
                    <a:pt x="1096736" y="135223"/>
                  </a:lnTo>
                  <a:lnTo>
                    <a:pt x="1027340" y="135223"/>
                  </a:lnTo>
                  <a:lnTo>
                    <a:pt x="1025920" y="133803"/>
                  </a:lnTo>
                  <a:lnTo>
                    <a:pt x="993465" y="68250"/>
                  </a:lnTo>
                  <a:lnTo>
                    <a:pt x="733784" y="54074"/>
                  </a:lnTo>
                  <a:lnTo>
                    <a:pt x="734073" y="53766"/>
                  </a:lnTo>
                  <a:lnTo>
                    <a:pt x="657282" y="20300"/>
                  </a:lnTo>
                  <a:lnTo>
                    <a:pt x="609936" y="10837"/>
                  </a:lnTo>
                  <a:lnTo>
                    <a:pt x="563763" y="9361"/>
                  </a:lnTo>
                  <a:close/>
                </a:path>
                <a:path w="1289050" h="1203960">
                  <a:moveTo>
                    <a:pt x="1053976" y="130620"/>
                  </a:moveTo>
                  <a:lnTo>
                    <a:pt x="1026802" y="133703"/>
                  </a:lnTo>
                  <a:lnTo>
                    <a:pt x="1027340" y="135223"/>
                  </a:lnTo>
                  <a:lnTo>
                    <a:pt x="1096736" y="135223"/>
                  </a:lnTo>
                  <a:lnTo>
                    <a:pt x="1082868" y="132230"/>
                  </a:lnTo>
                  <a:lnTo>
                    <a:pt x="1053976" y="130620"/>
                  </a:lnTo>
                  <a:close/>
                </a:path>
                <a:path w="1289050" h="1203960">
                  <a:moveTo>
                    <a:pt x="837396" y="0"/>
                  </a:moveTo>
                  <a:lnTo>
                    <a:pt x="795811" y="7556"/>
                  </a:lnTo>
                  <a:lnTo>
                    <a:pt x="760356" y="25746"/>
                  </a:lnTo>
                  <a:lnTo>
                    <a:pt x="734073" y="53766"/>
                  </a:lnTo>
                  <a:lnTo>
                    <a:pt x="734250" y="53871"/>
                  </a:lnTo>
                  <a:lnTo>
                    <a:pt x="733784" y="54074"/>
                  </a:lnTo>
                  <a:lnTo>
                    <a:pt x="978401" y="54074"/>
                  </a:lnTo>
                  <a:lnTo>
                    <a:pt x="964014" y="40535"/>
                  </a:lnTo>
                  <a:lnTo>
                    <a:pt x="927946" y="18774"/>
                  </a:lnTo>
                  <a:lnTo>
                    <a:pt x="882358" y="3573"/>
                  </a:lnTo>
                  <a:lnTo>
                    <a:pt x="8373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72018" y="2452585"/>
              <a:ext cx="1289050" cy="1203960"/>
            </a:xfrm>
            <a:custGeom>
              <a:avLst/>
              <a:gdLst/>
              <a:ahLst/>
              <a:cxnLst/>
              <a:rect l="l" t="t" r="r" b="b"/>
              <a:pathLst>
                <a:path w="1289050" h="1203960">
                  <a:moveTo>
                    <a:pt x="733784" y="54074"/>
                  </a:moveTo>
                  <a:lnTo>
                    <a:pt x="760356" y="25746"/>
                  </a:lnTo>
                  <a:lnTo>
                    <a:pt x="795811" y="7556"/>
                  </a:lnTo>
                  <a:lnTo>
                    <a:pt x="837396" y="0"/>
                  </a:lnTo>
                  <a:lnTo>
                    <a:pt x="882358" y="3573"/>
                  </a:lnTo>
                  <a:lnTo>
                    <a:pt x="927946" y="18774"/>
                  </a:lnTo>
                  <a:lnTo>
                    <a:pt x="964014" y="40535"/>
                  </a:lnTo>
                  <a:lnTo>
                    <a:pt x="993465" y="68250"/>
                  </a:lnTo>
                  <a:lnTo>
                    <a:pt x="1015004" y="100338"/>
                  </a:lnTo>
                  <a:lnTo>
                    <a:pt x="1053976" y="130620"/>
                  </a:lnTo>
                  <a:lnTo>
                    <a:pt x="1111837" y="138482"/>
                  </a:lnTo>
                  <a:lnTo>
                    <a:pt x="1183320" y="176735"/>
                  </a:lnTo>
                  <a:lnTo>
                    <a:pt x="1215527" y="211972"/>
                  </a:lnTo>
                  <a:lnTo>
                    <a:pt x="1235242" y="251892"/>
                  </a:lnTo>
                  <a:lnTo>
                    <a:pt x="1240965" y="293458"/>
                  </a:lnTo>
                  <a:lnTo>
                    <a:pt x="1231198" y="333632"/>
                  </a:lnTo>
                  <a:lnTo>
                    <a:pt x="1228967" y="338095"/>
                  </a:lnTo>
                  <a:lnTo>
                    <a:pt x="1226532" y="342356"/>
                  </a:lnTo>
                  <a:lnTo>
                    <a:pt x="1223896" y="346616"/>
                  </a:lnTo>
                  <a:lnTo>
                    <a:pt x="1225113" y="346413"/>
                  </a:lnTo>
                  <a:lnTo>
                    <a:pt x="1257655" y="392830"/>
                  </a:lnTo>
                  <a:lnTo>
                    <a:pt x="1278894" y="441633"/>
                  </a:lnTo>
                  <a:lnTo>
                    <a:pt x="1288526" y="491166"/>
                  </a:lnTo>
                  <a:lnTo>
                    <a:pt x="1286251" y="539775"/>
                  </a:lnTo>
                  <a:lnTo>
                    <a:pt x="1271767" y="585802"/>
                  </a:lnTo>
                  <a:lnTo>
                    <a:pt x="1236573" y="636267"/>
                  </a:lnTo>
                  <a:lnTo>
                    <a:pt x="1184949" y="674255"/>
                  </a:lnTo>
                  <a:lnTo>
                    <a:pt x="1185355" y="674052"/>
                  </a:lnTo>
                  <a:lnTo>
                    <a:pt x="1214013" y="722770"/>
                  </a:lnTo>
                  <a:lnTo>
                    <a:pt x="1228865" y="773332"/>
                  </a:lnTo>
                  <a:lnTo>
                    <a:pt x="1229569" y="823401"/>
                  </a:lnTo>
                  <a:lnTo>
                    <a:pt x="1215782" y="870635"/>
                  </a:lnTo>
                  <a:lnTo>
                    <a:pt x="1192379" y="906682"/>
                  </a:lnTo>
                  <a:lnTo>
                    <a:pt x="1160270" y="935509"/>
                  </a:lnTo>
                  <a:lnTo>
                    <a:pt x="1120927" y="956526"/>
                  </a:lnTo>
                  <a:lnTo>
                    <a:pt x="1075819" y="969141"/>
                  </a:lnTo>
                  <a:lnTo>
                    <a:pt x="1026418" y="972762"/>
                  </a:lnTo>
                  <a:lnTo>
                    <a:pt x="974195" y="966797"/>
                  </a:lnTo>
                  <a:lnTo>
                    <a:pt x="975412" y="967608"/>
                  </a:lnTo>
                  <a:lnTo>
                    <a:pt x="979152" y="992546"/>
                  </a:lnTo>
                  <a:lnTo>
                    <a:pt x="978860" y="1016931"/>
                  </a:lnTo>
                  <a:lnTo>
                    <a:pt x="974613" y="1040442"/>
                  </a:lnTo>
                  <a:lnTo>
                    <a:pt x="944922" y="1095509"/>
                  </a:lnTo>
                  <a:lnTo>
                    <a:pt x="915352" y="1121009"/>
                  </a:lnTo>
                  <a:lnTo>
                    <a:pt x="879343" y="1138882"/>
                  </a:lnTo>
                  <a:lnTo>
                    <a:pt x="838460" y="1148757"/>
                  </a:lnTo>
                  <a:lnTo>
                    <a:pt x="794272" y="1150259"/>
                  </a:lnTo>
                  <a:lnTo>
                    <a:pt x="748343" y="1143018"/>
                  </a:lnTo>
                  <a:lnTo>
                    <a:pt x="702242" y="1126660"/>
                  </a:lnTo>
                  <a:lnTo>
                    <a:pt x="701876" y="1126051"/>
                  </a:lnTo>
                  <a:lnTo>
                    <a:pt x="673172" y="1157112"/>
                  </a:lnTo>
                  <a:lnTo>
                    <a:pt x="637471" y="1180575"/>
                  </a:lnTo>
                  <a:lnTo>
                    <a:pt x="596222" y="1196195"/>
                  </a:lnTo>
                  <a:lnTo>
                    <a:pt x="550875" y="1203727"/>
                  </a:lnTo>
                  <a:lnTo>
                    <a:pt x="502879" y="1202927"/>
                  </a:lnTo>
                  <a:lnTo>
                    <a:pt x="453681" y="1193549"/>
                  </a:lnTo>
                  <a:lnTo>
                    <a:pt x="404730" y="1175349"/>
                  </a:lnTo>
                  <a:lnTo>
                    <a:pt x="368772" y="1155465"/>
                  </a:lnTo>
                  <a:lnTo>
                    <a:pt x="336273" y="1131453"/>
                  </a:lnTo>
                  <a:lnTo>
                    <a:pt x="307840" y="1103827"/>
                  </a:lnTo>
                  <a:lnTo>
                    <a:pt x="284079" y="1073102"/>
                  </a:lnTo>
                  <a:lnTo>
                    <a:pt x="284160" y="1072696"/>
                  </a:lnTo>
                  <a:lnTo>
                    <a:pt x="264809" y="1069735"/>
                  </a:lnTo>
                  <a:lnTo>
                    <a:pt x="226716" y="1058945"/>
                  </a:lnTo>
                  <a:lnTo>
                    <a:pt x="163689" y="1024192"/>
                  </a:lnTo>
                  <a:lnTo>
                    <a:pt x="127701" y="990073"/>
                  </a:lnTo>
                  <a:lnTo>
                    <a:pt x="101648" y="950872"/>
                  </a:lnTo>
                  <a:lnTo>
                    <a:pt x="86890" y="908623"/>
                  </a:lnTo>
                  <a:lnTo>
                    <a:pt x="84784" y="865360"/>
                  </a:lnTo>
                  <a:lnTo>
                    <a:pt x="84216" y="865766"/>
                  </a:lnTo>
                  <a:lnTo>
                    <a:pt x="46067" y="833884"/>
                  </a:lnTo>
                  <a:lnTo>
                    <a:pt x="18698" y="796559"/>
                  </a:lnTo>
                  <a:lnTo>
                    <a:pt x="3033" y="756186"/>
                  </a:lnTo>
                  <a:lnTo>
                    <a:pt x="0" y="715160"/>
                  </a:lnTo>
                  <a:lnTo>
                    <a:pt x="10523" y="675878"/>
                  </a:lnTo>
                  <a:lnTo>
                    <a:pt x="51041" y="628659"/>
                  </a:lnTo>
                  <a:lnTo>
                    <a:pt x="114136" y="604264"/>
                  </a:lnTo>
                  <a:lnTo>
                    <a:pt x="91045" y="543960"/>
                  </a:lnTo>
                  <a:lnTo>
                    <a:pt x="100079" y="485380"/>
                  </a:lnTo>
                  <a:lnTo>
                    <a:pt x="150633" y="434536"/>
                  </a:lnTo>
                  <a:lnTo>
                    <a:pt x="187639" y="422018"/>
                  </a:lnTo>
                  <a:lnTo>
                    <a:pt x="229818" y="419447"/>
                  </a:lnTo>
                  <a:lnTo>
                    <a:pt x="232029" y="421070"/>
                  </a:lnTo>
                  <a:lnTo>
                    <a:pt x="220205" y="389267"/>
                  </a:lnTo>
                  <a:lnTo>
                    <a:pt x="215479" y="357444"/>
                  </a:lnTo>
                  <a:lnTo>
                    <a:pt x="217878" y="326497"/>
                  </a:lnTo>
                  <a:lnTo>
                    <a:pt x="227424" y="297318"/>
                  </a:lnTo>
                  <a:lnTo>
                    <a:pt x="251973" y="262221"/>
                  </a:lnTo>
                  <a:lnTo>
                    <a:pt x="287256" y="236253"/>
                  </a:lnTo>
                  <a:lnTo>
                    <a:pt x="331047" y="220632"/>
                  </a:lnTo>
                  <a:lnTo>
                    <a:pt x="381119" y="216575"/>
                  </a:lnTo>
                  <a:lnTo>
                    <a:pt x="382499" y="216778"/>
                  </a:lnTo>
                  <a:lnTo>
                    <a:pt x="379098" y="189142"/>
                  </a:lnTo>
                  <a:lnTo>
                    <a:pt x="384977" y="136155"/>
                  </a:lnTo>
                  <a:lnTo>
                    <a:pt x="415756" y="77444"/>
                  </a:lnTo>
                  <a:lnTo>
                    <a:pt x="444760" y="49915"/>
                  </a:lnTo>
                  <a:lnTo>
                    <a:pt x="479928" y="29195"/>
                  </a:lnTo>
                  <a:lnTo>
                    <a:pt x="520012" y="15579"/>
                  </a:lnTo>
                  <a:lnTo>
                    <a:pt x="563763" y="9361"/>
                  </a:lnTo>
                  <a:lnTo>
                    <a:pt x="609936" y="10837"/>
                  </a:lnTo>
                  <a:lnTo>
                    <a:pt x="657282" y="20300"/>
                  </a:lnTo>
                  <a:lnTo>
                    <a:pt x="704554" y="38047"/>
                  </a:lnTo>
                  <a:lnTo>
                    <a:pt x="734250" y="53871"/>
                  </a:lnTo>
                  <a:lnTo>
                    <a:pt x="733784" y="54074"/>
                  </a:lnTo>
                  <a:close/>
                </a:path>
                <a:path w="1289050" h="1203960">
                  <a:moveTo>
                    <a:pt x="1027340" y="135223"/>
                  </a:moveTo>
                  <a:lnTo>
                    <a:pt x="1029504" y="152942"/>
                  </a:lnTo>
                  <a:lnTo>
                    <a:pt x="1028988" y="170320"/>
                  </a:lnTo>
                  <a:lnTo>
                    <a:pt x="1025771" y="187088"/>
                  </a:lnTo>
                  <a:lnTo>
                    <a:pt x="1019834" y="202982"/>
                  </a:lnTo>
                  <a:lnTo>
                    <a:pt x="1018415" y="206025"/>
                  </a:lnTo>
                  <a:lnTo>
                    <a:pt x="1016995" y="208866"/>
                  </a:lnTo>
                  <a:lnTo>
                    <a:pt x="1015169" y="211706"/>
                  </a:lnTo>
                </a:path>
                <a:path w="1289050" h="1203960">
                  <a:moveTo>
                    <a:pt x="1223896" y="346616"/>
                  </a:moveTo>
                  <a:lnTo>
                    <a:pt x="1218881" y="353453"/>
                  </a:lnTo>
                  <a:lnTo>
                    <a:pt x="1213297" y="359929"/>
                  </a:lnTo>
                  <a:lnTo>
                    <a:pt x="1207180" y="365987"/>
                  </a:lnTo>
                  <a:lnTo>
                    <a:pt x="1200568" y="371569"/>
                  </a:lnTo>
                </a:path>
                <a:path w="1289050" h="1203960">
                  <a:moveTo>
                    <a:pt x="1150872" y="636115"/>
                  </a:moveTo>
                  <a:lnTo>
                    <a:pt x="1160225" y="645095"/>
                  </a:lnTo>
                  <a:lnTo>
                    <a:pt x="1169102" y="654399"/>
                  </a:lnTo>
                  <a:lnTo>
                    <a:pt x="1177485" y="664045"/>
                  </a:lnTo>
                  <a:lnTo>
                    <a:pt x="1185355" y="674052"/>
                  </a:lnTo>
                </a:path>
                <a:path w="1289050" h="1203960">
                  <a:moveTo>
                    <a:pt x="974195" y="966797"/>
                  </a:moveTo>
                  <a:lnTo>
                    <a:pt x="961457" y="963909"/>
                  </a:lnTo>
                  <a:lnTo>
                    <a:pt x="948814" y="960432"/>
                  </a:lnTo>
                  <a:lnTo>
                    <a:pt x="936285" y="956384"/>
                  </a:lnTo>
                  <a:lnTo>
                    <a:pt x="923889" y="951784"/>
                  </a:lnTo>
                </a:path>
              </a:pathLst>
            </a:custGeom>
            <a:ln w="7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5622" y="3406527"/>
              <a:ext cx="142364" cy="17644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56235" y="2506457"/>
              <a:ext cx="682625" cy="1020444"/>
            </a:xfrm>
            <a:custGeom>
              <a:avLst/>
              <a:gdLst/>
              <a:ahLst/>
              <a:cxnLst/>
              <a:rect l="l" t="t" r="r" b="b"/>
              <a:pathLst>
                <a:path w="682625" h="1020445">
                  <a:moveTo>
                    <a:pt x="283839" y="1011318"/>
                  </a:moveTo>
                  <a:lnTo>
                    <a:pt x="264013" y="1016457"/>
                  </a:lnTo>
                  <a:lnTo>
                    <a:pt x="243283" y="1019408"/>
                  </a:lnTo>
                  <a:lnTo>
                    <a:pt x="221857" y="1020191"/>
                  </a:lnTo>
                  <a:lnTo>
                    <a:pt x="199943" y="1018824"/>
                  </a:lnTo>
                </a:path>
                <a:path w="682625" h="1020445">
                  <a:moveTo>
                    <a:pt x="30122" y="828530"/>
                  </a:moveTo>
                  <a:lnTo>
                    <a:pt x="29351" y="828124"/>
                  </a:lnTo>
                  <a:lnTo>
                    <a:pt x="28580" y="827922"/>
                  </a:lnTo>
                  <a:lnTo>
                    <a:pt x="27789" y="827516"/>
                  </a:lnTo>
                  <a:lnTo>
                    <a:pt x="20626" y="824019"/>
                  </a:lnTo>
                  <a:lnTo>
                    <a:pt x="13598" y="820238"/>
                  </a:lnTo>
                  <a:lnTo>
                    <a:pt x="6718" y="816190"/>
                  </a:lnTo>
                  <a:lnTo>
                    <a:pt x="0" y="811895"/>
                  </a:lnTo>
                </a:path>
                <a:path w="682625" h="1020445">
                  <a:moveTo>
                    <a:pt x="29919" y="550392"/>
                  </a:moveTo>
                  <a:lnTo>
                    <a:pt x="41842" y="548950"/>
                  </a:lnTo>
                  <a:lnTo>
                    <a:pt x="53999" y="548287"/>
                  </a:lnTo>
                  <a:lnTo>
                    <a:pt x="66342" y="548424"/>
                  </a:lnTo>
                  <a:lnTo>
                    <a:pt x="78825" y="549378"/>
                  </a:lnTo>
                </a:path>
                <a:path w="682625" h="1020445">
                  <a:moveTo>
                    <a:pt x="145601" y="365575"/>
                  </a:moveTo>
                  <a:lnTo>
                    <a:pt x="155273" y="366447"/>
                  </a:lnTo>
                  <a:lnTo>
                    <a:pt x="164957" y="367832"/>
                  </a:lnTo>
                  <a:lnTo>
                    <a:pt x="174634" y="369712"/>
                  </a:lnTo>
                  <a:lnTo>
                    <a:pt x="184283" y="372067"/>
                  </a:lnTo>
                </a:path>
                <a:path w="682625" h="1020445">
                  <a:moveTo>
                    <a:pt x="315179" y="213015"/>
                  </a:moveTo>
                  <a:lnTo>
                    <a:pt x="309680" y="200621"/>
                  </a:lnTo>
                  <a:lnTo>
                    <a:pt x="305026" y="188113"/>
                  </a:lnTo>
                  <a:lnTo>
                    <a:pt x="301224" y="175528"/>
                  </a:lnTo>
                  <a:lnTo>
                    <a:pt x="298282" y="162906"/>
                  </a:lnTo>
                </a:path>
                <a:path w="682625" h="1020445">
                  <a:moveTo>
                    <a:pt x="650033" y="0"/>
                  </a:moveTo>
                  <a:lnTo>
                    <a:pt x="658350" y="5287"/>
                  </a:lnTo>
                  <a:lnTo>
                    <a:pt x="666466" y="10802"/>
                  </a:lnTo>
                  <a:lnTo>
                    <a:pt x="674374" y="16546"/>
                  </a:lnTo>
                  <a:lnTo>
                    <a:pt x="682062" y="22518"/>
                  </a:lnTo>
                </a:path>
              </a:pathLst>
            </a:custGeom>
            <a:ln w="7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2113" y="3045804"/>
              <a:ext cx="339638" cy="21632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48454" y="2417802"/>
              <a:ext cx="250190" cy="3299460"/>
            </a:xfrm>
            <a:custGeom>
              <a:avLst/>
              <a:gdLst/>
              <a:ahLst/>
              <a:cxnLst/>
              <a:rect l="l" t="t" r="r" b="b"/>
              <a:pathLst>
                <a:path w="250189" h="3299460">
                  <a:moveTo>
                    <a:pt x="249700" y="0"/>
                  </a:moveTo>
                  <a:lnTo>
                    <a:pt x="62475" y="0"/>
                  </a:lnTo>
                  <a:lnTo>
                    <a:pt x="0" y="62281"/>
                  </a:lnTo>
                  <a:lnTo>
                    <a:pt x="0" y="3299008"/>
                  </a:lnTo>
                  <a:lnTo>
                    <a:pt x="187225" y="3299008"/>
                  </a:lnTo>
                  <a:lnTo>
                    <a:pt x="249701" y="3236584"/>
                  </a:lnTo>
                  <a:lnTo>
                    <a:pt x="249700" y="0"/>
                  </a:lnTo>
                  <a:close/>
                </a:path>
              </a:pathLst>
            </a:custGeom>
            <a:solidFill>
              <a:srgbClr val="99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48454" y="2417802"/>
              <a:ext cx="250190" cy="62865"/>
            </a:xfrm>
            <a:custGeom>
              <a:avLst/>
              <a:gdLst/>
              <a:ahLst/>
              <a:cxnLst/>
              <a:rect l="l" t="t" r="r" b="b"/>
              <a:pathLst>
                <a:path w="250189" h="62864">
                  <a:moveTo>
                    <a:pt x="249700" y="0"/>
                  </a:moveTo>
                  <a:lnTo>
                    <a:pt x="62475" y="0"/>
                  </a:lnTo>
                  <a:lnTo>
                    <a:pt x="0" y="62281"/>
                  </a:lnTo>
                  <a:lnTo>
                    <a:pt x="187225" y="62281"/>
                  </a:lnTo>
                  <a:lnTo>
                    <a:pt x="249700" y="0"/>
                  </a:lnTo>
                  <a:close/>
                </a:path>
              </a:pathLst>
            </a:custGeom>
            <a:solidFill>
              <a:srgbClr val="AC5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35679" y="2417802"/>
              <a:ext cx="62865" cy="3299460"/>
            </a:xfrm>
            <a:custGeom>
              <a:avLst/>
              <a:gdLst/>
              <a:ahLst/>
              <a:cxnLst/>
              <a:rect l="l" t="t" r="r" b="b"/>
              <a:pathLst>
                <a:path w="62864" h="3299460">
                  <a:moveTo>
                    <a:pt x="62475" y="0"/>
                  </a:moveTo>
                  <a:lnTo>
                    <a:pt x="0" y="62281"/>
                  </a:lnTo>
                  <a:lnTo>
                    <a:pt x="0" y="3299008"/>
                  </a:lnTo>
                  <a:lnTo>
                    <a:pt x="62476" y="3236584"/>
                  </a:lnTo>
                  <a:lnTo>
                    <a:pt x="62475" y="0"/>
                  </a:lnTo>
                  <a:close/>
                </a:path>
              </a:pathLst>
            </a:custGeom>
            <a:solidFill>
              <a:srgbClr val="7A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48454" y="2417802"/>
              <a:ext cx="250190" cy="3299460"/>
            </a:xfrm>
            <a:custGeom>
              <a:avLst/>
              <a:gdLst/>
              <a:ahLst/>
              <a:cxnLst/>
              <a:rect l="l" t="t" r="r" b="b"/>
              <a:pathLst>
                <a:path w="250189" h="3299460">
                  <a:moveTo>
                    <a:pt x="62475" y="0"/>
                  </a:moveTo>
                  <a:lnTo>
                    <a:pt x="0" y="62281"/>
                  </a:lnTo>
                  <a:lnTo>
                    <a:pt x="0" y="3299008"/>
                  </a:lnTo>
                  <a:lnTo>
                    <a:pt x="187225" y="3299008"/>
                  </a:lnTo>
                  <a:lnTo>
                    <a:pt x="249701" y="3236584"/>
                  </a:lnTo>
                  <a:lnTo>
                    <a:pt x="249700" y="0"/>
                  </a:lnTo>
                  <a:lnTo>
                    <a:pt x="62475" y="0"/>
                  </a:lnTo>
                  <a:close/>
                </a:path>
                <a:path w="250189" h="3299460">
                  <a:moveTo>
                    <a:pt x="0" y="62281"/>
                  </a:moveTo>
                  <a:lnTo>
                    <a:pt x="187225" y="62281"/>
                  </a:lnTo>
                  <a:lnTo>
                    <a:pt x="249700" y="0"/>
                  </a:lnTo>
                </a:path>
                <a:path w="250189" h="3299460">
                  <a:moveTo>
                    <a:pt x="187225" y="62281"/>
                  </a:moveTo>
                  <a:lnTo>
                    <a:pt x="187225" y="3299008"/>
                  </a:lnTo>
                </a:path>
              </a:pathLst>
            </a:custGeom>
            <a:ln w="7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78285" y="2412730"/>
              <a:ext cx="263525" cy="3326765"/>
            </a:xfrm>
            <a:custGeom>
              <a:avLst/>
              <a:gdLst/>
              <a:ahLst/>
              <a:cxnLst/>
              <a:rect l="l" t="t" r="r" b="b"/>
              <a:pathLst>
                <a:path w="263525" h="3326765">
                  <a:moveTo>
                    <a:pt x="263291" y="0"/>
                  </a:moveTo>
                  <a:lnTo>
                    <a:pt x="65721" y="0"/>
                  </a:lnTo>
                  <a:lnTo>
                    <a:pt x="0" y="65933"/>
                  </a:lnTo>
                  <a:lnTo>
                    <a:pt x="0" y="3326437"/>
                  </a:lnTo>
                  <a:lnTo>
                    <a:pt x="197367" y="3326437"/>
                  </a:lnTo>
                  <a:lnTo>
                    <a:pt x="263291" y="3260605"/>
                  </a:lnTo>
                  <a:lnTo>
                    <a:pt x="263291" y="0"/>
                  </a:lnTo>
                  <a:close/>
                </a:path>
              </a:pathLst>
            </a:custGeom>
            <a:solidFill>
              <a:srgbClr val="99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78285" y="2412730"/>
              <a:ext cx="263525" cy="66040"/>
            </a:xfrm>
            <a:custGeom>
              <a:avLst/>
              <a:gdLst/>
              <a:ahLst/>
              <a:cxnLst/>
              <a:rect l="l" t="t" r="r" b="b"/>
              <a:pathLst>
                <a:path w="263525" h="66039">
                  <a:moveTo>
                    <a:pt x="263291" y="0"/>
                  </a:moveTo>
                  <a:lnTo>
                    <a:pt x="65721" y="0"/>
                  </a:lnTo>
                  <a:lnTo>
                    <a:pt x="0" y="65933"/>
                  </a:lnTo>
                  <a:lnTo>
                    <a:pt x="197367" y="65933"/>
                  </a:lnTo>
                  <a:lnTo>
                    <a:pt x="263291" y="0"/>
                  </a:lnTo>
                  <a:close/>
                </a:path>
              </a:pathLst>
            </a:custGeom>
            <a:solidFill>
              <a:srgbClr val="AC5B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75652" y="2412730"/>
              <a:ext cx="66040" cy="3326765"/>
            </a:xfrm>
            <a:custGeom>
              <a:avLst/>
              <a:gdLst/>
              <a:ahLst/>
              <a:cxnLst/>
              <a:rect l="l" t="t" r="r" b="b"/>
              <a:pathLst>
                <a:path w="66039" h="3326765">
                  <a:moveTo>
                    <a:pt x="65924" y="0"/>
                  </a:moveTo>
                  <a:lnTo>
                    <a:pt x="0" y="65933"/>
                  </a:lnTo>
                  <a:lnTo>
                    <a:pt x="0" y="3326437"/>
                  </a:lnTo>
                  <a:lnTo>
                    <a:pt x="65924" y="3260605"/>
                  </a:lnTo>
                  <a:lnTo>
                    <a:pt x="65924" y="0"/>
                  </a:lnTo>
                  <a:close/>
                </a:path>
              </a:pathLst>
            </a:custGeom>
            <a:solidFill>
              <a:srgbClr val="7A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78285" y="2412730"/>
              <a:ext cx="263525" cy="3326765"/>
            </a:xfrm>
            <a:custGeom>
              <a:avLst/>
              <a:gdLst/>
              <a:ahLst/>
              <a:cxnLst/>
              <a:rect l="l" t="t" r="r" b="b"/>
              <a:pathLst>
                <a:path w="263525" h="3326765">
                  <a:moveTo>
                    <a:pt x="65721" y="0"/>
                  </a:moveTo>
                  <a:lnTo>
                    <a:pt x="0" y="65933"/>
                  </a:lnTo>
                  <a:lnTo>
                    <a:pt x="0" y="3326437"/>
                  </a:lnTo>
                  <a:lnTo>
                    <a:pt x="197367" y="3326437"/>
                  </a:lnTo>
                  <a:lnTo>
                    <a:pt x="263291" y="3260605"/>
                  </a:lnTo>
                  <a:lnTo>
                    <a:pt x="263291" y="0"/>
                  </a:lnTo>
                  <a:lnTo>
                    <a:pt x="65721" y="0"/>
                  </a:lnTo>
                  <a:close/>
                </a:path>
                <a:path w="263525" h="3326765">
                  <a:moveTo>
                    <a:pt x="0" y="65933"/>
                  </a:moveTo>
                  <a:lnTo>
                    <a:pt x="197367" y="65933"/>
                  </a:lnTo>
                  <a:lnTo>
                    <a:pt x="263291" y="0"/>
                  </a:lnTo>
                </a:path>
                <a:path w="263525" h="3326765">
                  <a:moveTo>
                    <a:pt x="197367" y="65933"/>
                  </a:moveTo>
                  <a:lnTo>
                    <a:pt x="197367" y="3326437"/>
                  </a:lnTo>
                </a:path>
              </a:pathLst>
            </a:custGeom>
            <a:ln w="7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42179" y="3177964"/>
              <a:ext cx="289560" cy="345440"/>
            </a:xfrm>
            <a:custGeom>
              <a:avLst/>
              <a:gdLst/>
              <a:ahLst/>
              <a:cxnLst/>
              <a:rect l="l" t="t" r="r" b="b"/>
              <a:pathLst>
                <a:path w="289560" h="345439">
                  <a:moveTo>
                    <a:pt x="194527" y="0"/>
                  </a:moveTo>
                  <a:lnTo>
                    <a:pt x="144830" y="92712"/>
                  </a:lnTo>
                  <a:lnTo>
                    <a:pt x="111969" y="36719"/>
                  </a:lnTo>
                  <a:lnTo>
                    <a:pt x="97973" y="101030"/>
                  </a:lnTo>
                  <a:lnTo>
                    <a:pt x="5071" y="36719"/>
                  </a:lnTo>
                  <a:lnTo>
                    <a:pt x="62070" y="121723"/>
                  </a:lnTo>
                  <a:lnTo>
                    <a:pt x="0" y="137750"/>
                  </a:lnTo>
                  <a:lnTo>
                    <a:pt x="49899" y="188265"/>
                  </a:lnTo>
                  <a:lnTo>
                    <a:pt x="1825" y="233100"/>
                  </a:lnTo>
                  <a:lnTo>
                    <a:pt x="76066" y="222753"/>
                  </a:lnTo>
                  <a:lnTo>
                    <a:pt x="63895" y="281586"/>
                  </a:lnTo>
                  <a:lnTo>
                    <a:pt x="103450" y="249735"/>
                  </a:lnTo>
                  <a:lnTo>
                    <a:pt x="113795" y="345288"/>
                  </a:lnTo>
                  <a:lnTo>
                    <a:pt x="141179" y="238780"/>
                  </a:lnTo>
                  <a:lnTo>
                    <a:pt x="177488" y="315466"/>
                  </a:lnTo>
                  <a:lnTo>
                    <a:pt x="187833" y="231071"/>
                  </a:lnTo>
                  <a:lnTo>
                    <a:pt x="243209" y="289295"/>
                  </a:lnTo>
                  <a:lnTo>
                    <a:pt x="225562" y="206929"/>
                  </a:lnTo>
                  <a:lnTo>
                    <a:pt x="289458" y="212407"/>
                  </a:lnTo>
                  <a:lnTo>
                    <a:pt x="235907" y="167369"/>
                  </a:lnTo>
                  <a:lnTo>
                    <a:pt x="282764" y="130041"/>
                  </a:lnTo>
                  <a:lnTo>
                    <a:pt x="223939" y="116854"/>
                  </a:lnTo>
                  <a:lnTo>
                    <a:pt x="246252" y="71208"/>
                  </a:lnTo>
                  <a:lnTo>
                    <a:pt x="189659" y="85003"/>
                  </a:lnTo>
                  <a:lnTo>
                    <a:pt x="19452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42179" y="3177964"/>
              <a:ext cx="289560" cy="345440"/>
            </a:xfrm>
            <a:custGeom>
              <a:avLst/>
              <a:gdLst/>
              <a:ahLst/>
              <a:cxnLst/>
              <a:rect l="l" t="t" r="r" b="b"/>
              <a:pathLst>
                <a:path w="289560" h="345439">
                  <a:moveTo>
                    <a:pt x="144830" y="92712"/>
                  </a:moveTo>
                  <a:lnTo>
                    <a:pt x="111969" y="36719"/>
                  </a:lnTo>
                  <a:lnTo>
                    <a:pt x="97973" y="101030"/>
                  </a:lnTo>
                  <a:lnTo>
                    <a:pt x="5071" y="36719"/>
                  </a:lnTo>
                  <a:lnTo>
                    <a:pt x="62070" y="121723"/>
                  </a:lnTo>
                  <a:lnTo>
                    <a:pt x="0" y="137750"/>
                  </a:lnTo>
                  <a:lnTo>
                    <a:pt x="49899" y="188265"/>
                  </a:lnTo>
                  <a:lnTo>
                    <a:pt x="1825" y="233100"/>
                  </a:lnTo>
                  <a:lnTo>
                    <a:pt x="76066" y="222753"/>
                  </a:lnTo>
                  <a:lnTo>
                    <a:pt x="63895" y="281586"/>
                  </a:lnTo>
                  <a:lnTo>
                    <a:pt x="103450" y="249735"/>
                  </a:lnTo>
                  <a:lnTo>
                    <a:pt x="113795" y="345288"/>
                  </a:lnTo>
                  <a:lnTo>
                    <a:pt x="141179" y="238780"/>
                  </a:lnTo>
                  <a:lnTo>
                    <a:pt x="177488" y="315466"/>
                  </a:lnTo>
                  <a:lnTo>
                    <a:pt x="187833" y="231071"/>
                  </a:lnTo>
                  <a:lnTo>
                    <a:pt x="243209" y="289295"/>
                  </a:lnTo>
                  <a:lnTo>
                    <a:pt x="225562" y="206929"/>
                  </a:lnTo>
                  <a:lnTo>
                    <a:pt x="289458" y="212407"/>
                  </a:lnTo>
                  <a:lnTo>
                    <a:pt x="235907" y="167369"/>
                  </a:lnTo>
                  <a:lnTo>
                    <a:pt x="282764" y="130041"/>
                  </a:lnTo>
                  <a:lnTo>
                    <a:pt x="223939" y="116854"/>
                  </a:lnTo>
                  <a:lnTo>
                    <a:pt x="246252" y="71208"/>
                  </a:lnTo>
                  <a:lnTo>
                    <a:pt x="189659" y="85003"/>
                  </a:lnTo>
                  <a:lnTo>
                    <a:pt x="194527" y="0"/>
                  </a:lnTo>
                  <a:lnTo>
                    <a:pt x="144830" y="92712"/>
                  </a:lnTo>
                  <a:close/>
                </a:path>
              </a:pathLst>
            </a:custGeom>
            <a:ln w="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48678" y="2707098"/>
              <a:ext cx="822960" cy="1186180"/>
            </a:xfrm>
            <a:custGeom>
              <a:avLst/>
              <a:gdLst/>
              <a:ahLst/>
              <a:cxnLst/>
              <a:rect l="l" t="t" r="r" b="b"/>
              <a:pathLst>
                <a:path w="822960" h="1186179">
                  <a:moveTo>
                    <a:pt x="0" y="557493"/>
                  </a:moveTo>
                  <a:lnTo>
                    <a:pt x="44712" y="582245"/>
                  </a:lnTo>
                  <a:lnTo>
                    <a:pt x="84058" y="612385"/>
                  </a:lnTo>
                  <a:lnTo>
                    <a:pt x="117696" y="647107"/>
                  </a:lnTo>
                  <a:lnTo>
                    <a:pt x="145284" y="685604"/>
                  </a:lnTo>
                  <a:lnTo>
                    <a:pt x="166484" y="727069"/>
                  </a:lnTo>
                  <a:lnTo>
                    <a:pt x="180953" y="770694"/>
                  </a:lnTo>
                  <a:lnTo>
                    <a:pt x="188350" y="815672"/>
                  </a:lnTo>
                  <a:lnTo>
                    <a:pt x="188336" y="861197"/>
                  </a:lnTo>
                  <a:lnTo>
                    <a:pt x="180569" y="906462"/>
                  </a:lnTo>
                  <a:lnTo>
                    <a:pt x="164709" y="950659"/>
                  </a:lnTo>
                </a:path>
                <a:path w="822960" h="1186179">
                  <a:moveTo>
                    <a:pt x="82557" y="365981"/>
                  </a:moveTo>
                  <a:lnTo>
                    <a:pt x="121747" y="386488"/>
                  </a:lnTo>
                  <a:lnTo>
                    <a:pt x="158291" y="410560"/>
                  </a:lnTo>
                  <a:lnTo>
                    <a:pt x="192111" y="437978"/>
                  </a:lnTo>
                  <a:lnTo>
                    <a:pt x="223125" y="468526"/>
                  </a:lnTo>
                  <a:lnTo>
                    <a:pt x="251253" y="501984"/>
                  </a:lnTo>
                  <a:lnTo>
                    <a:pt x="276415" y="538136"/>
                  </a:lnTo>
                  <a:lnTo>
                    <a:pt x="298531" y="576763"/>
                  </a:lnTo>
                  <a:lnTo>
                    <a:pt x="317520" y="617649"/>
                  </a:lnTo>
                  <a:lnTo>
                    <a:pt x="333303" y="660574"/>
                  </a:lnTo>
                  <a:lnTo>
                    <a:pt x="345799" y="705321"/>
                  </a:lnTo>
                  <a:lnTo>
                    <a:pt x="354927" y="751673"/>
                  </a:lnTo>
                  <a:lnTo>
                    <a:pt x="360608" y="799412"/>
                  </a:lnTo>
                  <a:lnTo>
                    <a:pt x="362761" y="848320"/>
                  </a:lnTo>
                  <a:lnTo>
                    <a:pt x="361306" y="898179"/>
                  </a:lnTo>
                  <a:lnTo>
                    <a:pt x="356162" y="948771"/>
                  </a:lnTo>
                  <a:lnTo>
                    <a:pt x="347250" y="999878"/>
                  </a:lnTo>
                  <a:lnTo>
                    <a:pt x="334489" y="1051284"/>
                  </a:lnTo>
                </a:path>
                <a:path w="822960" h="1186179">
                  <a:moveTo>
                    <a:pt x="167143" y="172035"/>
                  </a:moveTo>
                  <a:lnTo>
                    <a:pt x="208951" y="192993"/>
                  </a:lnTo>
                  <a:lnTo>
                    <a:pt x="248881" y="216415"/>
                  </a:lnTo>
                  <a:lnTo>
                    <a:pt x="286882" y="242184"/>
                  </a:lnTo>
                  <a:lnTo>
                    <a:pt x="322903" y="270185"/>
                  </a:lnTo>
                  <a:lnTo>
                    <a:pt x="356893" y="300302"/>
                  </a:lnTo>
                  <a:lnTo>
                    <a:pt x="388802" y="332419"/>
                  </a:lnTo>
                  <a:lnTo>
                    <a:pt x="418578" y="366421"/>
                  </a:lnTo>
                  <a:lnTo>
                    <a:pt x="446170" y="402191"/>
                  </a:lnTo>
                  <a:lnTo>
                    <a:pt x="471527" y="439613"/>
                  </a:lnTo>
                  <a:lnTo>
                    <a:pt x="494598" y="478573"/>
                  </a:lnTo>
                  <a:lnTo>
                    <a:pt x="515333" y="518953"/>
                  </a:lnTo>
                  <a:lnTo>
                    <a:pt x="533679" y="560639"/>
                  </a:lnTo>
                  <a:lnTo>
                    <a:pt x="549587" y="603513"/>
                  </a:lnTo>
                  <a:lnTo>
                    <a:pt x="563004" y="647461"/>
                  </a:lnTo>
                  <a:lnTo>
                    <a:pt x="573881" y="692367"/>
                  </a:lnTo>
                  <a:lnTo>
                    <a:pt x="582166" y="738114"/>
                  </a:lnTo>
                  <a:lnTo>
                    <a:pt x="587807" y="784587"/>
                  </a:lnTo>
                  <a:lnTo>
                    <a:pt x="590755" y="831670"/>
                  </a:lnTo>
                  <a:lnTo>
                    <a:pt x="590957" y="879247"/>
                  </a:lnTo>
                  <a:lnTo>
                    <a:pt x="588364" y="927203"/>
                  </a:lnTo>
                  <a:lnTo>
                    <a:pt x="582924" y="975420"/>
                  </a:lnTo>
                  <a:lnTo>
                    <a:pt x="574585" y="1023785"/>
                  </a:lnTo>
                  <a:lnTo>
                    <a:pt x="563297" y="1072180"/>
                  </a:lnTo>
                </a:path>
                <a:path w="822960" h="1186179">
                  <a:moveTo>
                    <a:pt x="302034" y="0"/>
                  </a:moveTo>
                  <a:lnTo>
                    <a:pt x="342700" y="20083"/>
                  </a:lnTo>
                  <a:lnTo>
                    <a:pt x="381920" y="42149"/>
                  </a:lnTo>
                  <a:lnTo>
                    <a:pt x="419666" y="66127"/>
                  </a:lnTo>
                  <a:lnTo>
                    <a:pt x="455910" y="91950"/>
                  </a:lnTo>
                  <a:lnTo>
                    <a:pt x="490625" y="119549"/>
                  </a:lnTo>
                  <a:lnTo>
                    <a:pt x="523782" y="148854"/>
                  </a:lnTo>
                  <a:lnTo>
                    <a:pt x="555353" y="179798"/>
                  </a:lnTo>
                  <a:lnTo>
                    <a:pt x="585312" y="212312"/>
                  </a:lnTo>
                  <a:lnTo>
                    <a:pt x="613631" y="246327"/>
                  </a:lnTo>
                  <a:lnTo>
                    <a:pt x="640280" y="281774"/>
                  </a:lnTo>
                  <a:lnTo>
                    <a:pt x="665234" y="318585"/>
                  </a:lnTo>
                  <a:lnTo>
                    <a:pt x="688463" y="356691"/>
                  </a:lnTo>
                  <a:lnTo>
                    <a:pt x="709941" y="396024"/>
                  </a:lnTo>
                  <a:lnTo>
                    <a:pt x="729639" y="436514"/>
                  </a:lnTo>
                  <a:lnTo>
                    <a:pt x="747530" y="478094"/>
                  </a:lnTo>
                  <a:lnTo>
                    <a:pt x="763586" y="520693"/>
                  </a:lnTo>
                  <a:lnTo>
                    <a:pt x="777779" y="564245"/>
                  </a:lnTo>
                  <a:lnTo>
                    <a:pt x="790082" y="608680"/>
                  </a:lnTo>
                  <a:lnTo>
                    <a:pt x="800466" y="653929"/>
                  </a:lnTo>
                  <a:lnTo>
                    <a:pt x="808904" y="699924"/>
                  </a:lnTo>
                  <a:lnTo>
                    <a:pt x="815368" y="746596"/>
                  </a:lnTo>
                  <a:lnTo>
                    <a:pt x="819830" y="793877"/>
                  </a:lnTo>
                  <a:lnTo>
                    <a:pt x="822263" y="841698"/>
                  </a:lnTo>
                  <a:lnTo>
                    <a:pt x="822639" y="889989"/>
                  </a:lnTo>
                  <a:lnTo>
                    <a:pt x="820930" y="938683"/>
                  </a:lnTo>
                  <a:lnTo>
                    <a:pt x="817108" y="987711"/>
                  </a:lnTo>
                  <a:lnTo>
                    <a:pt x="811146" y="1037004"/>
                  </a:lnTo>
                  <a:lnTo>
                    <a:pt x="803015" y="1086494"/>
                  </a:lnTo>
                  <a:lnTo>
                    <a:pt x="792688" y="1136112"/>
                  </a:lnTo>
                  <a:lnTo>
                    <a:pt x="780138" y="1185788"/>
                  </a:lnTo>
                </a:path>
              </a:pathLst>
            </a:custGeom>
            <a:ln w="2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6075" y="2249951"/>
              <a:ext cx="132810" cy="11680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40882" y="1961873"/>
              <a:ext cx="133013" cy="11680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5953" y="2857351"/>
              <a:ext cx="132810" cy="11680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06209" y="2190510"/>
              <a:ext cx="132810" cy="11659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38457" y="2011576"/>
              <a:ext cx="133013" cy="11680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577056" y="3138202"/>
              <a:ext cx="289560" cy="400050"/>
            </a:xfrm>
            <a:custGeom>
              <a:avLst/>
              <a:gdLst/>
              <a:ahLst/>
              <a:cxnLst/>
              <a:rect l="l" t="t" r="r" b="b"/>
              <a:pathLst>
                <a:path w="289560" h="400050">
                  <a:moveTo>
                    <a:pt x="194527" y="0"/>
                  </a:moveTo>
                  <a:lnTo>
                    <a:pt x="144627" y="107319"/>
                  </a:lnTo>
                  <a:lnTo>
                    <a:pt x="111767" y="42400"/>
                  </a:lnTo>
                  <a:lnTo>
                    <a:pt x="97973" y="117057"/>
                  </a:lnTo>
                  <a:lnTo>
                    <a:pt x="4868" y="42400"/>
                  </a:lnTo>
                  <a:lnTo>
                    <a:pt x="61867" y="140996"/>
                  </a:lnTo>
                  <a:lnTo>
                    <a:pt x="0" y="159457"/>
                  </a:lnTo>
                  <a:lnTo>
                    <a:pt x="49899" y="218087"/>
                  </a:lnTo>
                  <a:lnTo>
                    <a:pt x="1825" y="270023"/>
                  </a:lnTo>
                  <a:lnTo>
                    <a:pt x="75863" y="258053"/>
                  </a:lnTo>
                  <a:lnTo>
                    <a:pt x="63693" y="326218"/>
                  </a:lnTo>
                  <a:lnTo>
                    <a:pt x="103247" y="289295"/>
                  </a:lnTo>
                  <a:lnTo>
                    <a:pt x="113592" y="399861"/>
                  </a:lnTo>
                  <a:lnTo>
                    <a:pt x="140976" y="276515"/>
                  </a:lnTo>
                  <a:lnTo>
                    <a:pt x="177488" y="365373"/>
                  </a:lnTo>
                  <a:lnTo>
                    <a:pt x="187833" y="267588"/>
                  </a:lnTo>
                  <a:lnTo>
                    <a:pt x="243007" y="334942"/>
                  </a:lnTo>
                  <a:lnTo>
                    <a:pt x="225562" y="239592"/>
                  </a:lnTo>
                  <a:lnTo>
                    <a:pt x="289458" y="246084"/>
                  </a:lnTo>
                  <a:lnTo>
                    <a:pt x="235907" y="193945"/>
                  </a:lnTo>
                  <a:lnTo>
                    <a:pt x="282561" y="150531"/>
                  </a:lnTo>
                  <a:lnTo>
                    <a:pt x="223736" y="135315"/>
                  </a:lnTo>
                  <a:lnTo>
                    <a:pt x="246252" y="82569"/>
                  </a:lnTo>
                  <a:lnTo>
                    <a:pt x="189659" y="98595"/>
                  </a:lnTo>
                  <a:lnTo>
                    <a:pt x="19452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7056" y="3138202"/>
              <a:ext cx="289560" cy="400050"/>
            </a:xfrm>
            <a:custGeom>
              <a:avLst/>
              <a:gdLst/>
              <a:ahLst/>
              <a:cxnLst/>
              <a:rect l="l" t="t" r="r" b="b"/>
              <a:pathLst>
                <a:path w="289560" h="400050">
                  <a:moveTo>
                    <a:pt x="144627" y="107319"/>
                  </a:moveTo>
                  <a:lnTo>
                    <a:pt x="111767" y="42400"/>
                  </a:lnTo>
                  <a:lnTo>
                    <a:pt x="97973" y="117057"/>
                  </a:lnTo>
                  <a:lnTo>
                    <a:pt x="4868" y="42400"/>
                  </a:lnTo>
                  <a:lnTo>
                    <a:pt x="61867" y="140996"/>
                  </a:lnTo>
                  <a:lnTo>
                    <a:pt x="0" y="159457"/>
                  </a:lnTo>
                  <a:lnTo>
                    <a:pt x="49899" y="218087"/>
                  </a:lnTo>
                  <a:lnTo>
                    <a:pt x="1825" y="270023"/>
                  </a:lnTo>
                  <a:lnTo>
                    <a:pt x="75863" y="258053"/>
                  </a:lnTo>
                  <a:lnTo>
                    <a:pt x="63693" y="326218"/>
                  </a:lnTo>
                  <a:lnTo>
                    <a:pt x="103247" y="289295"/>
                  </a:lnTo>
                  <a:lnTo>
                    <a:pt x="113592" y="399861"/>
                  </a:lnTo>
                  <a:lnTo>
                    <a:pt x="140976" y="276515"/>
                  </a:lnTo>
                  <a:lnTo>
                    <a:pt x="177488" y="365373"/>
                  </a:lnTo>
                  <a:lnTo>
                    <a:pt x="187833" y="267588"/>
                  </a:lnTo>
                  <a:lnTo>
                    <a:pt x="243007" y="334942"/>
                  </a:lnTo>
                  <a:lnTo>
                    <a:pt x="225562" y="239592"/>
                  </a:lnTo>
                  <a:lnTo>
                    <a:pt x="289458" y="246084"/>
                  </a:lnTo>
                  <a:lnTo>
                    <a:pt x="235907" y="193945"/>
                  </a:lnTo>
                  <a:lnTo>
                    <a:pt x="282561" y="150531"/>
                  </a:lnTo>
                  <a:lnTo>
                    <a:pt x="223736" y="135315"/>
                  </a:lnTo>
                  <a:lnTo>
                    <a:pt x="246252" y="82569"/>
                  </a:lnTo>
                  <a:lnTo>
                    <a:pt x="189659" y="98595"/>
                  </a:lnTo>
                  <a:lnTo>
                    <a:pt x="194527" y="0"/>
                  </a:lnTo>
                  <a:lnTo>
                    <a:pt x="144627" y="107319"/>
                  </a:lnTo>
                  <a:close/>
                </a:path>
              </a:pathLst>
            </a:custGeom>
            <a:ln w="7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02210" y="3225436"/>
              <a:ext cx="641985" cy="167005"/>
            </a:xfrm>
            <a:custGeom>
              <a:avLst/>
              <a:gdLst/>
              <a:ahLst/>
              <a:cxnLst/>
              <a:rect l="l" t="t" r="r" b="b"/>
              <a:pathLst>
                <a:path w="641985" h="167004">
                  <a:moveTo>
                    <a:pt x="181748" y="0"/>
                  </a:moveTo>
                  <a:lnTo>
                    <a:pt x="0" y="155603"/>
                  </a:lnTo>
                  <a:lnTo>
                    <a:pt x="214608" y="115637"/>
                  </a:lnTo>
                  <a:lnTo>
                    <a:pt x="160246" y="164529"/>
                  </a:lnTo>
                  <a:lnTo>
                    <a:pt x="363090" y="125780"/>
                  </a:lnTo>
                  <a:lnTo>
                    <a:pt x="315625" y="166558"/>
                  </a:lnTo>
                  <a:lnTo>
                    <a:pt x="641595" y="103262"/>
                  </a:lnTo>
                  <a:lnTo>
                    <a:pt x="418467" y="80946"/>
                  </a:lnTo>
                  <a:lnTo>
                    <a:pt x="457210" y="47269"/>
                  </a:lnTo>
                  <a:lnTo>
                    <a:pt x="288647" y="52138"/>
                  </a:lnTo>
                  <a:lnTo>
                    <a:pt x="328201" y="20490"/>
                  </a:lnTo>
                  <a:lnTo>
                    <a:pt x="181748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02210" y="3225436"/>
              <a:ext cx="641985" cy="167005"/>
            </a:xfrm>
            <a:custGeom>
              <a:avLst/>
              <a:gdLst/>
              <a:ahLst/>
              <a:cxnLst/>
              <a:rect l="l" t="t" r="r" b="b"/>
              <a:pathLst>
                <a:path w="641985" h="167004">
                  <a:moveTo>
                    <a:pt x="181748" y="0"/>
                  </a:moveTo>
                  <a:lnTo>
                    <a:pt x="0" y="155603"/>
                  </a:lnTo>
                  <a:lnTo>
                    <a:pt x="214608" y="115637"/>
                  </a:lnTo>
                  <a:lnTo>
                    <a:pt x="160246" y="164529"/>
                  </a:lnTo>
                  <a:lnTo>
                    <a:pt x="363090" y="125780"/>
                  </a:lnTo>
                  <a:lnTo>
                    <a:pt x="315625" y="166558"/>
                  </a:lnTo>
                  <a:lnTo>
                    <a:pt x="641595" y="103262"/>
                  </a:lnTo>
                  <a:lnTo>
                    <a:pt x="418467" y="80946"/>
                  </a:lnTo>
                  <a:lnTo>
                    <a:pt x="457210" y="47269"/>
                  </a:lnTo>
                  <a:lnTo>
                    <a:pt x="288647" y="52138"/>
                  </a:lnTo>
                  <a:lnTo>
                    <a:pt x="328201" y="20490"/>
                  </a:lnTo>
                  <a:lnTo>
                    <a:pt x="181748" y="0"/>
                  </a:lnTo>
                  <a:close/>
                </a:path>
              </a:pathLst>
            </a:custGeom>
            <a:ln w="7453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09701" y="2930460"/>
              <a:ext cx="697865" cy="581025"/>
            </a:xfrm>
            <a:custGeom>
              <a:avLst/>
              <a:gdLst/>
              <a:ahLst/>
              <a:cxnLst/>
              <a:rect l="l" t="t" r="r" b="b"/>
              <a:pathLst>
                <a:path w="697864" h="581025">
                  <a:moveTo>
                    <a:pt x="112984" y="0"/>
                  </a:moveTo>
                  <a:lnTo>
                    <a:pt x="139069" y="45639"/>
                  </a:lnTo>
                  <a:lnTo>
                    <a:pt x="166713" y="88757"/>
                  </a:lnTo>
                  <a:lnTo>
                    <a:pt x="197034" y="126684"/>
                  </a:lnTo>
                  <a:lnTo>
                    <a:pt x="231152" y="156753"/>
                  </a:lnTo>
                  <a:lnTo>
                    <a:pt x="270188" y="176296"/>
                  </a:lnTo>
                  <a:lnTo>
                    <a:pt x="309078" y="178660"/>
                  </a:lnTo>
                  <a:lnTo>
                    <a:pt x="353992" y="168023"/>
                  </a:lnTo>
                  <a:lnTo>
                    <a:pt x="401960" y="151266"/>
                  </a:lnTo>
                  <a:lnTo>
                    <a:pt x="450013" y="135270"/>
                  </a:lnTo>
                  <a:lnTo>
                    <a:pt x="495180" y="126916"/>
                  </a:lnTo>
                  <a:lnTo>
                    <a:pt x="534493" y="133084"/>
                  </a:lnTo>
                  <a:lnTo>
                    <a:pt x="567829" y="154195"/>
                  </a:lnTo>
                  <a:lnTo>
                    <a:pt x="597728" y="184982"/>
                  </a:lnTo>
                  <a:lnTo>
                    <a:pt x="624911" y="223489"/>
                  </a:lnTo>
                  <a:lnTo>
                    <a:pt x="650100" y="267761"/>
                  </a:lnTo>
                  <a:lnTo>
                    <a:pt x="674014" y="315843"/>
                  </a:lnTo>
                  <a:lnTo>
                    <a:pt x="697377" y="365778"/>
                  </a:lnTo>
                </a:path>
                <a:path w="697864" h="581025">
                  <a:moveTo>
                    <a:pt x="0" y="214841"/>
                  </a:moveTo>
                  <a:lnTo>
                    <a:pt x="26066" y="260481"/>
                  </a:lnTo>
                  <a:lnTo>
                    <a:pt x="53670" y="303599"/>
                  </a:lnTo>
                  <a:lnTo>
                    <a:pt x="83962" y="341526"/>
                  </a:lnTo>
                  <a:lnTo>
                    <a:pt x="118090" y="371595"/>
                  </a:lnTo>
                  <a:lnTo>
                    <a:pt x="157204" y="391137"/>
                  </a:lnTo>
                  <a:lnTo>
                    <a:pt x="196093" y="393516"/>
                  </a:lnTo>
                  <a:lnTo>
                    <a:pt x="241001" y="382910"/>
                  </a:lnTo>
                  <a:lnTo>
                    <a:pt x="288951" y="366184"/>
                  </a:lnTo>
                  <a:lnTo>
                    <a:pt x="336968" y="350202"/>
                  </a:lnTo>
                  <a:lnTo>
                    <a:pt x="382079" y="341828"/>
                  </a:lnTo>
                  <a:lnTo>
                    <a:pt x="421307" y="347926"/>
                  </a:lnTo>
                  <a:lnTo>
                    <a:pt x="454714" y="369107"/>
                  </a:lnTo>
                  <a:lnTo>
                    <a:pt x="484639" y="399914"/>
                  </a:lnTo>
                  <a:lnTo>
                    <a:pt x="511826" y="438407"/>
                  </a:lnTo>
                  <a:lnTo>
                    <a:pt x="537018" y="482648"/>
                  </a:lnTo>
                  <a:lnTo>
                    <a:pt x="560959" y="530699"/>
                  </a:lnTo>
                  <a:lnTo>
                    <a:pt x="584393" y="580620"/>
                  </a:lnTo>
                </a:path>
              </a:pathLst>
            </a:custGeom>
            <a:ln w="39750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50312" y="2238868"/>
              <a:ext cx="2345282" cy="67820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962269" y="2227719"/>
              <a:ext cx="2444750" cy="716915"/>
            </a:xfrm>
            <a:custGeom>
              <a:avLst/>
              <a:gdLst/>
              <a:ahLst/>
              <a:cxnLst/>
              <a:rect l="l" t="t" r="r" b="b"/>
              <a:pathLst>
                <a:path w="2444750" h="716914">
                  <a:moveTo>
                    <a:pt x="2299398" y="332905"/>
                  </a:moveTo>
                  <a:lnTo>
                    <a:pt x="604278" y="332905"/>
                  </a:lnTo>
                  <a:lnTo>
                    <a:pt x="604278" y="347522"/>
                  </a:lnTo>
                  <a:lnTo>
                    <a:pt x="2299398" y="347522"/>
                  </a:lnTo>
                  <a:lnTo>
                    <a:pt x="2299398" y="332905"/>
                  </a:lnTo>
                  <a:close/>
                </a:path>
                <a:path w="2444750" h="716914">
                  <a:moveTo>
                    <a:pt x="2444470" y="0"/>
                  </a:moveTo>
                  <a:lnTo>
                    <a:pt x="2422156" y="0"/>
                  </a:lnTo>
                  <a:lnTo>
                    <a:pt x="2422156" y="22313"/>
                  </a:lnTo>
                  <a:lnTo>
                    <a:pt x="2422156" y="453415"/>
                  </a:lnTo>
                  <a:lnTo>
                    <a:pt x="1281569" y="453415"/>
                  </a:lnTo>
                  <a:lnTo>
                    <a:pt x="263258" y="645045"/>
                  </a:lnTo>
                  <a:lnTo>
                    <a:pt x="791451" y="475729"/>
                  </a:lnTo>
                  <a:lnTo>
                    <a:pt x="859815" y="453821"/>
                  </a:lnTo>
                  <a:lnTo>
                    <a:pt x="861072" y="453415"/>
                  </a:lnTo>
                  <a:lnTo>
                    <a:pt x="471817" y="453415"/>
                  </a:lnTo>
                  <a:lnTo>
                    <a:pt x="471817" y="22313"/>
                  </a:lnTo>
                  <a:lnTo>
                    <a:pt x="2422156" y="22313"/>
                  </a:lnTo>
                  <a:lnTo>
                    <a:pt x="2422156" y="0"/>
                  </a:lnTo>
                  <a:lnTo>
                    <a:pt x="449503" y="0"/>
                  </a:lnTo>
                  <a:lnTo>
                    <a:pt x="449503" y="475729"/>
                  </a:lnTo>
                  <a:lnTo>
                    <a:pt x="717677" y="475729"/>
                  </a:lnTo>
                  <a:lnTo>
                    <a:pt x="0" y="705789"/>
                  </a:lnTo>
                  <a:lnTo>
                    <a:pt x="2844" y="716749"/>
                  </a:lnTo>
                  <a:lnTo>
                    <a:pt x="91478" y="700062"/>
                  </a:lnTo>
                  <a:lnTo>
                    <a:pt x="91833" y="699998"/>
                  </a:lnTo>
                  <a:lnTo>
                    <a:pt x="1283538" y="475729"/>
                  </a:lnTo>
                  <a:lnTo>
                    <a:pt x="2444470" y="475729"/>
                  </a:lnTo>
                  <a:lnTo>
                    <a:pt x="2444470" y="475526"/>
                  </a:lnTo>
                  <a:lnTo>
                    <a:pt x="2444470" y="464578"/>
                  </a:lnTo>
                  <a:lnTo>
                    <a:pt x="2444470" y="453415"/>
                  </a:lnTo>
                  <a:lnTo>
                    <a:pt x="2444470" y="22313"/>
                  </a:lnTo>
                  <a:lnTo>
                    <a:pt x="2444470" y="11150"/>
                  </a:lnTo>
                  <a:lnTo>
                    <a:pt x="24444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937610" y="3319164"/>
              <a:ext cx="584835" cy="366395"/>
            </a:xfrm>
            <a:custGeom>
              <a:avLst/>
              <a:gdLst/>
              <a:ahLst/>
              <a:cxnLst/>
              <a:rect l="l" t="t" r="r" b="b"/>
              <a:pathLst>
                <a:path w="584835" h="366395">
                  <a:moveTo>
                    <a:pt x="0" y="0"/>
                  </a:moveTo>
                  <a:lnTo>
                    <a:pt x="26096" y="45639"/>
                  </a:lnTo>
                  <a:lnTo>
                    <a:pt x="53712" y="88757"/>
                  </a:lnTo>
                  <a:lnTo>
                    <a:pt x="83989" y="126684"/>
                  </a:lnTo>
                  <a:lnTo>
                    <a:pt x="118065" y="156753"/>
                  </a:lnTo>
                  <a:lnTo>
                    <a:pt x="157082" y="176296"/>
                  </a:lnTo>
                  <a:lnTo>
                    <a:pt x="196057" y="178744"/>
                  </a:lnTo>
                  <a:lnTo>
                    <a:pt x="241022" y="168158"/>
                  </a:lnTo>
                  <a:lnTo>
                    <a:pt x="289007" y="151418"/>
                  </a:lnTo>
                  <a:lnTo>
                    <a:pt x="337042" y="135406"/>
                  </a:lnTo>
                  <a:lnTo>
                    <a:pt x="382159" y="127000"/>
                  </a:lnTo>
                  <a:lnTo>
                    <a:pt x="421388" y="133084"/>
                  </a:lnTo>
                  <a:lnTo>
                    <a:pt x="454724" y="154265"/>
                  </a:lnTo>
                  <a:lnTo>
                    <a:pt x="484622" y="185072"/>
                  </a:lnTo>
                  <a:lnTo>
                    <a:pt x="511805" y="223565"/>
                  </a:lnTo>
                  <a:lnTo>
                    <a:pt x="536994" y="267806"/>
                  </a:lnTo>
                  <a:lnTo>
                    <a:pt x="560909" y="315857"/>
                  </a:lnTo>
                  <a:lnTo>
                    <a:pt x="584271" y="365778"/>
                  </a:lnTo>
                </a:path>
              </a:pathLst>
            </a:custGeom>
            <a:ln w="39751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12388" y="3462391"/>
              <a:ext cx="1829774" cy="172279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501211" y="3434598"/>
              <a:ext cx="1852295" cy="1762125"/>
            </a:xfrm>
            <a:custGeom>
              <a:avLst/>
              <a:gdLst/>
              <a:ahLst/>
              <a:cxnLst/>
              <a:rect l="l" t="t" r="r" b="b"/>
              <a:pathLst>
                <a:path w="1852295" h="1762125">
                  <a:moveTo>
                    <a:pt x="1070181" y="530815"/>
                  </a:moveTo>
                  <a:lnTo>
                    <a:pt x="0" y="530815"/>
                  </a:lnTo>
                  <a:lnTo>
                    <a:pt x="0" y="1761763"/>
                  </a:lnTo>
                  <a:lnTo>
                    <a:pt x="1852107" y="1761763"/>
                  </a:lnTo>
                  <a:lnTo>
                    <a:pt x="1852107" y="1750585"/>
                  </a:lnTo>
                  <a:lnTo>
                    <a:pt x="22353" y="1750585"/>
                  </a:lnTo>
                  <a:lnTo>
                    <a:pt x="11176" y="1739407"/>
                  </a:lnTo>
                  <a:lnTo>
                    <a:pt x="22353" y="1739407"/>
                  </a:lnTo>
                  <a:lnTo>
                    <a:pt x="22353" y="553171"/>
                  </a:lnTo>
                  <a:lnTo>
                    <a:pt x="11176" y="553171"/>
                  </a:lnTo>
                  <a:lnTo>
                    <a:pt x="22353" y="541993"/>
                  </a:lnTo>
                  <a:lnTo>
                    <a:pt x="1090200" y="541993"/>
                  </a:lnTo>
                  <a:lnTo>
                    <a:pt x="1091112" y="538869"/>
                  </a:lnTo>
                  <a:lnTo>
                    <a:pt x="1067831" y="538869"/>
                  </a:lnTo>
                  <a:lnTo>
                    <a:pt x="1070181" y="530815"/>
                  </a:lnTo>
                  <a:close/>
                </a:path>
                <a:path w="1852295" h="1762125">
                  <a:moveTo>
                    <a:pt x="22353" y="1739407"/>
                  </a:moveTo>
                  <a:lnTo>
                    <a:pt x="11176" y="1739407"/>
                  </a:lnTo>
                  <a:lnTo>
                    <a:pt x="22353" y="1750585"/>
                  </a:lnTo>
                  <a:lnTo>
                    <a:pt x="22353" y="1739407"/>
                  </a:lnTo>
                  <a:close/>
                </a:path>
                <a:path w="1852295" h="1762125">
                  <a:moveTo>
                    <a:pt x="1829794" y="1739407"/>
                  </a:moveTo>
                  <a:lnTo>
                    <a:pt x="22353" y="1739407"/>
                  </a:lnTo>
                  <a:lnTo>
                    <a:pt x="22353" y="1750585"/>
                  </a:lnTo>
                  <a:lnTo>
                    <a:pt x="1829794" y="1750585"/>
                  </a:lnTo>
                  <a:lnTo>
                    <a:pt x="1829794" y="1739407"/>
                  </a:lnTo>
                  <a:close/>
                </a:path>
                <a:path w="1852295" h="1762125">
                  <a:moveTo>
                    <a:pt x="1829794" y="541993"/>
                  </a:moveTo>
                  <a:lnTo>
                    <a:pt x="1829794" y="1750585"/>
                  </a:lnTo>
                  <a:lnTo>
                    <a:pt x="1840951" y="1739407"/>
                  </a:lnTo>
                  <a:lnTo>
                    <a:pt x="1852107" y="1739407"/>
                  </a:lnTo>
                  <a:lnTo>
                    <a:pt x="1852107" y="553172"/>
                  </a:lnTo>
                  <a:lnTo>
                    <a:pt x="1840951" y="553172"/>
                  </a:lnTo>
                  <a:lnTo>
                    <a:pt x="1829794" y="541993"/>
                  </a:lnTo>
                  <a:close/>
                </a:path>
                <a:path w="1852295" h="1762125">
                  <a:moveTo>
                    <a:pt x="1852107" y="1739407"/>
                  </a:moveTo>
                  <a:lnTo>
                    <a:pt x="1840951" y="1739407"/>
                  </a:lnTo>
                  <a:lnTo>
                    <a:pt x="1829794" y="1750585"/>
                  </a:lnTo>
                  <a:lnTo>
                    <a:pt x="1852107" y="1750585"/>
                  </a:lnTo>
                  <a:lnTo>
                    <a:pt x="1852107" y="1739407"/>
                  </a:lnTo>
                  <a:close/>
                </a:path>
                <a:path w="1852295" h="1762125">
                  <a:moveTo>
                    <a:pt x="22353" y="541993"/>
                  </a:moveTo>
                  <a:lnTo>
                    <a:pt x="11176" y="553171"/>
                  </a:lnTo>
                  <a:lnTo>
                    <a:pt x="22353" y="553171"/>
                  </a:lnTo>
                  <a:lnTo>
                    <a:pt x="22353" y="541993"/>
                  </a:lnTo>
                  <a:close/>
                </a:path>
                <a:path w="1852295" h="1762125">
                  <a:moveTo>
                    <a:pt x="1090200" y="541993"/>
                  </a:moveTo>
                  <a:lnTo>
                    <a:pt x="22353" y="541993"/>
                  </a:lnTo>
                  <a:lnTo>
                    <a:pt x="22353" y="553171"/>
                  </a:lnTo>
                  <a:lnTo>
                    <a:pt x="1086939" y="553172"/>
                  </a:lnTo>
                  <a:lnTo>
                    <a:pt x="1090200" y="541993"/>
                  </a:lnTo>
                  <a:close/>
                </a:path>
                <a:path w="1852295" h="1762125">
                  <a:moveTo>
                    <a:pt x="1243470" y="30836"/>
                  </a:moveTo>
                  <a:lnTo>
                    <a:pt x="1239336" y="30836"/>
                  </a:lnTo>
                  <a:lnTo>
                    <a:pt x="1232145" y="55483"/>
                  </a:lnTo>
                  <a:lnTo>
                    <a:pt x="1529585" y="553172"/>
                  </a:lnTo>
                  <a:lnTo>
                    <a:pt x="1829794" y="553172"/>
                  </a:lnTo>
                  <a:lnTo>
                    <a:pt x="1829794" y="541993"/>
                  </a:lnTo>
                  <a:lnTo>
                    <a:pt x="1852107" y="541993"/>
                  </a:lnTo>
                  <a:lnTo>
                    <a:pt x="1852107" y="536252"/>
                  </a:lnTo>
                  <a:lnTo>
                    <a:pt x="1545610" y="536252"/>
                  </a:lnTo>
                  <a:lnTo>
                    <a:pt x="1536076" y="530815"/>
                  </a:lnTo>
                  <a:lnTo>
                    <a:pt x="1542360" y="530815"/>
                  </a:lnTo>
                  <a:lnTo>
                    <a:pt x="1243470" y="30836"/>
                  </a:lnTo>
                  <a:close/>
                </a:path>
                <a:path w="1852295" h="1762125">
                  <a:moveTo>
                    <a:pt x="1852107" y="541993"/>
                  </a:moveTo>
                  <a:lnTo>
                    <a:pt x="1829794" y="541993"/>
                  </a:lnTo>
                  <a:lnTo>
                    <a:pt x="1840951" y="553172"/>
                  </a:lnTo>
                  <a:lnTo>
                    <a:pt x="1852107" y="553172"/>
                  </a:lnTo>
                  <a:lnTo>
                    <a:pt x="1852107" y="541993"/>
                  </a:lnTo>
                  <a:close/>
                </a:path>
                <a:path w="1852295" h="1762125">
                  <a:moveTo>
                    <a:pt x="1225035" y="0"/>
                  </a:moveTo>
                  <a:lnTo>
                    <a:pt x="1067831" y="538869"/>
                  </a:lnTo>
                  <a:lnTo>
                    <a:pt x="1078562" y="530815"/>
                  </a:lnTo>
                  <a:lnTo>
                    <a:pt x="1093462" y="530815"/>
                  </a:lnTo>
                  <a:lnTo>
                    <a:pt x="1232145" y="55483"/>
                  </a:lnTo>
                  <a:lnTo>
                    <a:pt x="1218991" y="33473"/>
                  </a:lnTo>
                  <a:lnTo>
                    <a:pt x="1239336" y="30836"/>
                  </a:lnTo>
                  <a:lnTo>
                    <a:pt x="1243470" y="30836"/>
                  </a:lnTo>
                  <a:lnTo>
                    <a:pt x="1225035" y="0"/>
                  </a:lnTo>
                  <a:close/>
                </a:path>
                <a:path w="1852295" h="1762125">
                  <a:moveTo>
                    <a:pt x="1093462" y="530815"/>
                  </a:moveTo>
                  <a:lnTo>
                    <a:pt x="1078562" y="530815"/>
                  </a:lnTo>
                  <a:lnTo>
                    <a:pt x="1067831" y="538869"/>
                  </a:lnTo>
                  <a:lnTo>
                    <a:pt x="1091112" y="538869"/>
                  </a:lnTo>
                  <a:lnTo>
                    <a:pt x="1093462" y="530815"/>
                  </a:lnTo>
                  <a:close/>
                </a:path>
                <a:path w="1852295" h="1762125">
                  <a:moveTo>
                    <a:pt x="1542360" y="530815"/>
                  </a:moveTo>
                  <a:lnTo>
                    <a:pt x="1536076" y="530815"/>
                  </a:lnTo>
                  <a:lnTo>
                    <a:pt x="1545610" y="536252"/>
                  </a:lnTo>
                  <a:lnTo>
                    <a:pt x="1542360" y="530815"/>
                  </a:lnTo>
                  <a:close/>
                </a:path>
                <a:path w="1852295" h="1762125">
                  <a:moveTo>
                    <a:pt x="1852107" y="530815"/>
                  </a:moveTo>
                  <a:lnTo>
                    <a:pt x="1542360" y="530815"/>
                  </a:lnTo>
                  <a:lnTo>
                    <a:pt x="1545610" y="536252"/>
                  </a:lnTo>
                  <a:lnTo>
                    <a:pt x="1852107" y="536252"/>
                  </a:lnTo>
                  <a:lnTo>
                    <a:pt x="1852107" y="530815"/>
                  </a:lnTo>
                  <a:close/>
                </a:path>
                <a:path w="1852295" h="1762125">
                  <a:moveTo>
                    <a:pt x="1239336" y="30836"/>
                  </a:moveTo>
                  <a:lnTo>
                    <a:pt x="1218991" y="33473"/>
                  </a:lnTo>
                  <a:lnTo>
                    <a:pt x="1232145" y="55483"/>
                  </a:lnTo>
                  <a:lnTo>
                    <a:pt x="1239336" y="308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613077" y="3995540"/>
            <a:ext cx="1577975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b="1" dirty="0">
                <a:latin typeface="Arial"/>
                <a:cs typeface="Arial"/>
              </a:rPr>
              <a:t>Vapor</a:t>
            </a:r>
            <a:r>
              <a:rPr sz="1550" b="1" spc="1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de</a:t>
            </a:r>
            <a:r>
              <a:rPr sz="1550" b="1" spc="25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Cobre:</a:t>
            </a:r>
            <a:endParaRPr sz="155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625777" y="4227342"/>
            <a:ext cx="1554480" cy="14604"/>
          </a:xfrm>
          <a:custGeom>
            <a:avLst/>
            <a:gdLst/>
            <a:ahLst/>
            <a:cxnLst/>
            <a:rect l="l" t="t" r="r" b="b"/>
            <a:pathLst>
              <a:path w="1554479" h="14604">
                <a:moveTo>
                  <a:pt x="1553947" y="0"/>
                </a:moveTo>
                <a:lnTo>
                  <a:pt x="0" y="0"/>
                </a:lnTo>
                <a:lnTo>
                  <a:pt x="0" y="14606"/>
                </a:lnTo>
                <a:lnTo>
                  <a:pt x="1553947" y="14606"/>
                </a:lnTo>
                <a:lnTo>
                  <a:pt x="15539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613077" y="4234117"/>
            <a:ext cx="1381125" cy="88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95"/>
              </a:spcBef>
            </a:pPr>
            <a:r>
              <a:rPr sz="1400" b="1" dirty="0">
                <a:latin typeface="Arial"/>
                <a:cs typeface="Arial"/>
              </a:rPr>
              <a:t>Solido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Vapor </a:t>
            </a:r>
            <a:r>
              <a:rPr sz="1400" b="1" dirty="0">
                <a:latin typeface="Arial"/>
                <a:cs typeface="Arial"/>
              </a:rPr>
              <a:t>Se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expande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por </a:t>
            </a:r>
            <a:r>
              <a:rPr sz="1400" b="1" dirty="0">
                <a:latin typeface="Arial"/>
                <a:cs typeface="Arial"/>
              </a:rPr>
              <a:t>factor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67.000 veces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359628" y="1512180"/>
            <a:ext cx="2987675" cy="619125"/>
            <a:chOff x="5359628" y="1512180"/>
            <a:chExt cx="2987675" cy="619125"/>
          </a:xfrm>
        </p:grpSpPr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49082" y="1523338"/>
              <a:ext cx="2886875" cy="59624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359628" y="1512180"/>
              <a:ext cx="2987675" cy="619125"/>
            </a:xfrm>
            <a:custGeom>
              <a:avLst/>
              <a:gdLst/>
              <a:ahLst/>
              <a:cxnLst/>
              <a:rect l="l" t="t" r="r" b="b"/>
              <a:pathLst>
                <a:path w="2987675" h="619125">
                  <a:moveTo>
                    <a:pt x="1258444" y="507992"/>
                  </a:moveTo>
                  <a:lnTo>
                    <a:pt x="1235928" y="507992"/>
                  </a:lnTo>
                  <a:lnTo>
                    <a:pt x="1247490" y="519150"/>
                  </a:lnTo>
                  <a:lnTo>
                    <a:pt x="1235928" y="519547"/>
                  </a:lnTo>
                  <a:lnTo>
                    <a:pt x="1235928" y="618557"/>
                  </a:lnTo>
                  <a:lnTo>
                    <a:pt x="2987486" y="618557"/>
                  </a:lnTo>
                  <a:lnTo>
                    <a:pt x="2987486" y="607399"/>
                  </a:lnTo>
                  <a:lnTo>
                    <a:pt x="1258444" y="607399"/>
                  </a:lnTo>
                  <a:lnTo>
                    <a:pt x="1247084" y="596241"/>
                  </a:lnTo>
                  <a:lnTo>
                    <a:pt x="1258444" y="596241"/>
                  </a:lnTo>
                  <a:lnTo>
                    <a:pt x="1258444" y="507992"/>
                  </a:lnTo>
                  <a:close/>
                </a:path>
                <a:path w="2987675" h="619125">
                  <a:moveTo>
                    <a:pt x="1258444" y="596241"/>
                  </a:moveTo>
                  <a:lnTo>
                    <a:pt x="1247084" y="596241"/>
                  </a:lnTo>
                  <a:lnTo>
                    <a:pt x="1258444" y="607399"/>
                  </a:lnTo>
                  <a:lnTo>
                    <a:pt x="1258444" y="596241"/>
                  </a:lnTo>
                  <a:close/>
                </a:path>
                <a:path w="2987675" h="619125">
                  <a:moveTo>
                    <a:pt x="2965173" y="596241"/>
                  </a:moveTo>
                  <a:lnTo>
                    <a:pt x="1258444" y="596241"/>
                  </a:lnTo>
                  <a:lnTo>
                    <a:pt x="1258444" y="607399"/>
                  </a:lnTo>
                  <a:lnTo>
                    <a:pt x="2965173" y="607399"/>
                  </a:lnTo>
                  <a:lnTo>
                    <a:pt x="2965173" y="596241"/>
                  </a:lnTo>
                  <a:close/>
                </a:path>
                <a:path w="2987675" h="619125">
                  <a:moveTo>
                    <a:pt x="2965173" y="11158"/>
                  </a:moveTo>
                  <a:lnTo>
                    <a:pt x="2965173" y="607399"/>
                  </a:lnTo>
                  <a:lnTo>
                    <a:pt x="2976330" y="596241"/>
                  </a:lnTo>
                  <a:lnTo>
                    <a:pt x="2987486" y="596241"/>
                  </a:lnTo>
                  <a:lnTo>
                    <a:pt x="2987486" y="22316"/>
                  </a:lnTo>
                  <a:lnTo>
                    <a:pt x="2976330" y="22316"/>
                  </a:lnTo>
                  <a:lnTo>
                    <a:pt x="2965173" y="11158"/>
                  </a:lnTo>
                  <a:close/>
                </a:path>
                <a:path w="2987675" h="619125">
                  <a:moveTo>
                    <a:pt x="2987486" y="596241"/>
                  </a:moveTo>
                  <a:lnTo>
                    <a:pt x="2976330" y="596241"/>
                  </a:lnTo>
                  <a:lnTo>
                    <a:pt x="2965173" y="607399"/>
                  </a:lnTo>
                  <a:lnTo>
                    <a:pt x="2987486" y="607399"/>
                  </a:lnTo>
                  <a:lnTo>
                    <a:pt x="2987486" y="596241"/>
                  </a:lnTo>
                  <a:close/>
                </a:path>
                <a:path w="2987675" h="619125">
                  <a:moveTo>
                    <a:pt x="1235928" y="349480"/>
                  </a:moveTo>
                  <a:lnTo>
                    <a:pt x="0" y="551001"/>
                  </a:lnTo>
                  <a:lnTo>
                    <a:pt x="1217" y="561956"/>
                  </a:lnTo>
                  <a:lnTo>
                    <a:pt x="91274" y="558863"/>
                  </a:lnTo>
                  <a:lnTo>
                    <a:pt x="89048" y="536597"/>
                  </a:lnTo>
                  <a:lnTo>
                    <a:pt x="265284" y="530543"/>
                  </a:lnTo>
                  <a:lnTo>
                    <a:pt x="1258444" y="368619"/>
                  </a:lnTo>
                  <a:lnTo>
                    <a:pt x="1258444" y="359084"/>
                  </a:lnTo>
                  <a:lnTo>
                    <a:pt x="1235928" y="359084"/>
                  </a:lnTo>
                  <a:lnTo>
                    <a:pt x="1235928" y="349480"/>
                  </a:lnTo>
                  <a:close/>
                </a:path>
                <a:path w="2987675" h="619125">
                  <a:moveTo>
                    <a:pt x="91670" y="558849"/>
                  </a:moveTo>
                  <a:lnTo>
                    <a:pt x="91274" y="558863"/>
                  </a:lnTo>
                  <a:lnTo>
                    <a:pt x="91670" y="558849"/>
                  </a:lnTo>
                  <a:close/>
                </a:path>
                <a:path w="2987675" h="619125">
                  <a:moveTo>
                    <a:pt x="265284" y="530543"/>
                  </a:moveTo>
                  <a:lnTo>
                    <a:pt x="89048" y="536597"/>
                  </a:lnTo>
                  <a:lnTo>
                    <a:pt x="91274" y="558863"/>
                  </a:lnTo>
                  <a:lnTo>
                    <a:pt x="91670" y="558849"/>
                  </a:lnTo>
                  <a:lnTo>
                    <a:pt x="265284" y="530543"/>
                  </a:lnTo>
                  <a:close/>
                </a:path>
                <a:path w="2987675" h="619125">
                  <a:moveTo>
                    <a:pt x="1258444" y="496428"/>
                  </a:moveTo>
                  <a:lnTo>
                    <a:pt x="265284" y="530543"/>
                  </a:lnTo>
                  <a:lnTo>
                    <a:pt x="91670" y="558849"/>
                  </a:lnTo>
                  <a:lnTo>
                    <a:pt x="1235928" y="519547"/>
                  </a:lnTo>
                  <a:lnTo>
                    <a:pt x="1235928" y="507992"/>
                  </a:lnTo>
                  <a:lnTo>
                    <a:pt x="1258444" y="507992"/>
                  </a:lnTo>
                  <a:lnTo>
                    <a:pt x="1258444" y="496428"/>
                  </a:lnTo>
                  <a:close/>
                </a:path>
                <a:path w="2987675" h="619125">
                  <a:moveTo>
                    <a:pt x="1235928" y="507992"/>
                  </a:moveTo>
                  <a:lnTo>
                    <a:pt x="1235928" y="519547"/>
                  </a:lnTo>
                  <a:lnTo>
                    <a:pt x="1247490" y="519150"/>
                  </a:lnTo>
                  <a:lnTo>
                    <a:pt x="1235928" y="507992"/>
                  </a:lnTo>
                  <a:close/>
                </a:path>
                <a:path w="2987675" h="619125">
                  <a:moveTo>
                    <a:pt x="1245462" y="347926"/>
                  </a:moveTo>
                  <a:lnTo>
                    <a:pt x="1235928" y="349480"/>
                  </a:lnTo>
                  <a:lnTo>
                    <a:pt x="1235928" y="359084"/>
                  </a:lnTo>
                  <a:lnTo>
                    <a:pt x="1245462" y="347926"/>
                  </a:lnTo>
                  <a:close/>
                </a:path>
                <a:path w="2987675" h="619125">
                  <a:moveTo>
                    <a:pt x="1258444" y="347926"/>
                  </a:moveTo>
                  <a:lnTo>
                    <a:pt x="1245462" y="347926"/>
                  </a:lnTo>
                  <a:lnTo>
                    <a:pt x="1235928" y="359084"/>
                  </a:lnTo>
                  <a:lnTo>
                    <a:pt x="1258444" y="359084"/>
                  </a:lnTo>
                  <a:lnTo>
                    <a:pt x="1258444" y="347926"/>
                  </a:lnTo>
                  <a:close/>
                </a:path>
                <a:path w="2987675" h="619125">
                  <a:moveTo>
                    <a:pt x="2987486" y="0"/>
                  </a:moveTo>
                  <a:lnTo>
                    <a:pt x="1235928" y="0"/>
                  </a:lnTo>
                  <a:lnTo>
                    <a:pt x="1235928" y="349480"/>
                  </a:lnTo>
                  <a:lnTo>
                    <a:pt x="1245462" y="347926"/>
                  </a:lnTo>
                  <a:lnTo>
                    <a:pt x="1258444" y="347926"/>
                  </a:lnTo>
                  <a:lnTo>
                    <a:pt x="1258444" y="22315"/>
                  </a:lnTo>
                  <a:lnTo>
                    <a:pt x="1247084" y="22315"/>
                  </a:lnTo>
                  <a:lnTo>
                    <a:pt x="1258444" y="11157"/>
                  </a:lnTo>
                  <a:lnTo>
                    <a:pt x="2987486" y="11158"/>
                  </a:lnTo>
                  <a:lnTo>
                    <a:pt x="2987486" y="0"/>
                  </a:lnTo>
                  <a:close/>
                </a:path>
                <a:path w="2987675" h="619125">
                  <a:moveTo>
                    <a:pt x="1258444" y="11157"/>
                  </a:moveTo>
                  <a:lnTo>
                    <a:pt x="1247084" y="22315"/>
                  </a:lnTo>
                  <a:lnTo>
                    <a:pt x="1258444" y="22315"/>
                  </a:lnTo>
                  <a:lnTo>
                    <a:pt x="1258444" y="11157"/>
                  </a:lnTo>
                  <a:close/>
                </a:path>
                <a:path w="2987675" h="619125">
                  <a:moveTo>
                    <a:pt x="2965173" y="11158"/>
                  </a:moveTo>
                  <a:lnTo>
                    <a:pt x="1258444" y="11157"/>
                  </a:lnTo>
                  <a:lnTo>
                    <a:pt x="1258444" y="22315"/>
                  </a:lnTo>
                  <a:lnTo>
                    <a:pt x="2965173" y="22316"/>
                  </a:lnTo>
                  <a:lnTo>
                    <a:pt x="2965173" y="11158"/>
                  </a:lnTo>
                  <a:close/>
                </a:path>
                <a:path w="2987675" h="619125">
                  <a:moveTo>
                    <a:pt x="2987486" y="11158"/>
                  </a:moveTo>
                  <a:lnTo>
                    <a:pt x="2965173" y="11158"/>
                  </a:lnTo>
                  <a:lnTo>
                    <a:pt x="2976330" y="22316"/>
                  </a:lnTo>
                  <a:lnTo>
                    <a:pt x="2987486" y="22316"/>
                  </a:lnTo>
                  <a:lnTo>
                    <a:pt x="2987486" y="111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787526" y="1685311"/>
            <a:ext cx="1370330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b="1" dirty="0">
                <a:latin typeface="Arial"/>
                <a:cs typeface="Arial"/>
              </a:rPr>
              <a:t>Metal</a:t>
            </a:r>
            <a:r>
              <a:rPr sz="1550" b="1" spc="5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Fundido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627158" y="1917032"/>
            <a:ext cx="3517900" cy="3798570"/>
            <a:chOff x="4627158" y="1917032"/>
            <a:chExt cx="3517900" cy="3798570"/>
          </a:xfrm>
        </p:grpSpPr>
        <p:sp>
          <p:nvSpPr>
            <p:cNvPr id="44" name="object 44"/>
            <p:cNvSpPr/>
            <p:nvPr/>
          </p:nvSpPr>
          <p:spPr>
            <a:xfrm>
              <a:off x="6800226" y="1917032"/>
              <a:ext cx="1344930" cy="15240"/>
            </a:xfrm>
            <a:custGeom>
              <a:avLst/>
              <a:gdLst/>
              <a:ahLst/>
              <a:cxnLst/>
              <a:rect l="l" t="t" r="r" b="b"/>
              <a:pathLst>
                <a:path w="1344929" h="15239">
                  <a:moveTo>
                    <a:pt x="1344612" y="0"/>
                  </a:moveTo>
                  <a:lnTo>
                    <a:pt x="0" y="0"/>
                  </a:lnTo>
                  <a:lnTo>
                    <a:pt x="0" y="15093"/>
                  </a:lnTo>
                  <a:lnTo>
                    <a:pt x="1344612" y="15093"/>
                  </a:lnTo>
                  <a:lnTo>
                    <a:pt x="13446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82535" y="3326873"/>
              <a:ext cx="2529262" cy="237752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627158" y="3250998"/>
              <a:ext cx="2595880" cy="2465070"/>
            </a:xfrm>
            <a:custGeom>
              <a:avLst/>
              <a:gdLst/>
              <a:ahLst/>
              <a:cxnLst/>
              <a:rect l="l" t="t" r="r" b="b"/>
              <a:pathLst>
                <a:path w="2595879" h="2465070">
                  <a:moveTo>
                    <a:pt x="1223206" y="2024848"/>
                  </a:moveTo>
                  <a:lnTo>
                    <a:pt x="963509" y="2024848"/>
                  </a:lnTo>
                  <a:lnTo>
                    <a:pt x="963509" y="2464574"/>
                  </a:lnTo>
                  <a:lnTo>
                    <a:pt x="2595794" y="2464574"/>
                  </a:lnTo>
                  <a:lnTo>
                    <a:pt x="2595794" y="2453396"/>
                  </a:lnTo>
                  <a:lnTo>
                    <a:pt x="985821" y="2453396"/>
                  </a:lnTo>
                  <a:lnTo>
                    <a:pt x="974665" y="2442197"/>
                  </a:lnTo>
                  <a:lnTo>
                    <a:pt x="985821" y="2442197"/>
                  </a:lnTo>
                  <a:lnTo>
                    <a:pt x="985821" y="2047225"/>
                  </a:lnTo>
                  <a:lnTo>
                    <a:pt x="974665" y="2047225"/>
                  </a:lnTo>
                  <a:lnTo>
                    <a:pt x="985821" y="2036026"/>
                  </a:lnTo>
                  <a:lnTo>
                    <a:pt x="1229979" y="2036027"/>
                  </a:lnTo>
                  <a:lnTo>
                    <a:pt x="1223206" y="2024848"/>
                  </a:lnTo>
                  <a:close/>
                </a:path>
                <a:path w="2595879" h="2465070">
                  <a:moveTo>
                    <a:pt x="985821" y="2442197"/>
                  </a:moveTo>
                  <a:lnTo>
                    <a:pt x="974665" y="2442197"/>
                  </a:lnTo>
                  <a:lnTo>
                    <a:pt x="985821" y="2453396"/>
                  </a:lnTo>
                  <a:lnTo>
                    <a:pt x="985821" y="2442197"/>
                  </a:lnTo>
                  <a:close/>
                </a:path>
                <a:path w="2595879" h="2465070">
                  <a:moveTo>
                    <a:pt x="2573481" y="2442197"/>
                  </a:moveTo>
                  <a:lnTo>
                    <a:pt x="985821" y="2442197"/>
                  </a:lnTo>
                  <a:lnTo>
                    <a:pt x="985821" y="2453396"/>
                  </a:lnTo>
                  <a:lnTo>
                    <a:pt x="2573481" y="2453396"/>
                  </a:lnTo>
                  <a:lnTo>
                    <a:pt x="2573481" y="2442197"/>
                  </a:lnTo>
                  <a:close/>
                </a:path>
                <a:path w="2595879" h="2465070">
                  <a:moveTo>
                    <a:pt x="2573481" y="2036027"/>
                  </a:moveTo>
                  <a:lnTo>
                    <a:pt x="2573481" y="2453396"/>
                  </a:lnTo>
                  <a:lnTo>
                    <a:pt x="2584638" y="2442197"/>
                  </a:lnTo>
                  <a:lnTo>
                    <a:pt x="2595794" y="2442197"/>
                  </a:lnTo>
                  <a:lnTo>
                    <a:pt x="2595794" y="2047225"/>
                  </a:lnTo>
                  <a:lnTo>
                    <a:pt x="2584638" y="2047225"/>
                  </a:lnTo>
                  <a:lnTo>
                    <a:pt x="2573481" y="2036027"/>
                  </a:lnTo>
                  <a:close/>
                </a:path>
                <a:path w="2595879" h="2465070">
                  <a:moveTo>
                    <a:pt x="2595794" y="2442197"/>
                  </a:moveTo>
                  <a:lnTo>
                    <a:pt x="2584638" y="2442197"/>
                  </a:lnTo>
                  <a:lnTo>
                    <a:pt x="2573481" y="2453396"/>
                  </a:lnTo>
                  <a:lnTo>
                    <a:pt x="2595794" y="2453396"/>
                  </a:lnTo>
                  <a:lnTo>
                    <a:pt x="2595794" y="2442197"/>
                  </a:lnTo>
                  <a:close/>
                </a:path>
                <a:path w="2595879" h="2465070">
                  <a:moveTo>
                    <a:pt x="985821" y="2036026"/>
                  </a:moveTo>
                  <a:lnTo>
                    <a:pt x="974665" y="2047225"/>
                  </a:lnTo>
                  <a:lnTo>
                    <a:pt x="985821" y="2047225"/>
                  </a:lnTo>
                  <a:lnTo>
                    <a:pt x="985821" y="2036026"/>
                  </a:lnTo>
                  <a:close/>
                </a:path>
                <a:path w="2595879" h="2465070">
                  <a:moveTo>
                    <a:pt x="1229979" y="2036027"/>
                  </a:moveTo>
                  <a:lnTo>
                    <a:pt x="985821" y="2036026"/>
                  </a:lnTo>
                  <a:lnTo>
                    <a:pt x="985821" y="2047225"/>
                  </a:lnTo>
                  <a:lnTo>
                    <a:pt x="1262906" y="2047225"/>
                  </a:lnTo>
                  <a:lnTo>
                    <a:pt x="1259636" y="2041829"/>
                  </a:lnTo>
                  <a:lnTo>
                    <a:pt x="1233494" y="2041829"/>
                  </a:lnTo>
                  <a:lnTo>
                    <a:pt x="1229979" y="2036027"/>
                  </a:lnTo>
                  <a:close/>
                </a:path>
                <a:path w="2595879" h="2465070">
                  <a:moveTo>
                    <a:pt x="65256" y="70193"/>
                  </a:moveTo>
                  <a:lnTo>
                    <a:pt x="64910" y="70193"/>
                  </a:lnTo>
                  <a:lnTo>
                    <a:pt x="148831" y="208687"/>
                  </a:lnTo>
                  <a:lnTo>
                    <a:pt x="1640196" y="2047225"/>
                  </a:lnTo>
                  <a:lnTo>
                    <a:pt x="2573481" y="2047225"/>
                  </a:lnTo>
                  <a:lnTo>
                    <a:pt x="2573481" y="2036027"/>
                  </a:lnTo>
                  <a:lnTo>
                    <a:pt x="2595794" y="2036027"/>
                  </a:lnTo>
                  <a:lnTo>
                    <a:pt x="2595794" y="2028987"/>
                  </a:lnTo>
                  <a:lnTo>
                    <a:pt x="1654192" y="2028987"/>
                  </a:lnTo>
                  <a:lnTo>
                    <a:pt x="1645470" y="2024848"/>
                  </a:lnTo>
                  <a:lnTo>
                    <a:pt x="1650835" y="2024848"/>
                  </a:lnTo>
                  <a:lnTo>
                    <a:pt x="65256" y="70193"/>
                  </a:lnTo>
                  <a:close/>
                </a:path>
                <a:path w="2595879" h="2465070">
                  <a:moveTo>
                    <a:pt x="2595794" y="2036027"/>
                  </a:moveTo>
                  <a:lnTo>
                    <a:pt x="2573481" y="2036027"/>
                  </a:lnTo>
                  <a:lnTo>
                    <a:pt x="2584638" y="2047225"/>
                  </a:lnTo>
                  <a:lnTo>
                    <a:pt x="2595794" y="2047225"/>
                  </a:lnTo>
                  <a:lnTo>
                    <a:pt x="2595794" y="2036027"/>
                  </a:lnTo>
                  <a:close/>
                </a:path>
                <a:path w="2595879" h="2465070">
                  <a:moveTo>
                    <a:pt x="8316" y="0"/>
                  </a:moveTo>
                  <a:lnTo>
                    <a:pt x="0" y="5883"/>
                  </a:lnTo>
                  <a:lnTo>
                    <a:pt x="1233494" y="2041829"/>
                  </a:lnTo>
                  <a:lnTo>
                    <a:pt x="1243028" y="2024848"/>
                  </a:lnTo>
                  <a:lnTo>
                    <a:pt x="1249347" y="2024848"/>
                  </a:lnTo>
                  <a:lnTo>
                    <a:pt x="148831" y="208687"/>
                  </a:lnTo>
                  <a:lnTo>
                    <a:pt x="46856" y="82974"/>
                  </a:lnTo>
                  <a:lnTo>
                    <a:pt x="64910" y="70193"/>
                  </a:lnTo>
                  <a:lnTo>
                    <a:pt x="65256" y="70193"/>
                  </a:lnTo>
                  <a:lnTo>
                    <a:pt x="8316" y="0"/>
                  </a:lnTo>
                  <a:close/>
                </a:path>
                <a:path w="2595879" h="2465070">
                  <a:moveTo>
                    <a:pt x="1249347" y="2024848"/>
                  </a:moveTo>
                  <a:lnTo>
                    <a:pt x="1243028" y="2024848"/>
                  </a:lnTo>
                  <a:lnTo>
                    <a:pt x="1233494" y="2041829"/>
                  </a:lnTo>
                  <a:lnTo>
                    <a:pt x="1259636" y="2041829"/>
                  </a:lnTo>
                  <a:lnTo>
                    <a:pt x="1249347" y="2024848"/>
                  </a:lnTo>
                  <a:close/>
                </a:path>
                <a:path w="2595879" h="2465070">
                  <a:moveTo>
                    <a:pt x="1650835" y="2024848"/>
                  </a:moveTo>
                  <a:lnTo>
                    <a:pt x="1645470" y="2024848"/>
                  </a:lnTo>
                  <a:lnTo>
                    <a:pt x="1654192" y="2028987"/>
                  </a:lnTo>
                  <a:lnTo>
                    <a:pt x="1650835" y="2024848"/>
                  </a:lnTo>
                  <a:close/>
                </a:path>
                <a:path w="2595879" h="2465070">
                  <a:moveTo>
                    <a:pt x="2595794" y="2024848"/>
                  </a:moveTo>
                  <a:lnTo>
                    <a:pt x="1650835" y="2024848"/>
                  </a:lnTo>
                  <a:lnTo>
                    <a:pt x="1654192" y="2028987"/>
                  </a:lnTo>
                  <a:lnTo>
                    <a:pt x="2595794" y="2028987"/>
                  </a:lnTo>
                  <a:lnTo>
                    <a:pt x="2595794" y="2024848"/>
                  </a:lnTo>
                  <a:close/>
                </a:path>
                <a:path w="2595879" h="2465070">
                  <a:moveTo>
                    <a:pt x="64910" y="70193"/>
                  </a:moveTo>
                  <a:lnTo>
                    <a:pt x="46856" y="82974"/>
                  </a:lnTo>
                  <a:lnTo>
                    <a:pt x="148831" y="208687"/>
                  </a:lnTo>
                  <a:lnTo>
                    <a:pt x="64910" y="701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847547" y="5364685"/>
            <a:ext cx="1120140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b="1" dirty="0">
                <a:latin typeface="Arial"/>
                <a:cs typeface="Arial"/>
              </a:rPr>
              <a:t>Luz</a:t>
            </a:r>
            <a:r>
              <a:rPr sz="1550" b="1" spc="35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Intensa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002419" y="3259722"/>
            <a:ext cx="3937635" cy="2351405"/>
            <a:chOff x="5002419" y="3259722"/>
            <a:chExt cx="3937635" cy="2351405"/>
          </a:xfrm>
        </p:grpSpPr>
        <p:sp>
          <p:nvSpPr>
            <p:cNvPr id="49" name="object 49"/>
            <p:cNvSpPr/>
            <p:nvPr/>
          </p:nvSpPr>
          <p:spPr>
            <a:xfrm>
              <a:off x="5860247" y="5596487"/>
              <a:ext cx="1096645" cy="14604"/>
            </a:xfrm>
            <a:custGeom>
              <a:avLst/>
              <a:gdLst/>
              <a:ahLst/>
              <a:cxnLst/>
              <a:rect l="l" t="t" r="r" b="b"/>
              <a:pathLst>
                <a:path w="1096645" h="14604">
                  <a:moveTo>
                    <a:pt x="1096331" y="0"/>
                  </a:moveTo>
                  <a:lnTo>
                    <a:pt x="0" y="0"/>
                  </a:lnTo>
                  <a:lnTo>
                    <a:pt x="0" y="14606"/>
                  </a:lnTo>
                  <a:lnTo>
                    <a:pt x="1096331" y="14606"/>
                  </a:lnTo>
                  <a:lnTo>
                    <a:pt x="10963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80109" y="3312063"/>
              <a:ext cx="3848559" cy="1817229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002419" y="3259722"/>
              <a:ext cx="3937635" cy="1880870"/>
            </a:xfrm>
            <a:custGeom>
              <a:avLst/>
              <a:gdLst/>
              <a:ahLst/>
              <a:cxnLst/>
              <a:rect l="l" t="t" r="r" b="b"/>
              <a:pathLst>
                <a:path w="3937634" h="1880870">
                  <a:moveTo>
                    <a:pt x="1746761" y="1323032"/>
                  </a:moveTo>
                  <a:lnTo>
                    <a:pt x="1339784" y="1323032"/>
                  </a:lnTo>
                  <a:lnTo>
                    <a:pt x="1339784" y="1880748"/>
                  </a:lnTo>
                  <a:lnTo>
                    <a:pt x="3937405" y="1880748"/>
                  </a:lnTo>
                  <a:lnTo>
                    <a:pt x="3937405" y="1869570"/>
                  </a:lnTo>
                  <a:lnTo>
                    <a:pt x="1362097" y="1869570"/>
                  </a:lnTo>
                  <a:lnTo>
                    <a:pt x="1350941" y="1858391"/>
                  </a:lnTo>
                  <a:lnTo>
                    <a:pt x="1362097" y="1858391"/>
                  </a:lnTo>
                  <a:lnTo>
                    <a:pt x="1362097" y="1345388"/>
                  </a:lnTo>
                  <a:lnTo>
                    <a:pt x="1350941" y="1345388"/>
                  </a:lnTo>
                  <a:lnTo>
                    <a:pt x="1362097" y="1334210"/>
                  </a:lnTo>
                  <a:lnTo>
                    <a:pt x="1761609" y="1334210"/>
                  </a:lnTo>
                  <a:lnTo>
                    <a:pt x="1746761" y="1323032"/>
                  </a:lnTo>
                  <a:close/>
                </a:path>
                <a:path w="3937634" h="1880870">
                  <a:moveTo>
                    <a:pt x="1362097" y="1858391"/>
                  </a:moveTo>
                  <a:lnTo>
                    <a:pt x="1350941" y="1858391"/>
                  </a:lnTo>
                  <a:lnTo>
                    <a:pt x="1362097" y="1869570"/>
                  </a:lnTo>
                  <a:lnTo>
                    <a:pt x="1362097" y="1858391"/>
                  </a:lnTo>
                  <a:close/>
                </a:path>
                <a:path w="3937634" h="1880870">
                  <a:moveTo>
                    <a:pt x="3914889" y="1858392"/>
                  </a:moveTo>
                  <a:lnTo>
                    <a:pt x="1362097" y="1858391"/>
                  </a:lnTo>
                  <a:lnTo>
                    <a:pt x="1362097" y="1869570"/>
                  </a:lnTo>
                  <a:lnTo>
                    <a:pt x="3914889" y="1869570"/>
                  </a:lnTo>
                  <a:lnTo>
                    <a:pt x="3914889" y="1858392"/>
                  </a:lnTo>
                  <a:close/>
                </a:path>
                <a:path w="3937634" h="1880870">
                  <a:moveTo>
                    <a:pt x="3914889" y="1334210"/>
                  </a:moveTo>
                  <a:lnTo>
                    <a:pt x="3914889" y="1869570"/>
                  </a:lnTo>
                  <a:lnTo>
                    <a:pt x="3926045" y="1858392"/>
                  </a:lnTo>
                  <a:lnTo>
                    <a:pt x="3937405" y="1858392"/>
                  </a:lnTo>
                  <a:lnTo>
                    <a:pt x="3937404" y="1345388"/>
                  </a:lnTo>
                  <a:lnTo>
                    <a:pt x="3926045" y="1345388"/>
                  </a:lnTo>
                  <a:lnTo>
                    <a:pt x="3914889" y="1334210"/>
                  </a:lnTo>
                  <a:close/>
                </a:path>
                <a:path w="3937634" h="1880870">
                  <a:moveTo>
                    <a:pt x="3937405" y="1858392"/>
                  </a:moveTo>
                  <a:lnTo>
                    <a:pt x="3926045" y="1858392"/>
                  </a:lnTo>
                  <a:lnTo>
                    <a:pt x="3914889" y="1869570"/>
                  </a:lnTo>
                  <a:lnTo>
                    <a:pt x="3937405" y="1869570"/>
                  </a:lnTo>
                  <a:lnTo>
                    <a:pt x="3937405" y="1858392"/>
                  </a:lnTo>
                  <a:close/>
                </a:path>
                <a:path w="3937634" h="1880870">
                  <a:moveTo>
                    <a:pt x="1362097" y="1334210"/>
                  </a:moveTo>
                  <a:lnTo>
                    <a:pt x="1350941" y="1345388"/>
                  </a:lnTo>
                  <a:lnTo>
                    <a:pt x="1362097" y="1345388"/>
                  </a:lnTo>
                  <a:lnTo>
                    <a:pt x="1362097" y="1334210"/>
                  </a:lnTo>
                  <a:close/>
                </a:path>
                <a:path w="3937634" h="1880870">
                  <a:moveTo>
                    <a:pt x="1761609" y="1334210"/>
                  </a:moveTo>
                  <a:lnTo>
                    <a:pt x="1362097" y="1334210"/>
                  </a:lnTo>
                  <a:lnTo>
                    <a:pt x="1362097" y="1345388"/>
                  </a:lnTo>
                  <a:lnTo>
                    <a:pt x="1813628" y="1345388"/>
                  </a:lnTo>
                  <a:lnTo>
                    <a:pt x="1810637" y="1343136"/>
                  </a:lnTo>
                  <a:lnTo>
                    <a:pt x="1773465" y="1343136"/>
                  </a:lnTo>
                  <a:lnTo>
                    <a:pt x="1761609" y="1334210"/>
                  </a:lnTo>
                  <a:close/>
                </a:path>
                <a:path w="3937634" h="1880870">
                  <a:moveTo>
                    <a:pt x="84734" y="43414"/>
                  </a:moveTo>
                  <a:lnTo>
                    <a:pt x="84383" y="43414"/>
                  </a:lnTo>
                  <a:lnTo>
                    <a:pt x="206414" y="135294"/>
                  </a:lnTo>
                  <a:lnTo>
                    <a:pt x="2421146" y="1345388"/>
                  </a:lnTo>
                  <a:lnTo>
                    <a:pt x="3914889" y="1345388"/>
                  </a:lnTo>
                  <a:lnTo>
                    <a:pt x="3914889" y="1334210"/>
                  </a:lnTo>
                  <a:lnTo>
                    <a:pt x="3937404" y="1334210"/>
                  </a:lnTo>
                  <a:lnTo>
                    <a:pt x="3937404" y="1324391"/>
                  </a:lnTo>
                  <a:lnTo>
                    <a:pt x="2429259" y="1324391"/>
                  </a:lnTo>
                  <a:lnTo>
                    <a:pt x="2423985" y="1323032"/>
                  </a:lnTo>
                  <a:lnTo>
                    <a:pt x="2426772" y="1323032"/>
                  </a:lnTo>
                  <a:lnTo>
                    <a:pt x="84734" y="43414"/>
                  </a:lnTo>
                  <a:close/>
                </a:path>
                <a:path w="3937634" h="1880870">
                  <a:moveTo>
                    <a:pt x="3937404" y="1334210"/>
                  </a:moveTo>
                  <a:lnTo>
                    <a:pt x="3914889" y="1334210"/>
                  </a:lnTo>
                  <a:lnTo>
                    <a:pt x="3926045" y="1345388"/>
                  </a:lnTo>
                  <a:lnTo>
                    <a:pt x="3937404" y="1345388"/>
                  </a:lnTo>
                  <a:lnTo>
                    <a:pt x="3937404" y="1334210"/>
                  </a:lnTo>
                  <a:close/>
                </a:path>
                <a:path w="3937634" h="1880870">
                  <a:moveTo>
                    <a:pt x="5273" y="0"/>
                  </a:moveTo>
                  <a:lnTo>
                    <a:pt x="0" y="7912"/>
                  </a:lnTo>
                  <a:lnTo>
                    <a:pt x="1773465" y="1343136"/>
                  </a:lnTo>
                  <a:lnTo>
                    <a:pt x="1780159" y="1323032"/>
                  </a:lnTo>
                  <a:lnTo>
                    <a:pt x="1783934" y="1323032"/>
                  </a:lnTo>
                  <a:lnTo>
                    <a:pt x="206414" y="135294"/>
                  </a:lnTo>
                  <a:lnTo>
                    <a:pt x="72415" y="62078"/>
                  </a:lnTo>
                  <a:lnTo>
                    <a:pt x="84383" y="43414"/>
                  </a:lnTo>
                  <a:lnTo>
                    <a:pt x="84734" y="43414"/>
                  </a:lnTo>
                  <a:lnTo>
                    <a:pt x="5273" y="0"/>
                  </a:lnTo>
                  <a:close/>
                </a:path>
                <a:path w="3937634" h="1880870">
                  <a:moveTo>
                    <a:pt x="1783934" y="1323032"/>
                  </a:moveTo>
                  <a:lnTo>
                    <a:pt x="1780159" y="1323032"/>
                  </a:lnTo>
                  <a:lnTo>
                    <a:pt x="1773465" y="1343136"/>
                  </a:lnTo>
                  <a:lnTo>
                    <a:pt x="1810637" y="1343136"/>
                  </a:lnTo>
                  <a:lnTo>
                    <a:pt x="1783934" y="1323032"/>
                  </a:lnTo>
                  <a:close/>
                </a:path>
                <a:path w="3937634" h="1880870">
                  <a:moveTo>
                    <a:pt x="2426772" y="1323032"/>
                  </a:moveTo>
                  <a:lnTo>
                    <a:pt x="2423985" y="1323032"/>
                  </a:lnTo>
                  <a:lnTo>
                    <a:pt x="2429259" y="1324391"/>
                  </a:lnTo>
                  <a:lnTo>
                    <a:pt x="2426772" y="1323032"/>
                  </a:lnTo>
                  <a:close/>
                </a:path>
                <a:path w="3937634" h="1880870">
                  <a:moveTo>
                    <a:pt x="3937404" y="1323032"/>
                  </a:moveTo>
                  <a:lnTo>
                    <a:pt x="2426772" y="1323032"/>
                  </a:lnTo>
                  <a:lnTo>
                    <a:pt x="2429259" y="1324391"/>
                  </a:lnTo>
                  <a:lnTo>
                    <a:pt x="3937404" y="1324391"/>
                  </a:lnTo>
                  <a:lnTo>
                    <a:pt x="3937404" y="1323032"/>
                  </a:lnTo>
                  <a:close/>
                </a:path>
                <a:path w="3937634" h="1880870">
                  <a:moveTo>
                    <a:pt x="84383" y="43414"/>
                  </a:moveTo>
                  <a:lnTo>
                    <a:pt x="72415" y="62078"/>
                  </a:lnTo>
                  <a:lnTo>
                    <a:pt x="206414" y="135294"/>
                  </a:lnTo>
                  <a:lnTo>
                    <a:pt x="84383" y="434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7026679" y="4609513"/>
            <a:ext cx="1240790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b="1" dirty="0">
                <a:latin typeface="Arial"/>
                <a:cs typeface="Arial"/>
              </a:rPr>
              <a:t>Aire</a:t>
            </a:r>
            <a:r>
              <a:rPr sz="1550" b="1" spc="-25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Caliente</a:t>
            </a:r>
            <a:endParaRPr sz="15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039379" y="4841315"/>
            <a:ext cx="1217930" cy="14604"/>
          </a:xfrm>
          <a:custGeom>
            <a:avLst/>
            <a:gdLst/>
            <a:ahLst/>
            <a:cxnLst/>
            <a:rect l="l" t="t" r="r" b="b"/>
            <a:pathLst>
              <a:path w="1217929" h="14604">
                <a:moveTo>
                  <a:pt x="1217550" y="0"/>
                </a:moveTo>
                <a:lnTo>
                  <a:pt x="0" y="0"/>
                </a:lnTo>
                <a:lnTo>
                  <a:pt x="0" y="14606"/>
                </a:lnTo>
                <a:lnTo>
                  <a:pt x="1217550" y="14606"/>
                </a:lnTo>
                <a:lnTo>
                  <a:pt x="12175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6768053" y="4848091"/>
            <a:ext cx="1753870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b="1" dirty="0">
                <a:latin typeface="Arial"/>
                <a:cs typeface="Arial"/>
              </a:rPr>
              <a:t>Espansión</a:t>
            </a:r>
            <a:r>
              <a:rPr sz="1550" b="1" spc="45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Rápida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981951" y="1689896"/>
            <a:ext cx="5528945" cy="3404870"/>
            <a:chOff x="2981951" y="1689896"/>
            <a:chExt cx="5528945" cy="3404870"/>
          </a:xfrm>
        </p:grpSpPr>
        <p:sp>
          <p:nvSpPr>
            <p:cNvPr id="56" name="object 56"/>
            <p:cNvSpPr/>
            <p:nvPr/>
          </p:nvSpPr>
          <p:spPr>
            <a:xfrm>
              <a:off x="6780753" y="5079893"/>
              <a:ext cx="1729739" cy="14604"/>
            </a:xfrm>
            <a:custGeom>
              <a:avLst/>
              <a:gdLst/>
              <a:ahLst/>
              <a:cxnLst/>
              <a:rect l="l" t="t" r="r" b="b"/>
              <a:pathLst>
                <a:path w="1729740" h="14604">
                  <a:moveTo>
                    <a:pt x="1729691" y="0"/>
                  </a:moveTo>
                  <a:lnTo>
                    <a:pt x="0" y="0"/>
                  </a:lnTo>
                  <a:lnTo>
                    <a:pt x="0" y="14606"/>
                  </a:lnTo>
                  <a:lnTo>
                    <a:pt x="1729691" y="14606"/>
                  </a:lnTo>
                  <a:lnTo>
                    <a:pt x="17296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42904" y="2127011"/>
              <a:ext cx="132810" cy="17565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74554" y="2544522"/>
              <a:ext cx="132810" cy="17545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37098" y="2098501"/>
              <a:ext cx="129441" cy="18875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75554" y="2388716"/>
              <a:ext cx="181518" cy="13120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93128" y="1701054"/>
              <a:ext cx="1940324" cy="1430858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2981951" y="1689896"/>
              <a:ext cx="2016125" cy="1508760"/>
            </a:xfrm>
            <a:custGeom>
              <a:avLst/>
              <a:gdLst/>
              <a:ahLst/>
              <a:cxnLst/>
              <a:rect l="l" t="t" r="r" b="b"/>
              <a:pathLst>
                <a:path w="2016125" h="1508760">
                  <a:moveTo>
                    <a:pt x="1388812" y="450782"/>
                  </a:moveTo>
                  <a:lnTo>
                    <a:pt x="1145196" y="450782"/>
                  </a:lnTo>
                  <a:lnTo>
                    <a:pt x="1866514" y="1353656"/>
                  </a:lnTo>
                  <a:lnTo>
                    <a:pt x="1958803" y="1433699"/>
                  </a:lnTo>
                  <a:lnTo>
                    <a:pt x="1942781" y="1449117"/>
                  </a:lnTo>
                  <a:lnTo>
                    <a:pt x="2011340" y="1508558"/>
                  </a:lnTo>
                  <a:lnTo>
                    <a:pt x="2015600" y="1504501"/>
                  </a:lnTo>
                  <a:lnTo>
                    <a:pt x="1191831" y="473301"/>
                  </a:lnTo>
                  <a:lnTo>
                    <a:pt x="1168523" y="473301"/>
                  </a:lnTo>
                  <a:lnTo>
                    <a:pt x="1177245" y="455042"/>
                  </a:lnTo>
                  <a:lnTo>
                    <a:pt x="1388812" y="455042"/>
                  </a:lnTo>
                  <a:lnTo>
                    <a:pt x="1388812" y="450782"/>
                  </a:lnTo>
                  <a:close/>
                </a:path>
                <a:path w="2016125" h="1508760">
                  <a:moveTo>
                    <a:pt x="1866514" y="1353656"/>
                  </a:moveTo>
                  <a:lnTo>
                    <a:pt x="1942780" y="1449116"/>
                  </a:lnTo>
                  <a:lnTo>
                    <a:pt x="1958803" y="1433699"/>
                  </a:lnTo>
                  <a:lnTo>
                    <a:pt x="1866514" y="1353656"/>
                  </a:lnTo>
                  <a:close/>
                </a:path>
                <a:path w="2016125" h="1508760">
                  <a:moveTo>
                    <a:pt x="814013" y="470461"/>
                  </a:moveTo>
                  <a:lnTo>
                    <a:pt x="1942774" y="1449111"/>
                  </a:lnTo>
                  <a:lnTo>
                    <a:pt x="1866514" y="1353656"/>
                  </a:lnTo>
                  <a:lnTo>
                    <a:pt x="851458" y="473301"/>
                  </a:lnTo>
                  <a:lnTo>
                    <a:pt x="821335" y="473301"/>
                  </a:lnTo>
                  <a:lnTo>
                    <a:pt x="814013" y="470461"/>
                  </a:lnTo>
                  <a:close/>
                </a:path>
                <a:path w="2016125" h="1508760">
                  <a:moveTo>
                    <a:pt x="1411124" y="0"/>
                  </a:moveTo>
                  <a:lnTo>
                    <a:pt x="0" y="0"/>
                  </a:lnTo>
                  <a:lnTo>
                    <a:pt x="0" y="473301"/>
                  </a:lnTo>
                  <a:lnTo>
                    <a:pt x="817288" y="473301"/>
                  </a:lnTo>
                  <a:lnTo>
                    <a:pt x="814013" y="470461"/>
                  </a:lnTo>
                  <a:lnTo>
                    <a:pt x="848183" y="470461"/>
                  </a:lnTo>
                  <a:lnTo>
                    <a:pt x="838359" y="461940"/>
                  </a:lnTo>
                  <a:lnTo>
                    <a:pt x="22353" y="461940"/>
                  </a:lnTo>
                  <a:lnTo>
                    <a:pt x="11176" y="450782"/>
                  </a:lnTo>
                  <a:lnTo>
                    <a:pt x="22353" y="450782"/>
                  </a:lnTo>
                  <a:lnTo>
                    <a:pt x="22353" y="22315"/>
                  </a:lnTo>
                  <a:lnTo>
                    <a:pt x="11176" y="22315"/>
                  </a:lnTo>
                  <a:lnTo>
                    <a:pt x="22353" y="11157"/>
                  </a:lnTo>
                  <a:lnTo>
                    <a:pt x="1411124" y="11158"/>
                  </a:lnTo>
                  <a:lnTo>
                    <a:pt x="1411124" y="0"/>
                  </a:lnTo>
                  <a:close/>
                </a:path>
                <a:path w="2016125" h="1508760">
                  <a:moveTo>
                    <a:pt x="848183" y="470461"/>
                  </a:moveTo>
                  <a:lnTo>
                    <a:pt x="814013" y="470461"/>
                  </a:lnTo>
                  <a:lnTo>
                    <a:pt x="821335" y="473301"/>
                  </a:lnTo>
                  <a:lnTo>
                    <a:pt x="851458" y="473301"/>
                  </a:lnTo>
                  <a:lnTo>
                    <a:pt x="848183" y="470461"/>
                  </a:lnTo>
                  <a:close/>
                </a:path>
                <a:path w="2016125" h="1508760">
                  <a:moveTo>
                    <a:pt x="1177245" y="455042"/>
                  </a:moveTo>
                  <a:lnTo>
                    <a:pt x="1168523" y="473301"/>
                  </a:lnTo>
                  <a:lnTo>
                    <a:pt x="1191831" y="473301"/>
                  </a:lnTo>
                  <a:lnTo>
                    <a:pt x="1177245" y="455042"/>
                  </a:lnTo>
                  <a:close/>
                </a:path>
                <a:path w="2016125" h="1508760">
                  <a:moveTo>
                    <a:pt x="1388812" y="455042"/>
                  </a:moveTo>
                  <a:lnTo>
                    <a:pt x="1177245" y="455042"/>
                  </a:lnTo>
                  <a:lnTo>
                    <a:pt x="1191831" y="473301"/>
                  </a:lnTo>
                  <a:lnTo>
                    <a:pt x="1411124" y="473301"/>
                  </a:lnTo>
                  <a:lnTo>
                    <a:pt x="1411124" y="461940"/>
                  </a:lnTo>
                  <a:lnTo>
                    <a:pt x="1388812" y="461940"/>
                  </a:lnTo>
                  <a:lnTo>
                    <a:pt x="1388812" y="455042"/>
                  </a:lnTo>
                  <a:close/>
                </a:path>
                <a:path w="2016125" h="1508760">
                  <a:moveTo>
                    <a:pt x="22353" y="450782"/>
                  </a:moveTo>
                  <a:lnTo>
                    <a:pt x="11176" y="450782"/>
                  </a:lnTo>
                  <a:lnTo>
                    <a:pt x="22353" y="461940"/>
                  </a:lnTo>
                  <a:lnTo>
                    <a:pt x="22353" y="450782"/>
                  </a:lnTo>
                  <a:close/>
                </a:path>
                <a:path w="2016125" h="1508760">
                  <a:moveTo>
                    <a:pt x="825493" y="450782"/>
                  </a:moveTo>
                  <a:lnTo>
                    <a:pt x="22353" y="450782"/>
                  </a:lnTo>
                  <a:lnTo>
                    <a:pt x="22353" y="461940"/>
                  </a:lnTo>
                  <a:lnTo>
                    <a:pt x="838359" y="461940"/>
                  </a:lnTo>
                  <a:lnTo>
                    <a:pt x="825493" y="450782"/>
                  </a:lnTo>
                  <a:close/>
                </a:path>
                <a:path w="2016125" h="1508760">
                  <a:moveTo>
                    <a:pt x="1388812" y="11158"/>
                  </a:moveTo>
                  <a:lnTo>
                    <a:pt x="1388812" y="461940"/>
                  </a:lnTo>
                  <a:lnTo>
                    <a:pt x="1399968" y="450782"/>
                  </a:lnTo>
                  <a:lnTo>
                    <a:pt x="1411124" y="450782"/>
                  </a:lnTo>
                  <a:lnTo>
                    <a:pt x="1411124" y="22316"/>
                  </a:lnTo>
                  <a:lnTo>
                    <a:pt x="1399968" y="22316"/>
                  </a:lnTo>
                  <a:lnTo>
                    <a:pt x="1388812" y="11158"/>
                  </a:lnTo>
                  <a:close/>
                </a:path>
                <a:path w="2016125" h="1508760">
                  <a:moveTo>
                    <a:pt x="1411124" y="450782"/>
                  </a:moveTo>
                  <a:lnTo>
                    <a:pt x="1399968" y="450782"/>
                  </a:lnTo>
                  <a:lnTo>
                    <a:pt x="1388812" y="461940"/>
                  </a:lnTo>
                  <a:lnTo>
                    <a:pt x="1411124" y="461940"/>
                  </a:lnTo>
                  <a:lnTo>
                    <a:pt x="1411124" y="450782"/>
                  </a:lnTo>
                  <a:close/>
                </a:path>
                <a:path w="2016125" h="1508760">
                  <a:moveTo>
                    <a:pt x="22353" y="11157"/>
                  </a:moveTo>
                  <a:lnTo>
                    <a:pt x="11176" y="22315"/>
                  </a:lnTo>
                  <a:lnTo>
                    <a:pt x="22353" y="22315"/>
                  </a:lnTo>
                  <a:lnTo>
                    <a:pt x="22353" y="11157"/>
                  </a:lnTo>
                  <a:close/>
                </a:path>
                <a:path w="2016125" h="1508760">
                  <a:moveTo>
                    <a:pt x="1388812" y="11158"/>
                  </a:moveTo>
                  <a:lnTo>
                    <a:pt x="22353" y="11157"/>
                  </a:lnTo>
                  <a:lnTo>
                    <a:pt x="22353" y="22315"/>
                  </a:lnTo>
                  <a:lnTo>
                    <a:pt x="1388812" y="22316"/>
                  </a:lnTo>
                  <a:lnTo>
                    <a:pt x="1388812" y="11158"/>
                  </a:lnTo>
                  <a:close/>
                </a:path>
                <a:path w="2016125" h="1508760">
                  <a:moveTo>
                    <a:pt x="1411124" y="11158"/>
                  </a:moveTo>
                  <a:lnTo>
                    <a:pt x="1388812" y="11158"/>
                  </a:lnTo>
                  <a:lnTo>
                    <a:pt x="1399968" y="22316"/>
                  </a:lnTo>
                  <a:lnTo>
                    <a:pt x="1411124" y="22316"/>
                  </a:lnTo>
                  <a:lnTo>
                    <a:pt x="1411124" y="111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3231833" y="1792833"/>
            <a:ext cx="915035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b="1" dirty="0">
                <a:latin typeface="Arial"/>
                <a:cs typeface="Arial"/>
              </a:rPr>
              <a:t>20.000</a:t>
            </a:r>
            <a:r>
              <a:rPr sz="1550" b="1" spc="55" dirty="0">
                <a:latin typeface="Arial"/>
                <a:cs typeface="Arial"/>
              </a:rPr>
              <a:t> </a:t>
            </a:r>
            <a:r>
              <a:rPr sz="1550" b="1" spc="-25" dirty="0">
                <a:latin typeface="Times New Roman"/>
                <a:cs typeface="Times New Roman"/>
              </a:rPr>
              <a:t>°</a:t>
            </a:r>
            <a:r>
              <a:rPr sz="1550" b="1" spc="-25" dirty="0">
                <a:latin typeface="Arial"/>
                <a:cs typeface="Arial"/>
              </a:rPr>
              <a:t>C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6525373" y="3750673"/>
            <a:ext cx="2326640" cy="628650"/>
            <a:chOff x="6525373" y="3750673"/>
            <a:chExt cx="2326640" cy="628650"/>
          </a:xfrm>
        </p:grpSpPr>
        <p:pic>
          <p:nvPicPr>
            <p:cNvPr id="65" name="object 6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14218" y="3770352"/>
              <a:ext cx="2226213" cy="59752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6525373" y="3750673"/>
              <a:ext cx="2326640" cy="628650"/>
            </a:xfrm>
            <a:custGeom>
              <a:avLst/>
              <a:gdLst/>
              <a:ahLst/>
              <a:cxnLst/>
              <a:rect l="l" t="t" r="r" b="b"/>
              <a:pathLst>
                <a:path w="2326640" h="628650">
                  <a:moveTo>
                    <a:pt x="1111179" y="278161"/>
                  </a:moveTo>
                  <a:lnTo>
                    <a:pt x="1111179" y="628376"/>
                  </a:lnTo>
                  <a:lnTo>
                    <a:pt x="2326215" y="628376"/>
                  </a:lnTo>
                  <a:lnTo>
                    <a:pt x="2326215" y="617198"/>
                  </a:lnTo>
                  <a:lnTo>
                    <a:pt x="1133695" y="617198"/>
                  </a:lnTo>
                  <a:lnTo>
                    <a:pt x="1122538" y="606000"/>
                  </a:lnTo>
                  <a:lnTo>
                    <a:pt x="1133695" y="606000"/>
                  </a:lnTo>
                  <a:lnTo>
                    <a:pt x="1133695" y="280268"/>
                  </a:lnTo>
                  <a:lnTo>
                    <a:pt x="1119901" y="280268"/>
                  </a:lnTo>
                  <a:lnTo>
                    <a:pt x="1111179" y="278161"/>
                  </a:lnTo>
                  <a:close/>
                </a:path>
                <a:path w="2326640" h="628650">
                  <a:moveTo>
                    <a:pt x="1133695" y="606000"/>
                  </a:moveTo>
                  <a:lnTo>
                    <a:pt x="1122538" y="606000"/>
                  </a:lnTo>
                  <a:lnTo>
                    <a:pt x="1133695" y="617198"/>
                  </a:lnTo>
                  <a:lnTo>
                    <a:pt x="1133695" y="606000"/>
                  </a:lnTo>
                  <a:close/>
                </a:path>
                <a:path w="2326640" h="628650">
                  <a:moveTo>
                    <a:pt x="2303902" y="606000"/>
                  </a:moveTo>
                  <a:lnTo>
                    <a:pt x="1133695" y="606000"/>
                  </a:lnTo>
                  <a:lnTo>
                    <a:pt x="1133695" y="617198"/>
                  </a:lnTo>
                  <a:lnTo>
                    <a:pt x="2303902" y="617198"/>
                  </a:lnTo>
                  <a:lnTo>
                    <a:pt x="2303902" y="606000"/>
                  </a:lnTo>
                  <a:close/>
                </a:path>
                <a:path w="2326640" h="628650">
                  <a:moveTo>
                    <a:pt x="2303902" y="20895"/>
                  </a:moveTo>
                  <a:lnTo>
                    <a:pt x="2303902" y="617198"/>
                  </a:lnTo>
                  <a:lnTo>
                    <a:pt x="2315058" y="606000"/>
                  </a:lnTo>
                  <a:lnTo>
                    <a:pt x="2326215" y="606000"/>
                  </a:lnTo>
                  <a:lnTo>
                    <a:pt x="2326215" y="32053"/>
                  </a:lnTo>
                  <a:lnTo>
                    <a:pt x="2315058" y="32053"/>
                  </a:lnTo>
                  <a:lnTo>
                    <a:pt x="2303902" y="20895"/>
                  </a:lnTo>
                  <a:close/>
                </a:path>
                <a:path w="2326640" h="628650">
                  <a:moveTo>
                    <a:pt x="2326215" y="606000"/>
                  </a:moveTo>
                  <a:lnTo>
                    <a:pt x="2315058" y="606000"/>
                  </a:lnTo>
                  <a:lnTo>
                    <a:pt x="2303902" y="617198"/>
                  </a:lnTo>
                  <a:lnTo>
                    <a:pt x="2326215" y="617198"/>
                  </a:lnTo>
                  <a:lnTo>
                    <a:pt x="2326215" y="606000"/>
                  </a:lnTo>
                  <a:close/>
                </a:path>
                <a:path w="2326640" h="628650">
                  <a:moveTo>
                    <a:pt x="1111179" y="269394"/>
                  </a:moveTo>
                  <a:lnTo>
                    <a:pt x="1111179" y="278161"/>
                  </a:lnTo>
                  <a:lnTo>
                    <a:pt x="1119901" y="280268"/>
                  </a:lnTo>
                  <a:lnTo>
                    <a:pt x="1111179" y="269394"/>
                  </a:lnTo>
                  <a:close/>
                </a:path>
                <a:path w="2326640" h="628650">
                  <a:moveTo>
                    <a:pt x="1133695" y="269394"/>
                  </a:moveTo>
                  <a:lnTo>
                    <a:pt x="1111179" y="269394"/>
                  </a:lnTo>
                  <a:lnTo>
                    <a:pt x="1119901" y="280268"/>
                  </a:lnTo>
                  <a:lnTo>
                    <a:pt x="1133695" y="280268"/>
                  </a:lnTo>
                  <a:lnTo>
                    <a:pt x="1133695" y="269394"/>
                  </a:lnTo>
                  <a:close/>
                </a:path>
                <a:path w="2326640" h="628650">
                  <a:moveTo>
                    <a:pt x="1622" y="0"/>
                  </a:moveTo>
                  <a:lnTo>
                    <a:pt x="0" y="9737"/>
                  </a:lnTo>
                  <a:lnTo>
                    <a:pt x="1111179" y="278161"/>
                  </a:lnTo>
                  <a:lnTo>
                    <a:pt x="1111179" y="269394"/>
                  </a:lnTo>
                  <a:lnTo>
                    <a:pt x="1133695" y="269394"/>
                  </a:lnTo>
                  <a:lnTo>
                    <a:pt x="1133695" y="260589"/>
                  </a:lnTo>
                  <a:lnTo>
                    <a:pt x="246004" y="46238"/>
                  </a:lnTo>
                  <a:lnTo>
                    <a:pt x="87831" y="30836"/>
                  </a:lnTo>
                  <a:lnTo>
                    <a:pt x="91482" y="8926"/>
                  </a:lnTo>
                  <a:lnTo>
                    <a:pt x="93379" y="8926"/>
                  </a:lnTo>
                  <a:lnTo>
                    <a:pt x="1622" y="0"/>
                  </a:lnTo>
                  <a:close/>
                </a:path>
                <a:path w="2326640" h="628650">
                  <a:moveTo>
                    <a:pt x="93379" y="8926"/>
                  </a:moveTo>
                  <a:lnTo>
                    <a:pt x="91482" y="8926"/>
                  </a:lnTo>
                  <a:lnTo>
                    <a:pt x="246004" y="46238"/>
                  </a:lnTo>
                  <a:lnTo>
                    <a:pt x="1133695" y="132678"/>
                  </a:lnTo>
                  <a:lnTo>
                    <a:pt x="1133695" y="120303"/>
                  </a:lnTo>
                  <a:lnTo>
                    <a:pt x="1111179" y="120303"/>
                  </a:lnTo>
                  <a:lnTo>
                    <a:pt x="1111179" y="107941"/>
                  </a:lnTo>
                  <a:lnTo>
                    <a:pt x="93379" y="8926"/>
                  </a:lnTo>
                  <a:close/>
                </a:path>
                <a:path w="2326640" h="628650">
                  <a:moveTo>
                    <a:pt x="1111179" y="107941"/>
                  </a:moveTo>
                  <a:lnTo>
                    <a:pt x="1111179" y="120303"/>
                  </a:lnTo>
                  <a:lnTo>
                    <a:pt x="1123552" y="109145"/>
                  </a:lnTo>
                  <a:lnTo>
                    <a:pt x="1111179" y="107941"/>
                  </a:lnTo>
                  <a:close/>
                </a:path>
                <a:path w="2326640" h="628650">
                  <a:moveTo>
                    <a:pt x="2326215" y="9738"/>
                  </a:moveTo>
                  <a:lnTo>
                    <a:pt x="1111179" y="9737"/>
                  </a:lnTo>
                  <a:lnTo>
                    <a:pt x="1111179" y="107941"/>
                  </a:lnTo>
                  <a:lnTo>
                    <a:pt x="1123552" y="109145"/>
                  </a:lnTo>
                  <a:lnTo>
                    <a:pt x="1111179" y="120303"/>
                  </a:lnTo>
                  <a:lnTo>
                    <a:pt x="1133695" y="120303"/>
                  </a:lnTo>
                  <a:lnTo>
                    <a:pt x="1133695" y="32053"/>
                  </a:lnTo>
                  <a:lnTo>
                    <a:pt x="1122538" y="32053"/>
                  </a:lnTo>
                  <a:lnTo>
                    <a:pt x="1133695" y="20895"/>
                  </a:lnTo>
                  <a:lnTo>
                    <a:pt x="2326215" y="20895"/>
                  </a:lnTo>
                  <a:lnTo>
                    <a:pt x="2326215" y="9738"/>
                  </a:lnTo>
                  <a:close/>
                </a:path>
                <a:path w="2326640" h="628650">
                  <a:moveTo>
                    <a:pt x="91482" y="8926"/>
                  </a:moveTo>
                  <a:lnTo>
                    <a:pt x="87831" y="30836"/>
                  </a:lnTo>
                  <a:lnTo>
                    <a:pt x="246004" y="46238"/>
                  </a:lnTo>
                  <a:lnTo>
                    <a:pt x="91482" y="8926"/>
                  </a:lnTo>
                  <a:close/>
                </a:path>
                <a:path w="2326640" h="628650">
                  <a:moveTo>
                    <a:pt x="1133695" y="20895"/>
                  </a:moveTo>
                  <a:lnTo>
                    <a:pt x="1122538" y="32053"/>
                  </a:lnTo>
                  <a:lnTo>
                    <a:pt x="1133695" y="32053"/>
                  </a:lnTo>
                  <a:lnTo>
                    <a:pt x="1133695" y="20895"/>
                  </a:lnTo>
                  <a:close/>
                </a:path>
                <a:path w="2326640" h="628650">
                  <a:moveTo>
                    <a:pt x="2303902" y="20895"/>
                  </a:moveTo>
                  <a:lnTo>
                    <a:pt x="1133695" y="20895"/>
                  </a:lnTo>
                  <a:lnTo>
                    <a:pt x="1133695" y="32053"/>
                  </a:lnTo>
                  <a:lnTo>
                    <a:pt x="2303902" y="32053"/>
                  </a:lnTo>
                  <a:lnTo>
                    <a:pt x="2303902" y="20895"/>
                  </a:lnTo>
                  <a:close/>
                </a:path>
                <a:path w="2326640" h="628650">
                  <a:moveTo>
                    <a:pt x="2326215" y="20895"/>
                  </a:moveTo>
                  <a:lnTo>
                    <a:pt x="2303902" y="20895"/>
                  </a:lnTo>
                  <a:lnTo>
                    <a:pt x="2315058" y="32053"/>
                  </a:lnTo>
                  <a:lnTo>
                    <a:pt x="2326215" y="32053"/>
                  </a:lnTo>
                  <a:lnTo>
                    <a:pt x="2326215" y="208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7815743" y="3937113"/>
            <a:ext cx="869315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b="1" spc="-10" dirty="0">
                <a:latin typeface="Arial"/>
                <a:cs typeface="Arial"/>
              </a:rPr>
              <a:t>Proyectil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6108731" y="2846268"/>
            <a:ext cx="3011170" cy="1337310"/>
            <a:chOff x="6108731" y="2846268"/>
            <a:chExt cx="3011170" cy="1337310"/>
          </a:xfrm>
        </p:grpSpPr>
        <p:sp>
          <p:nvSpPr>
            <p:cNvPr id="69" name="object 69"/>
            <p:cNvSpPr/>
            <p:nvPr/>
          </p:nvSpPr>
          <p:spPr>
            <a:xfrm>
              <a:off x="7828442" y="4168915"/>
              <a:ext cx="843280" cy="14604"/>
            </a:xfrm>
            <a:custGeom>
              <a:avLst/>
              <a:gdLst/>
              <a:ahLst/>
              <a:cxnLst/>
              <a:rect l="l" t="t" r="r" b="b"/>
              <a:pathLst>
                <a:path w="843279" h="14604">
                  <a:moveTo>
                    <a:pt x="842695" y="0"/>
                  </a:moveTo>
                  <a:lnTo>
                    <a:pt x="0" y="0"/>
                  </a:lnTo>
                  <a:lnTo>
                    <a:pt x="0" y="14606"/>
                  </a:lnTo>
                  <a:lnTo>
                    <a:pt x="842695" y="14606"/>
                  </a:lnTo>
                  <a:lnTo>
                    <a:pt x="8426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98185" y="2857426"/>
              <a:ext cx="2915476" cy="596241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108731" y="2846268"/>
              <a:ext cx="3011170" cy="619125"/>
            </a:xfrm>
            <a:custGeom>
              <a:avLst/>
              <a:gdLst/>
              <a:ahLst/>
              <a:cxnLst/>
              <a:rect l="l" t="t" r="r" b="b"/>
              <a:pathLst>
                <a:path w="3011170" h="619125">
                  <a:moveTo>
                    <a:pt x="1131666" y="259676"/>
                  </a:moveTo>
                  <a:lnTo>
                    <a:pt x="1109353" y="259676"/>
                  </a:lnTo>
                  <a:lnTo>
                    <a:pt x="1120713" y="270834"/>
                  </a:lnTo>
                  <a:lnTo>
                    <a:pt x="1109353" y="271161"/>
                  </a:lnTo>
                  <a:lnTo>
                    <a:pt x="1109353" y="618557"/>
                  </a:lnTo>
                  <a:lnTo>
                    <a:pt x="3011016" y="618557"/>
                  </a:lnTo>
                  <a:lnTo>
                    <a:pt x="3011016" y="607399"/>
                  </a:lnTo>
                  <a:lnTo>
                    <a:pt x="1131666" y="607399"/>
                  </a:lnTo>
                  <a:lnTo>
                    <a:pt x="1120510" y="596241"/>
                  </a:lnTo>
                  <a:lnTo>
                    <a:pt x="1131666" y="596241"/>
                  </a:lnTo>
                  <a:lnTo>
                    <a:pt x="1131666" y="259676"/>
                  </a:lnTo>
                  <a:close/>
                </a:path>
                <a:path w="3011170" h="619125">
                  <a:moveTo>
                    <a:pt x="1131666" y="596241"/>
                  </a:moveTo>
                  <a:lnTo>
                    <a:pt x="1120510" y="596241"/>
                  </a:lnTo>
                  <a:lnTo>
                    <a:pt x="1131666" y="607399"/>
                  </a:lnTo>
                  <a:lnTo>
                    <a:pt x="1131666" y="596241"/>
                  </a:lnTo>
                  <a:close/>
                </a:path>
                <a:path w="3011170" h="619125">
                  <a:moveTo>
                    <a:pt x="2993774" y="596241"/>
                  </a:moveTo>
                  <a:lnTo>
                    <a:pt x="1131666" y="596241"/>
                  </a:lnTo>
                  <a:lnTo>
                    <a:pt x="1131666" y="607399"/>
                  </a:lnTo>
                  <a:lnTo>
                    <a:pt x="2993774" y="607399"/>
                  </a:lnTo>
                  <a:lnTo>
                    <a:pt x="2993774" y="596241"/>
                  </a:lnTo>
                  <a:close/>
                </a:path>
                <a:path w="3011170" h="619125">
                  <a:moveTo>
                    <a:pt x="2993774" y="11158"/>
                  </a:moveTo>
                  <a:lnTo>
                    <a:pt x="2993774" y="607399"/>
                  </a:lnTo>
                  <a:lnTo>
                    <a:pt x="3004930" y="596241"/>
                  </a:lnTo>
                  <a:lnTo>
                    <a:pt x="3011016" y="596241"/>
                  </a:lnTo>
                  <a:lnTo>
                    <a:pt x="3011016" y="22316"/>
                  </a:lnTo>
                  <a:lnTo>
                    <a:pt x="3004930" y="22316"/>
                  </a:lnTo>
                  <a:lnTo>
                    <a:pt x="2993774" y="11158"/>
                  </a:lnTo>
                  <a:close/>
                </a:path>
                <a:path w="3011170" h="619125">
                  <a:moveTo>
                    <a:pt x="3011016" y="596241"/>
                  </a:moveTo>
                  <a:lnTo>
                    <a:pt x="3004930" y="596241"/>
                  </a:lnTo>
                  <a:lnTo>
                    <a:pt x="2993774" y="607399"/>
                  </a:lnTo>
                  <a:lnTo>
                    <a:pt x="3011016" y="607399"/>
                  </a:lnTo>
                  <a:lnTo>
                    <a:pt x="3011016" y="596241"/>
                  </a:lnTo>
                  <a:close/>
                </a:path>
                <a:path w="3011170" h="619125">
                  <a:moveTo>
                    <a:pt x="1109353" y="101193"/>
                  </a:moveTo>
                  <a:lnTo>
                    <a:pt x="0" y="293556"/>
                  </a:lnTo>
                  <a:lnTo>
                    <a:pt x="1014" y="303091"/>
                  </a:lnTo>
                  <a:lnTo>
                    <a:pt x="92561" y="300453"/>
                  </a:lnTo>
                  <a:lnTo>
                    <a:pt x="91279" y="300453"/>
                  </a:lnTo>
                  <a:lnTo>
                    <a:pt x="89048" y="278137"/>
                  </a:lnTo>
                  <a:lnTo>
                    <a:pt x="245893" y="273621"/>
                  </a:lnTo>
                  <a:lnTo>
                    <a:pt x="1131666" y="119897"/>
                  </a:lnTo>
                  <a:lnTo>
                    <a:pt x="1131666" y="110565"/>
                  </a:lnTo>
                  <a:lnTo>
                    <a:pt x="1109353" y="110565"/>
                  </a:lnTo>
                  <a:lnTo>
                    <a:pt x="1109353" y="101193"/>
                  </a:lnTo>
                  <a:close/>
                </a:path>
                <a:path w="3011170" h="619125">
                  <a:moveTo>
                    <a:pt x="245893" y="273621"/>
                  </a:moveTo>
                  <a:lnTo>
                    <a:pt x="89048" y="278137"/>
                  </a:lnTo>
                  <a:lnTo>
                    <a:pt x="91279" y="300453"/>
                  </a:lnTo>
                  <a:lnTo>
                    <a:pt x="245893" y="273621"/>
                  </a:lnTo>
                  <a:close/>
                </a:path>
                <a:path w="3011170" h="619125">
                  <a:moveTo>
                    <a:pt x="1131666" y="248112"/>
                  </a:moveTo>
                  <a:lnTo>
                    <a:pt x="245893" y="273621"/>
                  </a:lnTo>
                  <a:lnTo>
                    <a:pt x="91279" y="300453"/>
                  </a:lnTo>
                  <a:lnTo>
                    <a:pt x="92561" y="300453"/>
                  </a:lnTo>
                  <a:lnTo>
                    <a:pt x="1109353" y="271161"/>
                  </a:lnTo>
                  <a:lnTo>
                    <a:pt x="1109353" y="259676"/>
                  </a:lnTo>
                  <a:lnTo>
                    <a:pt x="1131666" y="259676"/>
                  </a:lnTo>
                  <a:lnTo>
                    <a:pt x="1131666" y="248112"/>
                  </a:lnTo>
                  <a:close/>
                </a:path>
                <a:path w="3011170" h="619125">
                  <a:moveTo>
                    <a:pt x="1109353" y="259676"/>
                  </a:moveTo>
                  <a:lnTo>
                    <a:pt x="1109353" y="271161"/>
                  </a:lnTo>
                  <a:lnTo>
                    <a:pt x="1120713" y="270834"/>
                  </a:lnTo>
                  <a:lnTo>
                    <a:pt x="1109353" y="259676"/>
                  </a:lnTo>
                  <a:close/>
                </a:path>
                <a:path w="3011170" h="619125">
                  <a:moveTo>
                    <a:pt x="1118481" y="99610"/>
                  </a:moveTo>
                  <a:lnTo>
                    <a:pt x="1109353" y="101193"/>
                  </a:lnTo>
                  <a:lnTo>
                    <a:pt x="1109353" y="110565"/>
                  </a:lnTo>
                  <a:lnTo>
                    <a:pt x="1118481" y="99610"/>
                  </a:lnTo>
                  <a:close/>
                </a:path>
                <a:path w="3011170" h="619125">
                  <a:moveTo>
                    <a:pt x="1131666" y="99610"/>
                  </a:moveTo>
                  <a:lnTo>
                    <a:pt x="1118481" y="99610"/>
                  </a:lnTo>
                  <a:lnTo>
                    <a:pt x="1109353" y="110565"/>
                  </a:lnTo>
                  <a:lnTo>
                    <a:pt x="1131666" y="110565"/>
                  </a:lnTo>
                  <a:lnTo>
                    <a:pt x="1131666" y="99610"/>
                  </a:lnTo>
                  <a:close/>
                </a:path>
                <a:path w="3011170" h="619125">
                  <a:moveTo>
                    <a:pt x="3011016" y="0"/>
                  </a:moveTo>
                  <a:lnTo>
                    <a:pt x="1109353" y="0"/>
                  </a:lnTo>
                  <a:lnTo>
                    <a:pt x="1109353" y="101193"/>
                  </a:lnTo>
                  <a:lnTo>
                    <a:pt x="1118481" y="99610"/>
                  </a:lnTo>
                  <a:lnTo>
                    <a:pt x="1131666" y="99610"/>
                  </a:lnTo>
                  <a:lnTo>
                    <a:pt x="1131666" y="22315"/>
                  </a:lnTo>
                  <a:lnTo>
                    <a:pt x="1120510" y="22315"/>
                  </a:lnTo>
                  <a:lnTo>
                    <a:pt x="1131666" y="11157"/>
                  </a:lnTo>
                  <a:lnTo>
                    <a:pt x="3011016" y="11158"/>
                  </a:lnTo>
                  <a:lnTo>
                    <a:pt x="3011016" y="0"/>
                  </a:lnTo>
                  <a:close/>
                </a:path>
                <a:path w="3011170" h="619125">
                  <a:moveTo>
                    <a:pt x="1131666" y="11157"/>
                  </a:moveTo>
                  <a:lnTo>
                    <a:pt x="1120510" y="22315"/>
                  </a:lnTo>
                  <a:lnTo>
                    <a:pt x="1131666" y="22315"/>
                  </a:lnTo>
                  <a:lnTo>
                    <a:pt x="1131666" y="11157"/>
                  </a:lnTo>
                  <a:close/>
                </a:path>
                <a:path w="3011170" h="619125">
                  <a:moveTo>
                    <a:pt x="2993774" y="11158"/>
                  </a:moveTo>
                  <a:lnTo>
                    <a:pt x="1131666" y="11157"/>
                  </a:lnTo>
                  <a:lnTo>
                    <a:pt x="1131666" y="22315"/>
                  </a:lnTo>
                  <a:lnTo>
                    <a:pt x="2993774" y="22316"/>
                  </a:lnTo>
                  <a:lnTo>
                    <a:pt x="2993774" y="11158"/>
                  </a:lnTo>
                  <a:close/>
                </a:path>
                <a:path w="3011170" h="619125">
                  <a:moveTo>
                    <a:pt x="3011016" y="11158"/>
                  </a:moveTo>
                  <a:lnTo>
                    <a:pt x="2993774" y="11158"/>
                  </a:lnTo>
                  <a:lnTo>
                    <a:pt x="3004930" y="22316"/>
                  </a:lnTo>
                  <a:lnTo>
                    <a:pt x="3011016" y="22316"/>
                  </a:lnTo>
                  <a:lnTo>
                    <a:pt x="3011016" y="111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6553850" y="2328822"/>
            <a:ext cx="2451735" cy="9569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b="1" dirty="0">
                <a:latin typeface="Arial"/>
                <a:cs typeface="Arial"/>
              </a:rPr>
              <a:t>Ondas</a:t>
            </a:r>
            <a:r>
              <a:rPr sz="1550" b="1" spc="3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de</a:t>
            </a:r>
            <a:r>
              <a:rPr sz="1550" b="1" spc="3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Presión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Arial"/>
              <a:cs typeface="Arial"/>
            </a:endParaRPr>
          </a:p>
          <a:p>
            <a:pPr marL="801370">
              <a:lnSpc>
                <a:spcPct val="100000"/>
              </a:lnSpc>
            </a:pPr>
            <a:r>
              <a:rPr sz="1550" b="1" dirty="0">
                <a:latin typeface="Arial"/>
                <a:cs typeface="Arial"/>
              </a:rPr>
              <a:t>Ondas</a:t>
            </a:r>
            <a:r>
              <a:rPr sz="1550" b="1" spc="35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de</a:t>
            </a:r>
            <a:r>
              <a:rPr sz="1550" b="1" spc="3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Sonido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5714808" y="3252622"/>
            <a:ext cx="3277870" cy="600075"/>
            <a:chOff x="5714808" y="3252622"/>
            <a:chExt cx="3277870" cy="600075"/>
          </a:xfrm>
        </p:grpSpPr>
        <p:sp>
          <p:nvSpPr>
            <p:cNvPr id="74" name="object 74"/>
            <p:cNvSpPr/>
            <p:nvPr/>
          </p:nvSpPr>
          <p:spPr>
            <a:xfrm>
              <a:off x="5714797" y="3252622"/>
              <a:ext cx="3277870" cy="302260"/>
            </a:xfrm>
            <a:custGeom>
              <a:avLst/>
              <a:gdLst/>
              <a:ahLst/>
              <a:cxnLst/>
              <a:rect l="l" t="t" r="r" b="b"/>
              <a:pathLst>
                <a:path w="3277870" h="302260">
                  <a:moveTo>
                    <a:pt x="357822" y="186042"/>
                  </a:moveTo>
                  <a:lnTo>
                    <a:pt x="29006" y="186042"/>
                  </a:lnTo>
                  <a:lnTo>
                    <a:pt x="0" y="215049"/>
                  </a:lnTo>
                  <a:lnTo>
                    <a:pt x="0" y="301675"/>
                  </a:lnTo>
                  <a:lnTo>
                    <a:pt x="329018" y="301675"/>
                  </a:lnTo>
                  <a:lnTo>
                    <a:pt x="357822" y="272872"/>
                  </a:lnTo>
                  <a:lnTo>
                    <a:pt x="357822" y="186042"/>
                  </a:lnTo>
                  <a:close/>
                </a:path>
                <a:path w="3277870" h="302260">
                  <a:moveTo>
                    <a:pt x="3277717" y="0"/>
                  </a:moveTo>
                  <a:lnTo>
                    <a:pt x="1641017" y="0"/>
                  </a:lnTo>
                  <a:lnTo>
                    <a:pt x="1641017" y="14617"/>
                  </a:lnTo>
                  <a:lnTo>
                    <a:pt x="3277717" y="14617"/>
                  </a:lnTo>
                  <a:lnTo>
                    <a:pt x="32777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714808" y="3438655"/>
              <a:ext cx="358140" cy="29209"/>
            </a:xfrm>
            <a:custGeom>
              <a:avLst/>
              <a:gdLst/>
              <a:ahLst/>
              <a:cxnLst/>
              <a:rect l="l" t="t" r="r" b="b"/>
              <a:pathLst>
                <a:path w="358139" h="29210">
                  <a:moveTo>
                    <a:pt x="357816" y="0"/>
                  </a:moveTo>
                  <a:lnTo>
                    <a:pt x="29006" y="0"/>
                  </a:lnTo>
                  <a:lnTo>
                    <a:pt x="0" y="29010"/>
                  </a:lnTo>
                  <a:lnTo>
                    <a:pt x="329012" y="29010"/>
                  </a:lnTo>
                  <a:lnTo>
                    <a:pt x="357816" y="0"/>
                  </a:lnTo>
                  <a:close/>
                </a:path>
              </a:pathLst>
            </a:custGeom>
            <a:solidFill>
              <a:srgbClr val="313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43815" y="3438664"/>
              <a:ext cx="744855" cy="414020"/>
            </a:xfrm>
            <a:custGeom>
              <a:avLst/>
              <a:gdLst/>
              <a:ahLst/>
              <a:cxnLst/>
              <a:rect l="l" t="t" r="r" b="b"/>
              <a:pathLst>
                <a:path w="744854" h="414020">
                  <a:moveTo>
                    <a:pt x="28803" y="0"/>
                  </a:moveTo>
                  <a:lnTo>
                    <a:pt x="0" y="29006"/>
                  </a:lnTo>
                  <a:lnTo>
                    <a:pt x="0" y="115633"/>
                  </a:lnTo>
                  <a:lnTo>
                    <a:pt x="28803" y="86829"/>
                  </a:lnTo>
                  <a:lnTo>
                    <a:pt x="28803" y="0"/>
                  </a:lnTo>
                  <a:close/>
                </a:path>
                <a:path w="744854" h="414020">
                  <a:moveTo>
                    <a:pt x="744435" y="298221"/>
                  </a:moveTo>
                  <a:lnTo>
                    <a:pt x="415429" y="298221"/>
                  </a:lnTo>
                  <a:lnTo>
                    <a:pt x="386613" y="327025"/>
                  </a:lnTo>
                  <a:lnTo>
                    <a:pt x="386613" y="413651"/>
                  </a:lnTo>
                  <a:lnTo>
                    <a:pt x="715429" y="413651"/>
                  </a:lnTo>
                  <a:lnTo>
                    <a:pt x="744435" y="384848"/>
                  </a:lnTo>
                  <a:lnTo>
                    <a:pt x="744435" y="2982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430441" y="3736878"/>
              <a:ext cx="358140" cy="29209"/>
            </a:xfrm>
            <a:custGeom>
              <a:avLst/>
              <a:gdLst/>
              <a:ahLst/>
              <a:cxnLst/>
              <a:rect l="l" t="t" r="r" b="b"/>
              <a:pathLst>
                <a:path w="358140" h="29210">
                  <a:moveTo>
                    <a:pt x="357816" y="0"/>
                  </a:moveTo>
                  <a:lnTo>
                    <a:pt x="28803" y="0"/>
                  </a:lnTo>
                  <a:lnTo>
                    <a:pt x="0" y="28807"/>
                  </a:lnTo>
                  <a:lnTo>
                    <a:pt x="328810" y="28807"/>
                  </a:lnTo>
                  <a:lnTo>
                    <a:pt x="357816" y="0"/>
                  </a:lnTo>
                  <a:close/>
                </a:path>
              </a:pathLst>
            </a:custGeom>
            <a:solidFill>
              <a:srgbClr val="313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953341" y="3617594"/>
              <a:ext cx="835025" cy="234950"/>
            </a:xfrm>
            <a:custGeom>
              <a:avLst/>
              <a:gdLst/>
              <a:ahLst/>
              <a:cxnLst/>
              <a:rect l="l" t="t" r="r" b="b"/>
              <a:pathLst>
                <a:path w="835025" h="234950">
                  <a:moveTo>
                    <a:pt x="357822" y="0"/>
                  </a:moveTo>
                  <a:lnTo>
                    <a:pt x="44831" y="0"/>
                  </a:lnTo>
                  <a:lnTo>
                    <a:pt x="0" y="44831"/>
                  </a:lnTo>
                  <a:lnTo>
                    <a:pt x="0" y="178930"/>
                  </a:lnTo>
                  <a:lnTo>
                    <a:pt x="312991" y="178930"/>
                  </a:lnTo>
                  <a:lnTo>
                    <a:pt x="357822" y="134099"/>
                  </a:lnTo>
                  <a:lnTo>
                    <a:pt x="357822" y="0"/>
                  </a:lnTo>
                  <a:close/>
                </a:path>
                <a:path w="835025" h="234950">
                  <a:moveTo>
                    <a:pt x="834910" y="119291"/>
                  </a:moveTo>
                  <a:lnTo>
                    <a:pt x="805903" y="148094"/>
                  </a:lnTo>
                  <a:lnTo>
                    <a:pt x="805903" y="234721"/>
                  </a:lnTo>
                  <a:lnTo>
                    <a:pt x="834910" y="205917"/>
                  </a:lnTo>
                  <a:lnTo>
                    <a:pt x="834910" y="1192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53352" y="3617589"/>
              <a:ext cx="358140" cy="45085"/>
            </a:xfrm>
            <a:custGeom>
              <a:avLst/>
              <a:gdLst/>
              <a:ahLst/>
              <a:cxnLst/>
              <a:rect l="l" t="t" r="r" b="b"/>
              <a:pathLst>
                <a:path w="358139" h="45085">
                  <a:moveTo>
                    <a:pt x="357816" y="0"/>
                  </a:moveTo>
                  <a:lnTo>
                    <a:pt x="44828" y="0"/>
                  </a:lnTo>
                  <a:lnTo>
                    <a:pt x="0" y="44834"/>
                  </a:lnTo>
                  <a:lnTo>
                    <a:pt x="312988" y="44834"/>
                  </a:lnTo>
                  <a:lnTo>
                    <a:pt x="357816" y="0"/>
                  </a:lnTo>
                  <a:close/>
                </a:path>
              </a:pathLst>
            </a:custGeom>
            <a:solidFill>
              <a:srgbClr val="313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266341" y="3617589"/>
              <a:ext cx="45085" cy="179070"/>
            </a:xfrm>
            <a:custGeom>
              <a:avLst/>
              <a:gdLst/>
              <a:ahLst/>
              <a:cxnLst/>
              <a:rect l="l" t="t" r="r" b="b"/>
              <a:pathLst>
                <a:path w="45085" h="179070">
                  <a:moveTo>
                    <a:pt x="44828" y="0"/>
                  </a:moveTo>
                  <a:lnTo>
                    <a:pt x="0" y="44834"/>
                  </a:lnTo>
                  <a:lnTo>
                    <a:pt x="0" y="178933"/>
                  </a:lnTo>
                  <a:lnTo>
                    <a:pt x="44828" y="134098"/>
                  </a:lnTo>
                  <a:lnTo>
                    <a:pt x="448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4117" y="203657"/>
            <a:ext cx="439166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0" spc="-20" dirty="0">
                <a:latin typeface="Calibri Light"/>
                <a:cs typeface="Calibri Light"/>
              </a:rPr>
              <a:t>Disminuir</a:t>
            </a:r>
            <a:r>
              <a:rPr sz="2500" b="0" spc="-100" dirty="0">
                <a:latin typeface="Calibri Light"/>
                <a:cs typeface="Calibri Light"/>
              </a:rPr>
              <a:t> </a:t>
            </a:r>
            <a:r>
              <a:rPr sz="2500" b="0" spc="-10" dirty="0">
                <a:latin typeface="Calibri Light"/>
                <a:cs typeface="Calibri Light"/>
              </a:rPr>
              <a:t>riesgos</a:t>
            </a:r>
            <a:r>
              <a:rPr sz="2500" b="0" spc="-95" dirty="0">
                <a:latin typeface="Calibri Light"/>
                <a:cs typeface="Calibri Light"/>
              </a:rPr>
              <a:t> </a:t>
            </a:r>
            <a:r>
              <a:rPr sz="2500" b="0" dirty="0">
                <a:latin typeface="Calibri Light"/>
                <a:cs typeface="Calibri Light"/>
              </a:rPr>
              <a:t>por</a:t>
            </a:r>
            <a:r>
              <a:rPr sz="2500" b="0" spc="-75" dirty="0">
                <a:latin typeface="Calibri Light"/>
                <a:cs typeface="Calibri Light"/>
              </a:rPr>
              <a:t> </a:t>
            </a:r>
            <a:r>
              <a:rPr sz="2500" b="0" spc="-10" dirty="0">
                <a:latin typeface="Calibri Light"/>
                <a:cs typeface="Calibri Light"/>
              </a:rPr>
              <a:t>arco</a:t>
            </a:r>
            <a:r>
              <a:rPr sz="2500" b="0" spc="-95" dirty="0">
                <a:latin typeface="Calibri Light"/>
                <a:cs typeface="Calibri Light"/>
              </a:rPr>
              <a:t> </a:t>
            </a:r>
            <a:r>
              <a:rPr sz="2500" b="0" spc="-10" dirty="0">
                <a:latin typeface="Calibri Light"/>
                <a:cs typeface="Calibri Light"/>
              </a:rPr>
              <a:t>eléctrico</a:t>
            </a:r>
            <a:endParaRPr sz="25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7820" y="1296161"/>
            <a:ext cx="5335270" cy="235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92710" algn="just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Arial"/>
                <a:cs typeface="Arial"/>
              </a:rPr>
              <a:t>La</a:t>
            </a:r>
            <a:r>
              <a:rPr sz="1800" i="1" spc="2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energía</a:t>
            </a:r>
            <a:r>
              <a:rPr sz="1800" i="1" spc="2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liberada</a:t>
            </a:r>
            <a:r>
              <a:rPr sz="1800" i="1" spc="2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durante</a:t>
            </a:r>
            <a:r>
              <a:rPr sz="1800" i="1" spc="25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un</a:t>
            </a:r>
            <a:r>
              <a:rPr sz="1800" i="1" spc="2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arco</a:t>
            </a:r>
            <a:r>
              <a:rPr sz="1800" i="1" spc="2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eléctrico,</a:t>
            </a:r>
            <a:r>
              <a:rPr sz="1800" i="1" spc="260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es </a:t>
            </a:r>
            <a:r>
              <a:rPr sz="1800" i="1" dirty="0">
                <a:latin typeface="Arial"/>
                <a:cs typeface="Arial"/>
              </a:rPr>
              <a:t>proporcional</a:t>
            </a:r>
            <a:r>
              <a:rPr sz="1800" i="1" spc="2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al</a:t>
            </a:r>
            <a:r>
              <a:rPr sz="1800" i="1" spc="29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producto</a:t>
            </a:r>
            <a:r>
              <a:rPr sz="1800" i="1" spc="28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275" dirty="0">
                <a:latin typeface="Arial"/>
                <a:cs typeface="Arial"/>
              </a:rPr>
              <a:t>  </a:t>
            </a:r>
            <a:r>
              <a:rPr sz="1800" b="1" i="1" dirty="0">
                <a:latin typeface="Arial"/>
                <a:cs typeface="Arial"/>
              </a:rPr>
              <a:t>I</a:t>
            </a:r>
            <a:r>
              <a:rPr sz="1800" b="1" i="1" baseline="25462" dirty="0">
                <a:latin typeface="Arial"/>
                <a:cs typeface="Arial"/>
              </a:rPr>
              <a:t>2</a:t>
            </a:r>
            <a:r>
              <a:rPr sz="1800" b="1" i="1" spc="217" baseline="25462" dirty="0">
                <a:latin typeface="Arial"/>
                <a:cs typeface="Arial"/>
              </a:rPr>
              <a:t> </a:t>
            </a:r>
            <a:r>
              <a:rPr sz="1800" b="1" i="1" baseline="25462" dirty="0">
                <a:latin typeface="Arial"/>
                <a:cs typeface="Arial"/>
              </a:rPr>
              <a:t>.</a:t>
            </a:r>
            <a:r>
              <a:rPr sz="1800" b="1" i="1" spc="209" baseline="25462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t</a:t>
            </a:r>
            <a:r>
              <a:rPr sz="1800" b="1" i="1" spc="28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,</a:t>
            </a:r>
            <a:r>
              <a:rPr sz="1800" i="1" spc="27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donde</a:t>
            </a:r>
            <a:r>
              <a:rPr sz="1800" i="1" spc="28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I</a:t>
            </a:r>
            <a:r>
              <a:rPr sz="1800" b="1" i="1" spc="27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es</a:t>
            </a:r>
            <a:r>
              <a:rPr sz="1800" i="1" spc="285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la </a:t>
            </a:r>
            <a:r>
              <a:rPr sz="1800" i="1" dirty="0">
                <a:latin typeface="Arial"/>
                <a:cs typeface="Arial"/>
              </a:rPr>
              <a:t>corriente</a:t>
            </a:r>
            <a:r>
              <a:rPr sz="1800" i="1" spc="2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2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cortocircuito</a:t>
            </a:r>
            <a:r>
              <a:rPr sz="1800" i="1" spc="2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y</a:t>
            </a:r>
            <a:r>
              <a:rPr sz="1800" i="1" spc="24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t</a:t>
            </a:r>
            <a:r>
              <a:rPr sz="1800" b="1" i="1" spc="25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el</a:t>
            </a:r>
            <a:r>
              <a:rPr sz="1800" i="1" spc="2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tiempo</a:t>
            </a:r>
            <a:r>
              <a:rPr sz="1800" i="1" spc="2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durante</a:t>
            </a:r>
            <a:r>
              <a:rPr sz="1800" i="1" spc="245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el </a:t>
            </a:r>
            <a:r>
              <a:rPr sz="1800" i="1" dirty="0">
                <a:latin typeface="Arial"/>
                <a:cs typeface="Arial"/>
              </a:rPr>
              <a:t>cual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circula la</a:t>
            </a:r>
            <a:r>
              <a:rPr sz="1800" i="1" spc="-10" dirty="0">
                <a:latin typeface="Arial"/>
                <a:cs typeface="Arial"/>
              </a:rPr>
              <a:t> corriente</a:t>
            </a:r>
            <a:endParaRPr sz="1800">
              <a:latin typeface="Arial"/>
              <a:cs typeface="Arial"/>
            </a:endParaRPr>
          </a:p>
          <a:p>
            <a:pPr marL="88900" marR="91440" algn="just">
              <a:lnSpc>
                <a:spcPct val="100000"/>
              </a:lnSpc>
              <a:spcBef>
                <a:spcPts val="1080"/>
              </a:spcBef>
            </a:pPr>
            <a:r>
              <a:rPr sz="1800" i="1" dirty="0">
                <a:latin typeface="Arial"/>
                <a:cs typeface="Arial"/>
              </a:rPr>
              <a:t>Esta</a:t>
            </a:r>
            <a:r>
              <a:rPr sz="1800" i="1" spc="165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energía</a:t>
            </a:r>
            <a:r>
              <a:rPr sz="1800" i="1" spc="17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liberada</a:t>
            </a:r>
            <a:r>
              <a:rPr sz="1800" i="1" spc="17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puede</a:t>
            </a:r>
            <a:r>
              <a:rPr sz="1800" i="1" spc="17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limitarse</a:t>
            </a:r>
            <a:r>
              <a:rPr sz="1800" i="1" spc="165" dirty="0">
                <a:latin typeface="Arial"/>
                <a:cs typeface="Arial"/>
              </a:rPr>
              <a:t>  </a:t>
            </a:r>
            <a:r>
              <a:rPr sz="1800" i="1" spc="-10" dirty="0">
                <a:latin typeface="Arial"/>
                <a:cs typeface="Arial"/>
              </a:rPr>
              <a:t>usando </a:t>
            </a:r>
            <a:r>
              <a:rPr sz="1800" i="1" dirty="0">
                <a:latin typeface="Arial"/>
                <a:cs typeface="Arial"/>
              </a:rPr>
              <a:t>fusibles</a:t>
            </a:r>
            <a:r>
              <a:rPr sz="1800" i="1" spc="39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limitadores</a:t>
            </a:r>
            <a:r>
              <a:rPr sz="1800" i="1" spc="409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como</a:t>
            </a:r>
            <a:r>
              <a:rPr sz="1800" i="1" spc="40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los</a:t>
            </a:r>
            <a:r>
              <a:rPr sz="1800" i="1" spc="4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fusibles</a:t>
            </a:r>
            <a:r>
              <a:rPr sz="1800" i="1" spc="40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tipo</a:t>
            </a:r>
            <a:r>
              <a:rPr sz="1800" i="1" spc="40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NH</a:t>
            </a:r>
            <a:r>
              <a:rPr sz="1800" i="1" spc="409" dirty="0">
                <a:latin typeface="Arial"/>
                <a:cs typeface="Arial"/>
              </a:rPr>
              <a:t> </a:t>
            </a:r>
            <a:r>
              <a:rPr sz="1800" i="1" spc="-50" dirty="0">
                <a:latin typeface="Arial"/>
                <a:cs typeface="Arial"/>
              </a:rPr>
              <a:t>a </a:t>
            </a:r>
            <a:r>
              <a:rPr sz="1800" i="1" dirty="0">
                <a:latin typeface="Arial"/>
                <a:cs typeface="Arial"/>
              </a:rPr>
              <a:t>cuchilla.</a:t>
            </a:r>
            <a:r>
              <a:rPr sz="1800" i="1" spc="1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Los</a:t>
            </a:r>
            <a:r>
              <a:rPr sz="1800" i="1" spc="1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fusibles</a:t>
            </a:r>
            <a:r>
              <a:rPr sz="1800" i="1" spc="15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con</a:t>
            </a:r>
            <a:r>
              <a:rPr sz="1800" i="1" spc="1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láminas</a:t>
            </a:r>
            <a:r>
              <a:rPr sz="1800" i="1" spc="1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no</a:t>
            </a:r>
            <a:r>
              <a:rPr sz="1800" i="1" spc="1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poseen</a:t>
            </a:r>
            <a:r>
              <a:rPr sz="1800" i="1" spc="160" dirty="0">
                <a:latin typeface="Arial"/>
                <a:cs typeface="Arial"/>
              </a:rPr>
              <a:t> </a:t>
            </a:r>
            <a:r>
              <a:rPr sz="1800" i="1" spc="-20" dirty="0">
                <a:latin typeface="Arial"/>
                <a:cs typeface="Arial"/>
              </a:rPr>
              <a:t>esta </a:t>
            </a:r>
            <a:r>
              <a:rPr sz="1800" i="1" dirty="0">
                <a:latin typeface="Arial"/>
                <a:cs typeface="Arial"/>
              </a:rPr>
              <a:t>caracteristica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limitación</a:t>
            </a:r>
            <a:r>
              <a:rPr sz="1800" i="1" spc="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corriente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7372" y="982980"/>
            <a:ext cx="5759267" cy="340156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74256" y="6155135"/>
            <a:ext cx="927100" cy="3949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  <a:spcBef>
                <a:spcPts val="290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9882" y="6354378"/>
            <a:ext cx="2059305" cy="3642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endParaRPr sz="1200" dirty="0">
              <a:latin typeface="Microsoft Sans Serif"/>
              <a:cs typeface="Microsoft Sans Serif"/>
            </a:endParaRPr>
          </a:p>
          <a:p>
            <a:pPr marL="1365885">
              <a:lnSpc>
                <a:spcPct val="100000"/>
              </a:lnSpc>
            </a:pP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559" y="2213229"/>
            <a:ext cx="2030095" cy="10922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434"/>
              </a:spcBef>
            </a:pPr>
            <a:r>
              <a:rPr sz="2500" b="0" dirty="0">
                <a:latin typeface="Calibri Light"/>
                <a:cs typeface="Calibri Light"/>
              </a:rPr>
              <a:t>Curvas</a:t>
            </a:r>
            <a:r>
              <a:rPr sz="2500" b="0" spc="-125" dirty="0">
                <a:latin typeface="Calibri Light"/>
                <a:cs typeface="Calibri Light"/>
              </a:rPr>
              <a:t> </a:t>
            </a:r>
            <a:r>
              <a:rPr sz="2500" b="0" spc="-25" dirty="0">
                <a:latin typeface="Calibri Light"/>
                <a:cs typeface="Calibri Light"/>
              </a:rPr>
              <a:t>de </a:t>
            </a:r>
            <a:r>
              <a:rPr sz="2500" b="0" spc="-20" dirty="0">
                <a:latin typeface="Calibri Light"/>
                <a:cs typeface="Calibri Light"/>
              </a:rPr>
              <a:t>limitación</a:t>
            </a:r>
            <a:r>
              <a:rPr sz="2500" b="0" spc="-90" dirty="0">
                <a:latin typeface="Calibri Light"/>
                <a:cs typeface="Calibri Light"/>
              </a:rPr>
              <a:t> </a:t>
            </a:r>
            <a:r>
              <a:rPr sz="2500" b="0" dirty="0">
                <a:latin typeface="Calibri Light"/>
                <a:cs typeface="Calibri Light"/>
              </a:rPr>
              <a:t>de</a:t>
            </a:r>
            <a:r>
              <a:rPr sz="2500" b="0" spc="-70" dirty="0">
                <a:latin typeface="Calibri Light"/>
                <a:cs typeface="Calibri Light"/>
              </a:rPr>
              <a:t> </a:t>
            </a:r>
            <a:r>
              <a:rPr sz="2500" b="0" spc="-25" dirty="0">
                <a:latin typeface="Calibri Light"/>
                <a:cs typeface="Calibri Light"/>
              </a:rPr>
              <a:t>Icc </a:t>
            </a:r>
            <a:r>
              <a:rPr sz="2500" b="0" dirty="0">
                <a:latin typeface="Calibri Light"/>
                <a:cs typeface="Calibri Light"/>
              </a:rPr>
              <a:t>con</a:t>
            </a:r>
            <a:r>
              <a:rPr sz="2500" b="0" spc="-85" dirty="0">
                <a:latin typeface="Calibri Light"/>
                <a:cs typeface="Calibri Light"/>
              </a:rPr>
              <a:t> </a:t>
            </a:r>
            <a:r>
              <a:rPr sz="2500" b="0" spc="-10" dirty="0">
                <a:latin typeface="Calibri Light"/>
                <a:cs typeface="Calibri Light"/>
              </a:rPr>
              <a:t>fusibles</a:t>
            </a:r>
            <a:r>
              <a:rPr sz="2500" b="0" spc="-114" dirty="0">
                <a:latin typeface="Calibri Light"/>
                <a:cs typeface="Calibri Light"/>
              </a:rPr>
              <a:t> </a:t>
            </a:r>
            <a:r>
              <a:rPr sz="2500" b="0" spc="-25" dirty="0">
                <a:latin typeface="Calibri Light"/>
                <a:cs typeface="Calibri Light"/>
              </a:rPr>
              <a:t>NH</a:t>
            </a:r>
            <a:endParaRPr sz="25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2047" y="65531"/>
            <a:ext cx="6336792" cy="58003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74256" y="6155135"/>
            <a:ext cx="927100" cy="3949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  <a:spcBef>
                <a:spcPts val="290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9882" y="6354378"/>
            <a:ext cx="2059305" cy="3642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endParaRPr sz="1200" dirty="0">
              <a:latin typeface="Microsoft Sans Serif"/>
              <a:cs typeface="Microsoft Sans Serif"/>
            </a:endParaRPr>
          </a:p>
          <a:p>
            <a:pPr marL="1365885">
              <a:lnSpc>
                <a:spcPct val="100000"/>
              </a:lnSpc>
            </a:pP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1867" y="972311"/>
            <a:ext cx="7691628" cy="50322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4789" rIns="0" bIns="0" rtlCol="0">
            <a:spAutoFit/>
          </a:bodyPr>
          <a:lstStyle/>
          <a:p>
            <a:pPr marL="2218055">
              <a:lnSpc>
                <a:spcPct val="100000"/>
              </a:lnSpc>
              <a:spcBef>
                <a:spcPts val="100"/>
              </a:spcBef>
            </a:pPr>
            <a:r>
              <a:rPr sz="3200" b="0" i="0" spc="-30" dirty="0">
                <a:latin typeface="Calibri Light"/>
                <a:cs typeface="Calibri Light"/>
              </a:rPr>
              <a:t>Corrientes</a:t>
            </a:r>
            <a:r>
              <a:rPr sz="3200" b="0" i="0" spc="-114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de</a:t>
            </a:r>
            <a:r>
              <a:rPr sz="3200" b="0" i="0" spc="-90" dirty="0">
                <a:latin typeface="Calibri Light"/>
                <a:cs typeface="Calibri Light"/>
              </a:rPr>
              <a:t> </a:t>
            </a:r>
            <a:r>
              <a:rPr sz="3200" b="0" i="0" spc="-20" dirty="0">
                <a:latin typeface="Calibri Light"/>
                <a:cs typeface="Calibri Light"/>
              </a:rPr>
              <a:t>falla</a:t>
            </a:r>
            <a:r>
              <a:rPr sz="3200" b="0" i="0" spc="-12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en</a:t>
            </a:r>
            <a:r>
              <a:rPr sz="3200" b="0" i="0" spc="-85" dirty="0">
                <a:latin typeface="Calibri Light"/>
                <a:cs typeface="Calibri Light"/>
              </a:rPr>
              <a:t> </a:t>
            </a:r>
            <a:r>
              <a:rPr sz="3200" b="0" i="0" spc="-25" dirty="0">
                <a:latin typeface="Calibri Light"/>
                <a:cs typeface="Calibri Light"/>
              </a:rPr>
              <a:t>distribución</a:t>
            </a:r>
            <a:r>
              <a:rPr sz="3200" b="0" i="0" spc="-110" dirty="0">
                <a:latin typeface="Calibri Light"/>
                <a:cs typeface="Calibri Light"/>
              </a:rPr>
              <a:t> </a:t>
            </a:r>
            <a:r>
              <a:rPr sz="3200" b="0" i="0" spc="-20" dirty="0">
                <a:latin typeface="Calibri Light"/>
                <a:cs typeface="Calibri Light"/>
              </a:rPr>
              <a:t>B.T</a:t>
            </a:r>
            <a:r>
              <a:rPr sz="4400" b="0" i="0" spc="-20" dirty="0">
                <a:latin typeface="Calibri Light"/>
                <a:cs typeface="Calibri Light"/>
              </a:rPr>
              <a:t>.</a:t>
            </a:r>
            <a:endParaRPr sz="4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6463" y="-59054"/>
            <a:ext cx="77374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i="0" spc="-20" dirty="0">
                <a:latin typeface="Calibri Light"/>
                <a:cs typeface="Calibri Light"/>
              </a:rPr>
              <a:t>Cálculo</a:t>
            </a:r>
            <a:r>
              <a:rPr sz="3200" b="0" i="0" spc="-125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de</a:t>
            </a:r>
            <a:r>
              <a:rPr sz="3200" b="0" i="0" spc="-95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la</a:t>
            </a:r>
            <a:r>
              <a:rPr sz="3200" b="0" i="0" spc="-85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Icc</a:t>
            </a:r>
            <a:r>
              <a:rPr sz="3200" b="0" i="0" spc="-11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en</a:t>
            </a:r>
            <a:r>
              <a:rPr sz="3200" b="0" i="0" spc="-95" dirty="0">
                <a:latin typeface="Calibri Light"/>
                <a:cs typeface="Calibri Light"/>
              </a:rPr>
              <a:t> </a:t>
            </a:r>
            <a:r>
              <a:rPr sz="3200" b="0" i="0" spc="-10" dirty="0">
                <a:latin typeface="Calibri Light"/>
                <a:cs typeface="Calibri Light"/>
              </a:rPr>
              <a:t>Bornes</a:t>
            </a:r>
            <a:r>
              <a:rPr sz="3200" b="0" i="0" spc="-12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de</a:t>
            </a:r>
            <a:r>
              <a:rPr sz="3200" b="0" i="0" spc="-10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un</a:t>
            </a:r>
            <a:r>
              <a:rPr sz="3200" b="0" i="0" spc="-90" dirty="0">
                <a:latin typeface="Calibri Light"/>
                <a:cs typeface="Calibri Light"/>
              </a:rPr>
              <a:t> </a:t>
            </a:r>
            <a:r>
              <a:rPr sz="3200" b="0" i="0" spc="-40" dirty="0">
                <a:latin typeface="Calibri Light"/>
                <a:cs typeface="Calibri Light"/>
              </a:rPr>
              <a:t>Transformador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2579" y="1394434"/>
            <a:ext cx="6027420" cy="295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4371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Calibri"/>
                <a:cs typeface="Calibri"/>
              </a:rPr>
              <a:t>Ins</a:t>
            </a:r>
            <a:r>
              <a:rPr sz="1900" b="1" spc="-20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(</a:t>
            </a:r>
            <a:r>
              <a:rPr sz="1900" b="1" spc="-4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KA</a:t>
            </a:r>
            <a:r>
              <a:rPr sz="1900" b="1" spc="-25" dirty="0">
                <a:latin typeface="Calibri"/>
                <a:cs typeface="Calibri"/>
              </a:rPr>
              <a:t> </a:t>
            </a:r>
            <a:r>
              <a:rPr sz="1900" b="1" spc="-50" dirty="0">
                <a:latin typeface="Calibri"/>
                <a:cs typeface="Calibri"/>
              </a:rPr>
              <a:t>)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900" b="1" dirty="0">
                <a:latin typeface="Calibri"/>
                <a:cs typeface="Calibri"/>
              </a:rPr>
              <a:t>Icc</a:t>
            </a:r>
            <a:r>
              <a:rPr sz="1900" b="1" spc="430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(KA) =</a:t>
            </a:r>
            <a:r>
              <a:rPr sz="1900" b="1" spc="445" dirty="0">
                <a:latin typeface="Calibri"/>
                <a:cs typeface="Calibri"/>
              </a:rPr>
              <a:t> </a:t>
            </a:r>
            <a:r>
              <a:rPr sz="1900" b="1" spc="-20" dirty="0">
                <a:latin typeface="Calibri"/>
                <a:cs typeface="Calibri"/>
              </a:rPr>
              <a:t>-------</a:t>
            </a:r>
            <a:r>
              <a:rPr sz="1900" b="1" spc="-35" dirty="0">
                <a:latin typeface="Calibri"/>
                <a:cs typeface="Calibri"/>
              </a:rPr>
              <a:t>-</a:t>
            </a:r>
            <a:r>
              <a:rPr sz="1900" b="1" spc="-20" dirty="0">
                <a:latin typeface="Calibri"/>
                <a:cs typeface="Calibri"/>
              </a:rPr>
              <a:t>---</a:t>
            </a:r>
            <a:r>
              <a:rPr sz="1900" b="1" spc="-35" dirty="0">
                <a:latin typeface="Calibri"/>
                <a:cs typeface="Calibri"/>
              </a:rPr>
              <a:t>--</a:t>
            </a:r>
            <a:r>
              <a:rPr sz="1900" b="1" spc="-20" dirty="0">
                <a:latin typeface="Calibri"/>
                <a:cs typeface="Calibri"/>
              </a:rPr>
              <a:t>----</a:t>
            </a:r>
            <a:r>
              <a:rPr sz="1900" b="1" spc="-35" dirty="0">
                <a:latin typeface="Calibri"/>
                <a:cs typeface="Calibri"/>
              </a:rPr>
              <a:t>-</a:t>
            </a:r>
            <a:r>
              <a:rPr sz="1900" b="1" spc="-20" dirty="0">
                <a:latin typeface="Calibri"/>
                <a:cs typeface="Calibri"/>
              </a:rPr>
              <a:t>--</a:t>
            </a:r>
            <a:r>
              <a:rPr sz="1900" b="1" spc="-35" dirty="0">
                <a:latin typeface="Calibri"/>
                <a:cs typeface="Calibri"/>
              </a:rPr>
              <a:t>-</a:t>
            </a:r>
            <a:r>
              <a:rPr sz="1900" b="1" spc="-20" dirty="0">
                <a:latin typeface="Calibri"/>
                <a:cs typeface="Calibri"/>
              </a:rPr>
              <a:t>---</a:t>
            </a:r>
            <a:r>
              <a:rPr sz="1900" b="1" spc="-35" dirty="0">
                <a:latin typeface="Calibri"/>
                <a:cs typeface="Calibri"/>
              </a:rPr>
              <a:t>-</a:t>
            </a:r>
            <a:r>
              <a:rPr sz="1900" b="1" spc="-20" dirty="0">
                <a:latin typeface="Calibri"/>
                <a:cs typeface="Calibri"/>
              </a:rPr>
              <a:t>-</a:t>
            </a:r>
            <a:r>
              <a:rPr sz="1900" b="1" dirty="0">
                <a:latin typeface="Calibri"/>
                <a:cs typeface="Calibri"/>
              </a:rPr>
              <a:t>-</a:t>
            </a:r>
            <a:r>
              <a:rPr sz="1900" b="1" spc="1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x</a:t>
            </a:r>
            <a:r>
              <a:rPr sz="1900" b="1" spc="5" dirty="0">
                <a:latin typeface="Calibri"/>
                <a:cs typeface="Calibri"/>
              </a:rPr>
              <a:t> </a:t>
            </a:r>
            <a:r>
              <a:rPr sz="1900" b="1" spc="-25" dirty="0">
                <a:latin typeface="Calibri"/>
                <a:cs typeface="Calibri"/>
              </a:rPr>
              <a:t>100</a:t>
            </a:r>
            <a:endParaRPr sz="1900">
              <a:latin typeface="Calibri"/>
              <a:cs typeface="Calibri"/>
            </a:endParaRPr>
          </a:p>
          <a:p>
            <a:pPr marL="1743710">
              <a:lnSpc>
                <a:spcPct val="100000"/>
              </a:lnSpc>
              <a:spcBef>
                <a:spcPts val="40"/>
              </a:spcBef>
            </a:pPr>
            <a:r>
              <a:rPr sz="1900" b="1" dirty="0">
                <a:latin typeface="Calibri"/>
                <a:cs typeface="Calibri"/>
              </a:rPr>
              <a:t>Ucc</a:t>
            </a:r>
            <a:r>
              <a:rPr sz="1900" b="1" spc="-55" dirty="0">
                <a:latin typeface="Calibri"/>
                <a:cs typeface="Calibri"/>
              </a:rPr>
              <a:t> </a:t>
            </a:r>
            <a:r>
              <a:rPr sz="1900" b="1" spc="-50" dirty="0">
                <a:latin typeface="Calibri"/>
                <a:cs typeface="Calibri"/>
              </a:rPr>
              <a:t>%</a:t>
            </a:r>
            <a:endParaRPr sz="1900">
              <a:latin typeface="Calibri"/>
              <a:cs typeface="Calibri"/>
            </a:endParaRPr>
          </a:p>
          <a:p>
            <a:pPr marL="1528445" marR="5080" indent="-1516380">
              <a:lnSpc>
                <a:spcPct val="202700"/>
              </a:lnSpc>
              <a:spcBef>
                <a:spcPts val="2300"/>
              </a:spcBef>
              <a:tabLst>
                <a:tab pos="1049655" algn="l"/>
              </a:tabLst>
            </a:pPr>
            <a:r>
              <a:rPr sz="1900" b="1" spc="-10" dirty="0">
                <a:latin typeface="Calibri"/>
                <a:cs typeface="Calibri"/>
              </a:rPr>
              <a:t>Ejemplo:</a:t>
            </a:r>
            <a:r>
              <a:rPr sz="1900" b="1" dirty="0">
                <a:latin typeface="Calibri"/>
                <a:cs typeface="Calibri"/>
              </a:rPr>
              <a:t>	Potencia</a:t>
            </a:r>
            <a:r>
              <a:rPr sz="1900" b="1" spc="-50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250</a:t>
            </a:r>
            <a:r>
              <a:rPr sz="1900" b="1" spc="-5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KVA,</a:t>
            </a:r>
            <a:r>
              <a:rPr sz="1900" b="1" spc="320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INsecundario=</a:t>
            </a:r>
            <a:r>
              <a:rPr sz="1900" b="1" spc="320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365</a:t>
            </a:r>
            <a:r>
              <a:rPr sz="1900" b="1" spc="-5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A,</a:t>
            </a:r>
            <a:r>
              <a:rPr sz="1900" b="1" spc="33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Ucc</a:t>
            </a:r>
            <a:r>
              <a:rPr sz="1900" b="1" spc="-4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4</a:t>
            </a:r>
            <a:r>
              <a:rPr sz="1900" b="1" spc="-45" dirty="0">
                <a:latin typeface="Calibri"/>
                <a:cs typeface="Calibri"/>
              </a:rPr>
              <a:t> </a:t>
            </a:r>
            <a:r>
              <a:rPr sz="1900" b="1" spc="-50" dirty="0">
                <a:latin typeface="Calibri"/>
                <a:cs typeface="Calibri"/>
              </a:rPr>
              <a:t>% </a:t>
            </a:r>
            <a:r>
              <a:rPr sz="1900" b="1" dirty="0">
                <a:latin typeface="Calibri"/>
                <a:cs typeface="Calibri"/>
              </a:rPr>
              <a:t>0,365</a:t>
            </a:r>
            <a:r>
              <a:rPr sz="1900" b="1" spc="-65" dirty="0">
                <a:latin typeface="Calibri"/>
                <a:cs typeface="Calibri"/>
              </a:rPr>
              <a:t> </a:t>
            </a:r>
            <a:r>
              <a:rPr sz="1900" b="1" spc="-25" dirty="0">
                <a:latin typeface="Calibri"/>
                <a:cs typeface="Calibri"/>
              </a:rPr>
              <a:t>KA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900" b="1" dirty="0">
                <a:latin typeface="Calibri"/>
                <a:cs typeface="Calibri"/>
              </a:rPr>
              <a:t>Icc</a:t>
            </a:r>
            <a:r>
              <a:rPr sz="1900" b="1" spc="-2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(KA)</a:t>
            </a:r>
            <a:r>
              <a:rPr sz="1900" b="1" spc="-20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=</a:t>
            </a:r>
            <a:r>
              <a:rPr sz="1900" b="1" spc="-20" dirty="0">
                <a:latin typeface="Calibri"/>
                <a:cs typeface="Calibri"/>
              </a:rPr>
              <a:t> --------</a:t>
            </a:r>
            <a:r>
              <a:rPr sz="1900" b="1" spc="-35" dirty="0">
                <a:latin typeface="Calibri"/>
                <a:cs typeface="Calibri"/>
              </a:rPr>
              <a:t>-</a:t>
            </a:r>
            <a:r>
              <a:rPr sz="1900" b="1" spc="-20" dirty="0">
                <a:latin typeface="Calibri"/>
                <a:cs typeface="Calibri"/>
              </a:rPr>
              <a:t>---</a:t>
            </a:r>
            <a:r>
              <a:rPr sz="1900" b="1" spc="-35" dirty="0">
                <a:latin typeface="Calibri"/>
                <a:cs typeface="Calibri"/>
              </a:rPr>
              <a:t>-</a:t>
            </a:r>
            <a:r>
              <a:rPr sz="1900" b="1" spc="-20" dirty="0">
                <a:latin typeface="Calibri"/>
                <a:cs typeface="Calibri"/>
              </a:rPr>
              <a:t>-</a:t>
            </a:r>
            <a:r>
              <a:rPr sz="1900" b="1" spc="-35" dirty="0">
                <a:latin typeface="Calibri"/>
                <a:cs typeface="Calibri"/>
              </a:rPr>
              <a:t>-</a:t>
            </a:r>
            <a:r>
              <a:rPr sz="1900" b="1" spc="-20" dirty="0">
                <a:latin typeface="Calibri"/>
                <a:cs typeface="Calibri"/>
              </a:rPr>
              <a:t>----</a:t>
            </a:r>
            <a:r>
              <a:rPr sz="1900" b="1" spc="-35" dirty="0">
                <a:latin typeface="Calibri"/>
                <a:cs typeface="Calibri"/>
              </a:rPr>
              <a:t>-</a:t>
            </a:r>
            <a:r>
              <a:rPr sz="1900" b="1" spc="-20" dirty="0">
                <a:latin typeface="Calibri"/>
                <a:cs typeface="Calibri"/>
              </a:rPr>
              <a:t>--</a:t>
            </a:r>
            <a:r>
              <a:rPr sz="1900" b="1" dirty="0">
                <a:latin typeface="Calibri"/>
                <a:cs typeface="Calibri"/>
              </a:rPr>
              <a:t>-</a:t>
            </a:r>
            <a:r>
              <a:rPr sz="1900" b="1" spc="-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x</a:t>
            </a:r>
            <a:r>
              <a:rPr sz="1900" b="1" spc="-10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100</a:t>
            </a:r>
            <a:r>
              <a:rPr sz="1900" b="1" spc="385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=</a:t>
            </a:r>
            <a:r>
              <a:rPr sz="1900" b="1" spc="-20" dirty="0">
                <a:latin typeface="Calibri"/>
                <a:cs typeface="Calibri"/>
              </a:rPr>
              <a:t> </a:t>
            </a:r>
            <a:r>
              <a:rPr sz="1900" b="1" dirty="0">
                <a:latin typeface="Calibri"/>
                <a:cs typeface="Calibri"/>
              </a:rPr>
              <a:t>9,125</a:t>
            </a:r>
            <a:r>
              <a:rPr sz="1900" b="1" spc="5" dirty="0">
                <a:latin typeface="Calibri"/>
                <a:cs typeface="Calibri"/>
              </a:rPr>
              <a:t> </a:t>
            </a:r>
            <a:r>
              <a:rPr sz="1900" b="1" spc="-25" dirty="0">
                <a:latin typeface="Calibri"/>
                <a:cs typeface="Calibri"/>
              </a:rPr>
              <a:t>KA</a:t>
            </a:r>
            <a:endParaRPr sz="1900">
              <a:latin typeface="Calibri"/>
              <a:cs typeface="Calibri"/>
            </a:endParaRPr>
          </a:p>
          <a:p>
            <a:pPr marL="1635125">
              <a:lnSpc>
                <a:spcPct val="100000"/>
              </a:lnSpc>
              <a:spcBef>
                <a:spcPts val="35"/>
              </a:spcBef>
            </a:pPr>
            <a:r>
              <a:rPr sz="1900" b="1" dirty="0">
                <a:latin typeface="Calibri"/>
                <a:cs typeface="Calibri"/>
              </a:rPr>
              <a:t>4</a:t>
            </a:r>
            <a:r>
              <a:rPr sz="1900" b="1" spc="-10" dirty="0">
                <a:latin typeface="Calibri"/>
                <a:cs typeface="Calibri"/>
              </a:rPr>
              <a:t> </a:t>
            </a:r>
            <a:r>
              <a:rPr sz="1900" b="1" spc="-50" dirty="0">
                <a:latin typeface="Calibri"/>
                <a:cs typeface="Calibri"/>
              </a:rPr>
              <a:t>%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6649" y="784672"/>
            <a:ext cx="5410568" cy="512185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6717" y="471881"/>
            <a:ext cx="5230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Repaso</a:t>
            </a:r>
            <a:r>
              <a:rPr i="0" spc="-6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7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conceptos</a:t>
            </a:r>
            <a:r>
              <a:rPr i="0" spc="-5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70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física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07007" y="1223898"/>
            <a:ext cx="8410575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172085">
              <a:lnSpc>
                <a:spcPct val="100000"/>
              </a:lnSpc>
              <a:spcBef>
                <a:spcPts val="100"/>
              </a:spcBef>
              <a:tabLst>
                <a:tab pos="1066800" algn="l"/>
              </a:tabLst>
            </a:pPr>
            <a:r>
              <a:rPr sz="1800" b="1" spc="-10" dirty="0">
                <a:latin typeface="Arial"/>
                <a:cs typeface="Arial"/>
              </a:rPr>
              <a:t>Caloría: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dirty="0">
                <a:latin typeface="Microsoft Sans Serif"/>
                <a:cs typeface="Microsoft Sans Serif"/>
              </a:rPr>
              <a:t>cantidad de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2"/>
              </a:rPr>
              <a:t>energía</a:t>
            </a:r>
            <a:r>
              <a:rPr sz="1800" spc="5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necesaria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para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elevar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3"/>
              </a:rPr>
              <a:t>temperatura</a:t>
            </a:r>
            <a:r>
              <a:rPr sz="1800" spc="5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4"/>
              </a:rPr>
              <a:t>gramo</a:t>
            </a:r>
            <a:r>
              <a:rPr sz="1800" spc="-10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5"/>
              </a:rPr>
              <a:t>agua</a:t>
            </a:r>
            <a:r>
              <a:rPr sz="1800" spc="15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pura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°C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(desde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14,5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°C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 15,5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°C),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 una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presión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normal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una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6"/>
              </a:rPr>
              <a:t>atmósfera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  <a:p>
            <a:pPr marL="88900" marR="8128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Una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caloría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(cal)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equivale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4,1868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julios (J),</a:t>
            </a:r>
            <a:r>
              <a:rPr sz="1800" u="sng" baseline="25462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7"/>
              </a:rPr>
              <a:t>[1]</a:t>
            </a:r>
            <a:r>
              <a:rPr sz="1800" spc="225" baseline="25462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mientras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que una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kilocaloría </a:t>
            </a:r>
            <a:r>
              <a:rPr sz="1800" spc="-10" dirty="0">
                <a:latin typeface="Microsoft Sans Serif"/>
                <a:cs typeface="Microsoft Sans Serif"/>
              </a:rPr>
              <a:t>(kcal) </a:t>
            </a:r>
            <a:r>
              <a:rPr sz="1800" dirty="0">
                <a:latin typeface="Microsoft Sans Serif"/>
                <a:cs typeface="Microsoft Sans Serif"/>
              </a:rPr>
              <a:t>son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4,1868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kilojulios </a:t>
            </a:r>
            <a:r>
              <a:rPr sz="1800" spc="-10" dirty="0">
                <a:latin typeface="Microsoft Sans Serif"/>
                <a:cs typeface="Microsoft Sans Serif"/>
              </a:rPr>
              <a:t>(kJ).</a:t>
            </a:r>
            <a:endParaRPr sz="1800"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</a:pPr>
            <a:r>
              <a:rPr sz="1800" b="1" i="1" dirty="0">
                <a:latin typeface="Arial"/>
                <a:cs typeface="Arial"/>
              </a:rPr>
              <a:t>Q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m c</a:t>
            </a:r>
            <a:r>
              <a:rPr sz="1800" b="1" i="1" spc="-6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Δ</a:t>
            </a:r>
            <a:r>
              <a:rPr sz="1800" b="1" i="1" spc="-25" dirty="0">
                <a:latin typeface="Arial"/>
                <a:cs typeface="Arial"/>
              </a:rPr>
              <a:t>T,</a:t>
            </a:r>
            <a:endParaRPr sz="18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donde </a:t>
            </a:r>
            <a:r>
              <a:rPr sz="1800" i="1" dirty="0">
                <a:latin typeface="Arial"/>
                <a:cs typeface="Arial"/>
              </a:rPr>
              <a:t>m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8"/>
              </a:rPr>
              <a:t>masa</a:t>
            </a:r>
            <a:r>
              <a:rPr sz="1800" dirty="0">
                <a:latin typeface="Microsoft Sans Serif"/>
                <a:cs typeface="Microsoft Sans Serif"/>
              </a:rPr>
              <a:t>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i="1" dirty="0">
                <a:latin typeface="Arial"/>
                <a:cs typeface="Arial"/>
              </a:rPr>
              <a:t>c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9"/>
              </a:rPr>
              <a:t>calor</a:t>
            </a:r>
            <a:r>
              <a:rPr sz="18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9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9"/>
              </a:rPr>
              <a:t>específico</a:t>
            </a:r>
            <a:r>
              <a:rPr sz="1800" spc="5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-10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Δ</a:t>
            </a:r>
            <a:r>
              <a:rPr sz="1800" i="1" dirty="0">
                <a:latin typeface="Arial"/>
                <a:cs typeface="Arial"/>
              </a:rPr>
              <a:t>T</a:t>
            </a:r>
            <a:r>
              <a:rPr sz="1800" i="1" spc="-40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incremento 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Sans Serif"/>
                <a:cs typeface="Microsoft Sans Serif"/>
                <a:hlinkClick r:id="rId3"/>
              </a:rPr>
              <a:t>temperatura</a:t>
            </a:r>
            <a:r>
              <a:rPr sz="1800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que</a:t>
            </a:r>
            <a:endParaRPr sz="1800"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experimenta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cuerpo.</a:t>
            </a:r>
            <a:endParaRPr sz="1800"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unidad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energía en el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S.I.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(sistema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internacional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unidades)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</a:t>
            </a:r>
            <a:r>
              <a:rPr sz="1800" spc="-10" dirty="0">
                <a:latin typeface="Microsoft Sans Serif"/>
                <a:cs typeface="Microsoft Sans Serif"/>
              </a:rPr>
              <a:t> Joule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1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Joule=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0,239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Calorias;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KJoule=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239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Calorias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1 kWh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3,6×10</a:t>
            </a:r>
            <a:r>
              <a:rPr sz="1800" baseline="25462" dirty="0">
                <a:latin typeface="Microsoft Sans Serif"/>
                <a:cs typeface="Microsoft Sans Serif"/>
              </a:rPr>
              <a:t>6</a:t>
            </a:r>
            <a:r>
              <a:rPr sz="1800" spc="254" baseline="25462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J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860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400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cal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88900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Watt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0,2388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calorias/segundo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1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Watt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igual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</a:t>
            </a:r>
            <a:r>
              <a:rPr sz="1800" spc="-10" dirty="0">
                <a:latin typeface="Microsoft Sans Serif"/>
                <a:cs typeface="Microsoft Sans Serif"/>
              </a:rPr>
              <a:t> Joule/seg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1964" rIns="0" bIns="0" rtlCol="0">
            <a:spAutoFit/>
          </a:bodyPr>
          <a:lstStyle/>
          <a:p>
            <a:pPr marL="3268345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Distancias</a:t>
            </a:r>
            <a:r>
              <a:rPr i="0" spc="-7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70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seguridad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2595" y="1261542"/>
            <a:ext cx="6504682" cy="457232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2429" rIns="0" bIns="0" rtlCol="0">
            <a:spAutoFit/>
          </a:bodyPr>
          <a:lstStyle/>
          <a:p>
            <a:pPr marL="1745614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latin typeface="Calibri"/>
                <a:cs typeface="Calibri"/>
              </a:rPr>
              <a:t>Norma</a:t>
            </a:r>
            <a:r>
              <a:rPr sz="3200" i="0" spc="-45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AEA</a:t>
            </a:r>
            <a:r>
              <a:rPr sz="3200" i="0" spc="-45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95705</a:t>
            </a:r>
            <a:r>
              <a:rPr sz="3200" i="0" spc="-15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TCT</a:t>
            </a:r>
            <a:r>
              <a:rPr sz="3200" i="0" spc="-10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en</a:t>
            </a:r>
            <a:r>
              <a:rPr sz="3200" i="0" spc="-40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Baja</a:t>
            </a:r>
            <a:r>
              <a:rPr sz="3200" i="0" spc="-55" dirty="0">
                <a:latin typeface="Calibri"/>
                <a:cs typeface="Calibri"/>
              </a:rPr>
              <a:t> </a:t>
            </a:r>
            <a:r>
              <a:rPr sz="3200" i="0" spc="-20" dirty="0">
                <a:latin typeface="Calibri"/>
                <a:cs typeface="Calibri"/>
              </a:rPr>
              <a:t>Tensión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5054" y="981455"/>
            <a:ext cx="7363041" cy="449299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4640" rIns="0" bIns="0" rtlCol="0">
            <a:spAutoFit/>
          </a:bodyPr>
          <a:lstStyle/>
          <a:p>
            <a:pPr marL="139827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Radiación</a:t>
            </a:r>
            <a:r>
              <a:rPr i="0" spc="-6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energía</a:t>
            </a:r>
            <a:r>
              <a:rPr i="0" spc="-6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por</a:t>
            </a:r>
            <a:r>
              <a:rPr i="0" spc="-80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calor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8364" y="863951"/>
            <a:ext cx="6913581" cy="494519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3954" rIns="0" bIns="0" rtlCol="0">
            <a:spAutoFit/>
          </a:bodyPr>
          <a:lstStyle/>
          <a:p>
            <a:pPr marL="190246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Distancia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desde</a:t>
            </a:r>
            <a:r>
              <a:rPr i="0" spc="-4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el</a:t>
            </a:r>
            <a:r>
              <a:rPr i="0" spc="-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punto</a:t>
            </a:r>
            <a:r>
              <a:rPr i="0" spc="-4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70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falla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6341" y="1243643"/>
            <a:ext cx="5609942" cy="427735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0268" rIns="0" bIns="0" rtlCol="0">
            <a:spAutoFit/>
          </a:bodyPr>
          <a:lstStyle/>
          <a:p>
            <a:pPr marL="135763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Umbral</a:t>
            </a:r>
            <a:r>
              <a:rPr i="0" spc="-8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9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quemaduras</a:t>
            </a:r>
            <a:r>
              <a:rPr i="0" spc="-5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8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segundo</a:t>
            </a:r>
            <a:r>
              <a:rPr i="0" spc="-6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grado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3495" y="1169360"/>
            <a:ext cx="8003936" cy="443438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3160" y="1412747"/>
            <a:ext cx="6139860" cy="45994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4454" y="239648"/>
            <a:ext cx="746696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1316355" algn="l"/>
              </a:tabLst>
            </a:pPr>
            <a:r>
              <a:rPr i="0" dirty="0">
                <a:latin typeface="Arial"/>
                <a:cs typeface="Arial"/>
              </a:rPr>
              <a:t>Umbral</a:t>
            </a:r>
            <a:r>
              <a:rPr i="0" spc="-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9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radiación</a:t>
            </a:r>
            <a:r>
              <a:rPr i="0" spc="-8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para</a:t>
            </a:r>
            <a:r>
              <a:rPr i="0" spc="-6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quemaduras</a:t>
            </a:r>
            <a:r>
              <a:rPr i="0" spc="-5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85" dirty="0">
                <a:latin typeface="Arial"/>
                <a:cs typeface="Arial"/>
              </a:rPr>
              <a:t> </a:t>
            </a:r>
            <a:r>
              <a:rPr i="0" spc="-25" dirty="0">
                <a:latin typeface="Arial"/>
                <a:cs typeface="Arial"/>
              </a:rPr>
              <a:t>2° </a:t>
            </a:r>
            <a:r>
              <a:rPr i="0" spc="-10" dirty="0">
                <a:latin typeface="Arial"/>
                <a:cs typeface="Arial"/>
              </a:rPr>
              <a:t>grado:</a:t>
            </a:r>
            <a:r>
              <a:rPr i="0" dirty="0">
                <a:latin typeface="Arial"/>
                <a:cs typeface="Arial"/>
              </a:rPr>
              <a:t>	1,2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cal/cm²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durante</a:t>
            </a:r>
            <a:r>
              <a:rPr i="0" spc="-4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1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segundo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5337" y="1948052"/>
            <a:ext cx="3283585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19480" marR="5080" indent="-907415">
              <a:lnSpc>
                <a:spcPts val="2700"/>
              </a:lnSpc>
              <a:spcBef>
                <a:spcPts val="434"/>
              </a:spcBef>
            </a:pPr>
            <a:r>
              <a:rPr sz="2500" i="0" dirty="0">
                <a:latin typeface="Arial"/>
                <a:cs typeface="Arial"/>
              </a:rPr>
              <a:t>Consecuencias</a:t>
            </a:r>
            <a:r>
              <a:rPr sz="2500" i="0" spc="-50" dirty="0">
                <a:latin typeface="Arial"/>
                <a:cs typeface="Arial"/>
              </a:rPr>
              <a:t> </a:t>
            </a:r>
            <a:r>
              <a:rPr sz="2500" i="0" dirty="0">
                <a:latin typeface="Arial"/>
                <a:cs typeface="Arial"/>
              </a:rPr>
              <a:t>de</a:t>
            </a:r>
            <a:r>
              <a:rPr sz="2500" i="0" spc="-35" dirty="0">
                <a:latin typeface="Arial"/>
                <a:cs typeface="Arial"/>
              </a:rPr>
              <a:t> </a:t>
            </a:r>
            <a:r>
              <a:rPr sz="2500" i="0" spc="-25" dirty="0">
                <a:latin typeface="Arial"/>
                <a:cs typeface="Arial"/>
              </a:rPr>
              <a:t>un </a:t>
            </a:r>
            <a:r>
              <a:rPr sz="2500" i="0" dirty="0">
                <a:latin typeface="Arial"/>
                <a:cs typeface="Arial"/>
              </a:rPr>
              <a:t>Arc</a:t>
            </a:r>
            <a:r>
              <a:rPr sz="2500" i="0" spc="-45" dirty="0">
                <a:latin typeface="Arial"/>
                <a:cs typeface="Arial"/>
              </a:rPr>
              <a:t> </a:t>
            </a:r>
            <a:r>
              <a:rPr sz="2500" i="0" spc="-10" dirty="0">
                <a:latin typeface="Arial"/>
                <a:cs typeface="Arial"/>
              </a:rPr>
              <a:t>Flash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1496" y="0"/>
            <a:ext cx="4971288" cy="301294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1496" y="3148583"/>
            <a:ext cx="5239511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5556" rIns="0" bIns="0" rtlCol="0">
            <a:spAutoFit/>
          </a:bodyPr>
          <a:lstStyle/>
          <a:p>
            <a:pPr marL="1470660">
              <a:lnSpc>
                <a:spcPct val="100000"/>
              </a:lnSpc>
              <a:spcBef>
                <a:spcPts val="95"/>
              </a:spcBef>
            </a:pPr>
            <a:r>
              <a:rPr b="0" spc="-40" dirty="0">
                <a:latin typeface="Calibri Light"/>
                <a:cs typeface="Calibri Light"/>
              </a:rPr>
              <a:t>REGULACIONES</a:t>
            </a:r>
            <a:r>
              <a:rPr b="0" spc="-120" dirty="0">
                <a:latin typeface="Calibri Light"/>
                <a:cs typeface="Calibri Light"/>
              </a:rPr>
              <a:t> </a:t>
            </a:r>
            <a:r>
              <a:rPr b="0" spc="-60" dirty="0">
                <a:latin typeface="Calibri Light"/>
                <a:cs typeface="Calibri Light"/>
              </a:rPr>
              <a:t>PARA</a:t>
            </a:r>
            <a:r>
              <a:rPr b="0" spc="-100" dirty="0">
                <a:latin typeface="Calibri Light"/>
                <a:cs typeface="Calibri Light"/>
              </a:rPr>
              <a:t> </a:t>
            </a:r>
            <a:r>
              <a:rPr b="0" spc="-30" dirty="0">
                <a:latin typeface="Calibri Light"/>
                <a:cs typeface="Calibri Light"/>
              </a:rPr>
              <a:t>RIESGOS</a:t>
            </a:r>
            <a:r>
              <a:rPr b="0" spc="-110" dirty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POR</a:t>
            </a:r>
            <a:r>
              <a:rPr b="0" spc="-90" dirty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ARC</a:t>
            </a:r>
            <a:r>
              <a:rPr b="0" spc="-120" dirty="0">
                <a:latin typeface="Calibri Light"/>
                <a:cs typeface="Calibri Light"/>
              </a:rPr>
              <a:t> </a:t>
            </a:r>
            <a:r>
              <a:rPr b="0" spc="-10" dirty="0">
                <a:latin typeface="Calibri Light"/>
                <a:cs typeface="Calibri Light"/>
              </a:rPr>
              <a:t>FLASH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27221" y="1547621"/>
            <a:ext cx="40328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indent="-141605">
              <a:lnSpc>
                <a:spcPct val="100000"/>
              </a:lnSpc>
              <a:spcBef>
                <a:spcPts val="100"/>
              </a:spcBef>
              <a:buSzPct val="96666"/>
              <a:buFont typeface="Microsoft Sans Serif"/>
              <a:buChar char="•"/>
              <a:tabLst>
                <a:tab pos="146685" algn="l"/>
              </a:tabLst>
            </a:pPr>
            <a:r>
              <a:rPr sz="3000" b="1" dirty="0">
                <a:latin typeface="Calibri"/>
                <a:cs typeface="Calibri"/>
              </a:rPr>
              <a:t>Regulaciones</a:t>
            </a:r>
            <a:r>
              <a:rPr sz="3000" b="1" spc="-12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Aplicables: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0535" y="3688079"/>
            <a:ext cx="1045463" cy="1371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572892" y="4950332"/>
            <a:ext cx="7705090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76045" algn="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AEA</a:t>
            </a:r>
            <a:r>
              <a:rPr sz="1800" b="1" spc="-114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92606</a:t>
            </a:r>
            <a:endParaRPr sz="1800">
              <a:latin typeface="Arial"/>
              <a:cs typeface="Arial"/>
            </a:endParaRPr>
          </a:p>
          <a:p>
            <a:pPr marL="248285" indent="-235585">
              <a:lnSpc>
                <a:spcPct val="100000"/>
              </a:lnSpc>
              <a:spcBef>
                <a:spcPts val="2014"/>
              </a:spcBef>
              <a:buClr>
                <a:srgbClr val="EC7C30"/>
              </a:buClr>
              <a:buFont typeface="Wingdings"/>
              <a:buChar char=""/>
              <a:tabLst>
                <a:tab pos="248285" algn="l"/>
              </a:tabLst>
            </a:pPr>
            <a:r>
              <a:rPr sz="1800" b="1" dirty="0">
                <a:latin typeface="Arial"/>
                <a:cs typeface="Arial"/>
              </a:rPr>
              <a:t>Normas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y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medidas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seguridad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especificadas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cada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COMPAÑIA.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1652" y="2631948"/>
            <a:ext cx="1697126" cy="6035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7852" y="2377439"/>
            <a:ext cx="1204148" cy="143544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7721320" y="3685772"/>
            <a:ext cx="1127125" cy="1062990"/>
            <a:chOff x="7721320" y="3685772"/>
            <a:chExt cx="1127125" cy="1062990"/>
          </a:xfrm>
        </p:grpSpPr>
        <p:sp>
          <p:nvSpPr>
            <p:cNvPr id="9" name="object 9"/>
            <p:cNvSpPr/>
            <p:nvPr/>
          </p:nvSpPr>
          <p:spPr>
            <a:xfrm>
              <a:off x="8086506" y="3686930"/>
              <a:ext cx="760730" cy="1043940"/>
            </a:xfrm>
            <a:custGeom>
              <a:avLst/>
              <a:gdLst/>
              <a:ahLst/>
              <a:cxnLst/>
              <a:rect l="l" t="t" r="r" b="b"/>
              <a:pathLst>
                <a:path w="760729" h="1043939">
                  <a:moveTo>
                    <a:pt x="203050" y="784027"/>
                  </a:moveTo>
                  <a:lnTo>
                    <a:pt x="247351" y="784027"/>
                  </a:lnTo>
                  <a:lnTo>
                    <a:pt x="319742" y="755925"/>
                  </a:lnTo>
                  <a:lnTo>
                    <a:pt x="364074" y="725502"/>
                  </a:lnTo>
                  <a:lnTo>
                    <a:pt x="420067" y="683397"/>
                  </a:lnTo>
                  <a:lnTo>
                    <a:pt x="450432" y="624893"/>
                  </a:lnTo>
                  <a:lnTo>
                    <a:pt x="478367" y="566389"/>
                  </a:lnTo>
                  <a:lnTo>
                    <a:pt x="478367" y="538278"/>
                  </a:lnTo>
                  <a:lnTo>
                    <a:pt x="478367" y="493799"/>
                  </a:lnTo>
                  <a:lnTo>
                    <a:pt x="450432" y="435264"/>
                  </a:lnTo>
                  <a:lnTo>
                    <a:pt x="420067" y="376760"/>
                  </a:lnTo>
                  <a:lnTo>
                    <a:pt x="364074" y="334655"/>
                  </a:lnTo>
                  <a:lnTo>
                    <a:pt x="319742" y="290145"/>
                  </a:lnTo>
                  <a:lnTo>
                    <a:pt x="247351" y="276151"/>
                  </a:lnTo>
                  <a:lnTo>
                    <a:pt x="203049" y="276151"/>
                  </a:lnTo>
                </a:path>
                <a:path w="760729" h="1043939">
                  <a:moveTo>
                    <a:pt x="333740" y="44417"/>
                  </a:moveTo>
                  <a:lnTo>
                    <a:pt x="333740" y="44417"/>
                  </a:lnTo>
                  <a:lnTo>
                    <a:pt x="319741" y="44417"/>
                  </a:lnTo>
                </a:path>
                <a:path w="760729" h="1043939">
                  <a:moveTo>
                    <a:pt x="350076" y="16305"/>
                  </a:moveTo>
                  <a:lnTo>
                    <a:pt x="333740" y="16305"/>
                  </a:lnTo>
                  <a:lnTo>
                    <a:pt x="305712" y="16305"/>
                  </a:lnTo>
                  <a:lnTo>
                    <a:pt x="261349" y="0"/>
                  </a:lnTo>
                  <a:lnTo>
                    <a:pt x="217017" y="0"/>
                  </a:lnTo>
                  <a:lnTo>
                    <a:pt x="203049" y="0"/>
                  </a:lnTo>
                </a:path>
                <a:path w="760729" h="1043939">
                  <a:moveTo>
                    <a:pt x="319741" y="44417"/>
                  </a:moveTo>
                  <a:lnTo>
                    <a:pt x="305713" y="44417"/>
                  </a:lnTo>
                  <a:lnTo>
                    <a:pt x="291714" y="44417"/>
                  </a:lnTo>
                  <a:lnTo>
                    <a:pt x="291714" y="58503"/>
                  </a:lnTo>
                </a:path>
                <a:path w="760729" h="1043939">
                  <a:moveTo>
                    <a:pt x="350076" y="16305"/>
                  </a:moveTo>
                  <a:lnTo>
                    <a:pt x="333740" y="16305"/>
                  </a:lnTo>
                  <a:lnTo>
                    <a:pt x="305712" y="16305"/>
                  </a:lnTo>
                  <a:lnTo>
                    <a:pt x="261349" y="0"/>
                  </a:lnTo>
                  <a:lnTo>
                    <a:pt x="217017" y="0"/>
                  </a:lnTo>
                  <a:lnTo>
                    <a:pt x="203049" y="0"/>
                  </a:lnTo>
                </a:path>
                <a:path w="760729" h="1043939">
                  <a:moveTo>
                    <a:pt x="436403" y="102921"/>
                  </a:moveTo>
                  <a:lnTo>
                    <a:pt x="436403" y="88927"/>
                  </a:lnTo>
                  <a:lnTo>
                    <a:pt x="420067" y="72528"/>
                  </a:lnTo>
                </a:path>
                <a:path w="760729" h="1043939">
                  <a:moveTo>
                    <a:pt x="595120" y="189536"/>
                  </a:moveTo>
                  <a:lnTo>
                    <a:pt x="581092" y="189536"/>
                  </a:lnTo>
                  <a:lnTo>
                    <a:pt x="567093" y="189536"/>
                  </a:lnTo>
                </a:path>
                <a:path w="760729" h="1043939">
                  <a:moveTo>
                    <a:pt x="420067" y="72528"/>
                  </a:moveTo>
                  <a:lnTo>
                    <a:pt x="420067" y="72528"/>
                  </a:lnTo>
                  <a:lnTo>
                    <a:pt x="408376" y="72528"/>
                  </a:lnTo>
                </a:path>
                <a:path w="760729" h="1043939">
                  <a:moveTo>
                    <a:pt x="639391" y="189536"/>
                  </a:moveTo>
                  <a:lnTo>
                    <a:pt x="625455" y="175511"/>
                  </a:lnTo>
                  <a:lnTo>
                    <a:pt x="581091" y="147430"/>
                  </a:lnTo>
                  <a:lnTo>
                    <a:pt x="508701" y="88927"/>
                  </a:lnTo>
                  <a:lnTo>
                    <a:pt x="436403" y="44417"/>
                  </a:lnTo>
                  <a:lnTo>
                    <a:pt x="408376" y="44417"/>
                  </a:lnTo>
                </a:path>
                <a:path w="760729" h="1043939">
                  <a:moveTo>
                    <a:pt x="611457" y="217647"/>
                  </a:moveTo>
                  <a:lnTo>
                    <a:pt x="611457" y="203561"/>
                  </a:lnTo>
                  <a:lnTo>
                    <a:pt x="595120" y="189536"/>
                  </a:lnTo>
                </a:path>
                <a:path w="760729" h="1043939">
                  <a:moveTo>
                    <a:pt x="667419" y="276151"/>
                  </a:moveTo>
                  <a:lnTo>
                    <a:pt x="667419" y="276151"/>
                  </a:lnTo>
                  <a:lnTo>
                    <a:pt x="653420" y="262126"/>
                  </a:lnTo>
                </a:path>
                <a:path w="760729" h="1043939">
                  <a:moveTo>
                    <a:pt x="667419" y="306543"/>
                  </a:moveTo>
                  <a:lnTo>
                    <a:pt x="667419" y="290145"/>
                  </a:lnTo>
                  <a:lnTo>
                    <a:pt x="667419" y="276151"/>
                  </a:lnTo>
                </a:path>
                <a:path w="760729" h="1043939">
                  <a:moveTo>
                    <a:pt x="739809" y="479774"/>
                  </a:moveTo>
                  <a:lnTo>
                    <a:pt x="725811" y="479774"/>
                  </a:lnTo>
                  <a:lnTo>
                    <a:pt x="725811" y="465687"/>
                  </a:lnTo>
                  <a:lnTo>
                    <a:pt x="711782" y="465687"/>
                  </a:lnTo>
                </a:path>
                <a:path w="760729" h="1043939">
                  <a:moveTo>
                    <a:pt x="739809" y="580383"/>
                  </a:moveTo>
                  <a:lnTo>
                    <a:pt x="739809" y="580383"/>
                  </a:lnTo>
                  <a:lnTo>
                    <a:pt x="739809" y="566389"/>
                  </a:lnTo>
                </a:path>
                <a:path w="760729" h="1043939">
                  <a:moveTo>
                    <a:pt x="739809" y="493799"/>
                  </a:moveTo>
                  <a:lnTo>
                    <a:pt x="739809" y="493799"/>
                  </a:lnTo>
                  <a:lnTo>
                    <a:pt x="739809" y="479774"/>
                  </a:lnTo>
                </a:path>
                <a:path w="760729" h="1043939">
                  <a:moveTo>
                    <a:pt x="711782" y="594408"/>
                  </a:moveTo>
                  <a:lnTo>
                    <a:pt x="725811" y="594408"/>
                  </a:lnTo>
                  <a:lnTo>
                    <a:pt x="725811" y="580383"/>
                  </a:lnTo>
                  <a:lnTo>
                    <a:pt x="739809" y="580383"/>
                  </a:lnTo>
                </a:path>
                <a:path w="760729" h="1043939">
                  <a:moveTo>
                    <a:pt x="667419" y="769938"/>
                  </a:moveTo>
                  <a:lnTo>
                    <a:pt x="667419" y="769938"/>
                  </a:lnTo>
                  <a:lnTo>
                    <a:pt x="667419" y="755925"/>
                  </a:lnTo>
                </a:path>
                <a:path w="760729" h="1043939">
                  <a:moveTo>
                    <a:pt x="760269" y="448430"/>
                  </a:moveTo>
                  <a:lnTo>
                    <a:pt x="756146" y="435264"/>
                  </a:lnTo>
                  <a:lnTo>
                    <a:pt x="739810" y="348680"/>
                  </a:lnTo>
                  <a:lnTo>
                    <a:pt x="697784" y="276151"/>
                  </a:lnTo>
                  <a:lnTo>
                    <a:pt x="681448" y="262126"/>
                  </a:lnTo>
                </a:path>
                <a:path w="760729" h="1043939">
                  <a:moveTo>
                    <a:pt x="595121" y="870636"/>
                  </a:moveTo>
                  <a:lnTo>
                    <a:pt x="595121" y="856550"/>
                  </a:lnTo>
                  <a:lnTo>
                    <a:pt x="611457" y="856550"/>
                  </a:lnTo>
                  <a:lnTo>
                    <a:pt x="611457" y="842537"/>
                  </a:lnTo>
                </a:path>
                <a:path w="760729" h="1043939">
                  <a:moveTo>
                    <a:pt x="567094" y="870636"/>
                  </a:moveTo>
                  <a:lnTo>
                    <a:pt x="581092" y="870636"/>
                  </a:lnTo>
                  <a:lnTo>
                    <a:pt x="595121" y="870636"/>
                  </a:lnTo>
                </a:path>
                <a:path w="760729" h="1043939">
                  <a:moveTo>
                    <a:pt x="681448" y="812127"/>
                  </a:moveTo>
                  <a:lnTo>
                    <a:pt x="697785" y="784028"/>
                  </a:lnTo>
                  <a:lnTo>
                    <a:pt x="711783" y="755925"/>
                  </a:lnTo>
                  <a:lnTo>
                    <a:pt x="739810" y="683397"/>
                  </a:lnTo>
                  <a:lnTo>
                    <a:pt x="760269" y="623257"/>
                  </a:lnTo>
                </a:path>
                <a:path w="760729" h="1043939">
                  <a:moveTo>
                    <a:pt x="653421" y="798040"/>
                  </a:moveTo>
                  <a:lnTo>
                    <a:pt x="653421" y="784027"/>
                  </a:lnTo>
                  <a:lnTo>
                    <a:pt x="667419" y="784027"/>
                  </a:lnTo>
                  <a:lnTo>
                    <a:pt x="667419" y="769938"/>
                  </a:lnTo>
                </a:path>
                <a:path w="760729" h="1043939">
                  <a:moveTo>
                    <a:pt x="420067" y="973570"/>
                  </a:moveTo>
                  <a:lnTo>
                    <a:pt x="436403" y="973570"/>
                  </a:lnTo>
                  <a:lnTo>
                    <a:pt x="436403" y="957245"/>
                  </a:lnTo>
                </a:path>
                <a:path w="760729" h="1043939">
                  <a:moveTo>
                    <a:pt x="420067" y="1015755"/>
                  </a:moveTo>
                  <a:lnTo>
                    <a:pt x="436404" y="1001669"/>
                  </a:lnTo>
                  <a:lnTo>
                    <a:pt x="478367" y="987656"/>
                  </a:lnTo>
                  <a:lnTo>
                    <a:pt x="553065" y="943159"/>
                  </a:lnTo>
                  <a:lnTo>
                    <a:pt x="625455" y="884649"/>
                  </a:lnTo>
                  <a:lnTo>
                    <a:pt x="639392" y="870636"/>
                  </a:lnTo>
                </a:path>
                <a:path w="760729" h="1043939">
                  <a:moveTo>
                    <a:pt x="408376" y="987656"/>
                  </a:moveTo>
                  <a:lnTo>
                    <a:pt x="420067" y="987656"/>
                  </a:lnTo>
                  <a:lnTo>
                    <a:pt x="420067" y="973570"/>
                  </a:lnTo>
                </a:path>
                <a:path w="760729" h="1043939">
                  <a:moveTo>
                    <a:pt x="319742" y="1015755"/>
                  </a:moveTo>
                  <a:lnTo>
                    <a:pt x="319742" y="1015755"/>
                  </a:lnTo>
                  <a:lnTo>
                    <a:pt x="333740" y="1015755"/>
                  </a:lnTo>
                </a:path>
                <a:path w="760729" h="1043939">
                  <a:moveTo>
                    <a:pt x="291715" y="1001669"/>
                  </a:moveTo>
                  <a:lnTo>
                    <a:pt x="291715" y="1015755"/>
                  </a:lnTo>
                  <a:lnTo>
                    <a:pt x="305713" y="1015755"/>
                  </a:lnTo>
                  <a:lnTo>
                    <a:pt x="319742" y="1015755"/>
                  </a:lnTo>
                </a:path>
                <a:path w="760729" h="1043939">
                  <a:moveTo>
                    <a:pt x="0" y="566389"/>
                  </a:moveTo>
                  <a:lnTo>
                    <a:pt x="0" y="568701"/>
                  </a:lnTo>
                </a:path>
                <a:path w="760729" h="1043939">
                  <a:moveTo>
                    <a:pt x="0" y="566389"/>
                  </a:moveTo>
                  <a:lnTo>
                    <a:pt x="0" y="568701"/>
                  </a:lnTo>
                </a:path>
                <a:path w="760729" h="1043939">
                  <a:moveTo>
                    <a:pt x="275378" y="175511"/>
                  </a:moveTo>
                  <a:lnTo>
                    <a:pt x="291714" y="58503"/>
                  </a:lnTo>
                </a:path>
                <a:path w="760729" h="1043939">
                  <a:moveTo>
                    <a:pt x="333740" y="44417"/>
                  </a:moveTo>
                  <a:lnTo>
                    <a:pt x="350076" y="16305"/>
                  </a:lnTo>
                </a:path>
                <a:path w="760729" h="1043939">
                  <a:moveTo>
                    <a:pt x="378041" y="203561"/>
                  </a:moveTo>
                  <a:lnTo>
                    <a:pt x="436403" y="102921"/>
                  </a:lnTo>
                </a:path>
                <a:path w="760729" h="1043939">
                  <a:moveTo>
                    <a:pt x="478367" y="276151"/>
                  </a:moveTo>
                  <a:lnTo>
                    <a:pt x="567093" y="189536"/>
                  </a:lnTo>
                </a:path>
                <a:path w="760729" h="1043939">
                  <a:moveTo>
                    <a:pt x="611457" y="217647"/>
                  </a:moveTo>
                  <a:lnTo>
                    <a:pt x="625455" y="219959"/>
                  </a:lnTo>
                </a:path>
                <a:path w="760729" h="1043939">
                  <a:moveTo>
                    <a:pt x="408376" y="72528"/>
                  </a:moveTo>
                  <a:lnTo>
                    <a:pt x="408376" y="44417"/>
                  </a:lnTo>
                </a:path>
                <a:path w="760729" h="1043939">
                  <a:moveTo>
                    <a:pt x="611457" y="217647"/>
                  </a:moveTo>
                  <a:lnTo>
                    <a:pt x="639391" y="189536"/>
                  </a:lnTo>
                </a:path>
                <a:path w="760729" h="1043939">
                  <a:moveTo>
                    <a:pt x="553065" y="365078"/>
                  </a:moveTo>
                  <a:lnTo>
                    <a:pt x="667419" y="306543"/>
                  </a:lnTo>
                </a:path>
                <a:path w="760729" h="1043939">
                  <a:moveTo>
                    <a:pt x="595121" y="479774"/>
                  </a:moveTo>
                  <a:lnTo>
                    <a:pt x="711782" y="465687"/>
                  </a:lnTo>
                </a:path>
                <a:path w="760729" h="1043939">
                  <a:moveTo>
                    <a:pt x="653420" y="262126"/>
                  </a:moveTo>
                  <a:lnTo>
                    <a:pt x="681447" y="248040"/>
                  </a:lnTo>
                </a:path>
                <a:path w="760729" h="1043939">
                  <a:moveTo>
                    <a:pt x="739809" y="493799"/>
                  </a:moveTo>
                  <a:lnTo>
                    <a:pt x="756145" y="493799"/>
                  </a:lnTo>
                </a:path>
                <a:path w="760729" h="1043939">
                  <a:moveTo>
                    <a:pt x="595121" y="580383"/>
                  </a:moveTo>
                  <a:lnTo>
                    <a:pt x="711782" y="594408"/>
                  </a:lnTo>
                </a:path>
                <a:path w="760729" h="1043939">
                  <a:moveTo>
                    <a:pt x="553065" y="711416"/>
                  </a:moveTo>
                  <a:lnTo>
                    <a:pt x="667419" y="755925"/>
                  </a:lnTo>
                </a:path>
                <a:path w="760729" h="1043939">
                  <a:moveTo>
                    <a:pt x="739810" y="566389"/>
                  </a:moveTo>
                  <a:lnTo>
                    <a:pt x="760269" y="567952"/>
                  </a:lnTo>
                </a:path>
                <a:path w="760729" h="1043939">
                  <a:moveTo>
                    <a:pt x="653421" y="798040"/>
                  </a:moveTo>
                  <a:lnTo>
                    <a:pt x="681448" y="812127"/>
                  </a:lnTo>
                </a:path>
                <a:path w="760729" h="1043939">
                  <a:moveTo>
                    <a:pt x="653421" y="798040"/>
                  </a:moveTo>
                  <a:lnTo>
                    <a:pt x="681448" y="812127"/>
                  </a:lnTo>
                </a:path>
                <a:path w="760729" h="1043939">
                  <a:moveTo>
                    <a:pt x="364075" y="856550"/>
                  </a:moveTo>
                  <a:lnTo>
                    <a:pt x="436403" y="957245"/>
                  </a:lnTo>
                </a:path>
                <a:path w="760729" h="1043939">
                  <a:moveTo>
                    <a:pt x="567094" y="870636"/>
                  </a:moveTo>
                  <a:lnTo>
                    <a:pt x="494765" y="784027"/>
                  </a:lnTo>
                </a:path>
                <a:path w="760729" h="1043939">
                  <a:moveTo>
                    <a:pt x="611457" y="842537"/>
                  </a:moveTo>
                  <a:lnTo>
                    <a:pt x="639392" y="870636"/>
                  </a:lnTo>
                </a:path>
                <a:path w="760729" h="1043939">
                  <a:moveTo>
                    <a:pt x="408376" y="987656"/>
                  </a:moveTo>
                  <a:lnTo>
                    <a:pt x="420067" y="1015755"/>
                  </a:lnTo>
                </a:path>
                <a:path w="760729" h="1043939">
                  <a:moveTo>
                    <a:pt x="275379" y="884649"/>
                  </a:moveTo>
                  <a:lnTo>
                    <a:pt x="291715" y="1001669"/>
                  </a:lnTo>
                </a:path>
                <a:path w="760729" h="1043939">
                  <a:moveTo>
                    <a:pt x="333740" y="1015755"/>
                  </a:moveTo>
                  <a:lnTo>
                    <a:pt x="336048" y="104378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13375" y="4050851"/>
              <a:ext cx="324362" cy="33465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014186" y="3963081"/>
              <a:ext cx="551180" cy="508000"/>
            </a:xfrm>
            <a:custGeom>
              <a:avLst/>
              <a:gdLst/>
              <a:ahLst/>
              <a:cxnLst/>
              <a:rect l="l" t="t" r="r" b="b"/>
              <a:pathLst>
                <a:path w="551179" h="508000">
                  <a:moveTo>
                    <a:pt x="130681" y="262126"/>
                  </a:moveTo>
                  <a:lnTo>
                    <a:pt x="144710" y="318256"/>
                  </a:lnTo>
                  <a:lnTo>
                    <a:pt x="175044" y="348741"/>
                  </a:lnTo>
                  <a:lnTo>
                    <a:pt x="203010" y="376760"/>
                  </a:lnTo>
                  <a:lnTo>
                    <a:pt x="275369" y="393159"/>
                  </a:lnTo>
                  <a:lnTo>
                    <a:pt x="289337" y="393159"/>
                  </a:lnTo>
                  <a:lnTo>
                    <a:pt x="305734" y="393159"/>
                  </a:lnTo>
                  <a:lnTo>
                    <a:pt x="319671" y="393159"/>
                  </a:lnTo>
                  <a:lnTo>
                    <a:pt x="364034" y="376760"/>
                  </a:lnTo>
                  <a:lnTo>
                    <a:pt x="392061" y="348741"/>
                  </a:lnTo>
                  <a:lnTo>
                    <a:pt x="392061" y="334655"/>
                  </a:lnTo>
                </a:path>
                <a:path w="551179" h="508000">
                  <a:moveTo>
                    <a:pt x="550687" y="262126"/>
                  </a:moveTo>
                  <a:lnTo>
                    <a:pt x="550687" y="217647"/>
                  </a:lnTo>
                  <a:lnTo>
                    <a:pt x="522752" y="159113"/>
                  </a:lnTo>
                  <a:lnTo>
                    <a:pt x="492386" y="100609"/>
                  </a:lnTo>
                  <a:lnTo>
                    <a:pt x="436394" y="58503"/>
                  </a:lnTo>
                  <a:lnTo>
                    <a:pt x="378032" y="30392"/>
                  </a:lnTo>
                  <a:lnTo>
                    <a:pt x="319671" y="0"/>
                  </a:lnTo>
                  <a:lnTo>
                    <a:pt x="275369" y="0"/>
                  </a:lnTo>
                  <a:lnTo>
                    <a:pt x="247342" y="0"/>
                  </a:lnTo>
                  <a:lnTo>
                    <a:pt x="175044" y="30392"/>
                  </a:lnTo>
                  <a:lnTo>
                    <a:pt x="116682" y="58503"/>
                  </a:lnTo>
                  <a:lnTo>
                    <a:pt x="58290" y="100609"/>
                  </a:lnTo>
                  <a:lnTo>
                    <a:pt x="30355" y="159113"/>
                  </a:lnTo>
                  <a:lnTo>
                    <a:pt x="14013" y="217647"/>
                  </a:lnTo>
                  <a:lnTo>
                    <a:pt x="0" y="262126"/>
                  </a:lnTo>
                  <a:lnTo>
                    <a:pt x="14013" y="290237"/>
                  </a:lnTo>
                  <a:lnTo>
                    <a:pt x="30356" y="348741"/>
                  </a:lnTo>
                  <a:lnTo>
                    <a:pt x="58290" y="407245"/>
                  </a:lnTo>
                  <a:lnTo>
                    <a:pt x="116683" y="449351"/>
                  </a:lnTo>
                  <a:lnTo>
                    <a:pt x="175044" y="479774"/>
                  </a:lnTo>
                  <a:lnTo>
                    <a:pt x="247342" y="507876"/>
                  </a:lnTo>
                  <a:lnTo>
                    <a:pt x="319671" y="507876"/>
                  </a:lnTo>
                  <a:lnTo>
                    <a:pt x="378033" y="479774"/>
                  </a:lnTo>
                  <a:lnTo>
                    <a:pt x="436394" y="449351"/>
                  </a:lnTo>
                  <a:lnTo>
                    <a:pt x="492387" y="407245"/>
                  </a:lnTo>
                  <a:lnTo>
                    <a:pt x="522752" y="348741"/>
                  </a:lnTo>
                  <a:lnTo>
                    <a:pt x="550687" y="290238"/>
                  </a:lnTo>
                  <a:lnTo>
                    <a:pt x="550687" y="262126"/>
                  </a:lnTo>
                </a:path>
                <a:path w="551179" h="508000">
                  <a:moveTo>
                    <a:pt x="422396" y="159113"/>
                  </a:moveTo>
                  <a:lnTo>
                    <a:pt x="364034" y="117007"/>
                  </a:lnTo>
                  <a:lnTo>
                    <a:pt x="275369" y="88927"/>
                  </a:lnTo>
                  <a:lnTo>
                    <a:pt x="247342" y="88926"/>
                  </a:lnTo>
                  <a:lnTo>
                    <a:pt x="188981" y="100609"/>
                  </a:lnTo>
                  <a:lnTo>
                    <a:pt x="175044" y="117007"/>
                  </a:lnTo>
                  <a:lnTo>
                    <a:pt x="144709" y="131032"/>
                  </a:lnTo>
                  <a:lnTo>
                    <a:pt x="130681" y="175511"/>
                  </a:lnTo>
                  <a:lnTo>
                    <a:pt x="100346" y="203622"/>
                  </a:lnTo>
                  <a:lnTo>
                    <a:pt x="100346" y="245728"/>
                  </a:lnTo>
                  <a:lnTo>
                    <a:pt x="100346" y="290237"/>
                  </a:lnTo>
                  <a:lnTo>
                    <a:pt x="116683" y="334655"/>
                  </a:lnTo>
                  <a:lnTo>
                    <a:pt x="130681" y="348741"/>
                  </a:lnTo>
                  <a:lnTo>
                    <a:pt x="144710" y="362766"/>
                  </a:lnTo>
                  <a:lnTo>
                    <a:pt x="188981" y="407245"/>
                  </a:lnTo>
                  <a:lnTo>
                    <a:pt x="217008" y="407245"/>
                  </a:lnTo>
                  <a:lnTo>
                    <a:pt x="275369" y="421270"/>
                  </a:lnTo>
                  <a:lnTo>
                    <a:pt x="319671" y="421270"/>
                  </a:lnTo>
                  <a:lnTo>
                    <a:pt x="364034" y="407245"/>
                  </a:lnTo>
                  <a:lnTo>
                    <a:pt x="378033" y="393159"/>
                  </a:lnTo>
                  <a:lnTo>
                    <a:pt x="392061" y="393159"/>
                  </a:lnTo>
                  <a:lnTo>
                    <a:pt x="392061" y="376760"/>
                  </a:lnTo>
                  <a:lnTo>
                    <a:pt x="406060" y="376760"/>
                  </a:lnTo>
                  <a:lnTo>
                    <a:pt x="422396" y="362766"/>
                  </a:lnTo>
                  <a:lnTo>
                    <a:pt x="422396" y="348741"/>
                  </a:lnTo>
                </a:path>
                <a:path w="551179" h="508000">
                  <a:moveTo>
                    <a:pt x="406059" y="175511"/>
                  </a:moveTo>
                  <a:lnTo>
                    <a:pt x="347698" y="131032"/>
                  </a:lnTo>
                  <a:lnTo>
                    <a:pt x="275369" y="117007"/>
                  </a:lnTo>
                  <a:lnTo>
                    <a:pt x="247342" y="117007"/>
                  </a:lnTo>
                  <a:lnTo>
                    <a:pt x="203009" y="131032"/>
                  </a:lnTo>
                  <a:lnTo>
                    <a:pt x="188981" y="145118"/>
                  </a:lnTo>
                  <a:lnTo>
                    <a:pt x="175044" y="159113"/>
                  </a:lnTo>
                  <a:lnTo>
                    <a:pt x="144710" y="189536"/>
                  </a:lnTo>
                  <a:lnTo>
                    <a:pt x="130681" y="231734"/>
                  </a:lnTo>
                  <a:lnTo>
                    <a:pt x="130681" y="245728"/>
                  </a:lnTo>
                </a:path>
                <a:path w="551179" h="508000">
                  <a:moveTo>
                    <a:pt x="233344" y="30392"/>
                  </a:moveTo>
                  <a:lnTo>
                    <a:pt x="144709" y="72528"/>
                  </a:lnTo>
                  <a:lnTo>
                    <a:pt x="100346" y="100609"/>
                  </a:lnTo>
                  <a:lnTo>
                    <a:pt x="58290" y="159113"/>
                  </a:lnTo>
                  <a:lnTo>
                    <a:pt x="44354" y="203622"/>
                  </a:lnTo>
                  <a:lnTo>
                    <a:pt x="44354" y="262126"/>
                  </a:lnTo>
                  <a:lnTo>
                    <a:pt x="44354" y="290237"/>
                  </a:lnTo>
                  <a:lnTo>
                    <a:pt x="44354" y="304232"/>
                  </a:lnTo>
                  <a:lnTo>
                    <a:pt x="58290" y="334655"/>
                  </a:lnTo>
                  <a:lnTo>
                    <a:pt x="72319" y="376760"/>
                  </a:lnTo>
                  <a:lnTo>
                    <a:pt x="100346" y="407245"/>
                  </a:lnTo>
                  <a:lnTo>
                    <a:pt x="116683" y="4212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85350" y="4034454"/>
              <a:ext cx="133002" cy="22002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086506" y="3993474"/>
              <a:ext cx="436880" cy="449580"/>
            </a:xfrm>
            <a:custGeom>
              <a:avLst/>
              <a:gdLst/>
              <a:ahLst/>
              <a:cxnLst/>
              <a:rect l="l" t="t" r="r" b="b"/>
              <a:pathLst>
                <a:path w="436879" h="449579">
                  <a:moveTo>
                    <a:pt x="130690" y="432983"/>
                  </a:moveTo>
                  <a:lnTo>
                    <a:pt x="144688" y="449381"/>
                  </a:lnTo>
                  <a:lnTo>
                    <a:pt x="161024" y="449381"/>
                  </a:lnTo>
                </a:path>
                <a:path w="436879" h="449579">
                  <a:moveTo>
                    <a:pt x="0" y="287864"/>
                  </a:moveTo>
                  <a:lnTo>
                    <a:pt x="13998" y="304262"/>
                  </a:lnTo>
                  <a:lnTo>
                    <a:pt x="28027" y="332374"/>
                  </a:lnTo>
                  <a:lnTo>
                    <a:pt x="58361" y="362766"/>
                  </a:lnTo>
                  <a:lnTo>
                    <a:pt x="58361" y="376853"/>
                  </a:lnTo>
                </a:path>
                <a:path w="436879" h="449579">
                  <a:moveTo>
                    <a:pt x="364074" y="390878"/>
                  </a:moveTo>
                  <a:lnTo>
                    <a:pt x="392040" y="376853"/>
                  </a:lnTo>
                  <a:lnTo>
                    <a:pt x="420067" y="318349"/>
                  </a:lnTo>
                  <a:lnTo>
                    <a:pt x="436403" y="259845"/>
                  </a:lnTo>
                  <a:lnTo>
                    <a:pt x="436403" y="201341"/>
                  </a:lnTo>
                  <a:lnTo>
                    <a:pt x="436403" y="145119"/>
                  </a:lnTo>
                  <a:lnTo>
                    <a:pt x="408376" y="100640"/>
                  </a:lnTo>
                  <a:lnTo>
                    <a:pt x="378042" y="70216"/>
                  </a:lnTo>
                  <a:lnTo>
                    <a:pt x="350076" y="42136"/>
                  </a:lnTo>
                  <a:lnTo>
                    <a:pt x="319742" y="28111"/>
                  </a:lnTo>
                  <a:lnTo>
                    <a:pt x="261349" y="14086"/>
                  </a:lnTo>
                  <a:lnTo>
                    <a:pt x="2473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60729" y="4034454"/>
              <a:ext cx="147001" cy="22002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722475" y="3686930"/>
              <a:ext cx="959485" cy="1060450"/>
            </a:xfrm>
            <a:custGeom>
              <a:avLst/>
              <a:gdLst/>
              <a:ahLst/>
              <a:cxnLst/>
              <a:rect l="l" t="t" r="r" b="b"/>
              <a:pathLst>
                <a:path w="959484" h="1060450">
                  <a:moveTo>
                    <a:pt x="611382" y="755925"/>
                  </a:moveTo>
                  <a:lnTo>
                    <a:pt x="625380" y="755925"/>
                  </a:lnTo>
                  <a:lnTo>
                    <a:pt x="639409" y="739527"/>
                  </a:lnTo>
                </a:path>
                <a:path w="959484" h="1060450">
                  <a:moveTo>
                    <a:pt x="714107" y="683397"/>
                  </a:moveTo>
                  <a:lnTo>
                    <a:pt x="714107" y="669310"/>
                  </a:lnTo>
                  <a:lnTo>
                    <a:pt x="728105" y="652912"/>
                  </a:lnTo>
                  <a:lnTo>
                    <a:pt x="756070" y="624893"/>
                  </a:lnTo>
                  <a:lnTo>
                    <a:pt x="772407" y="610806"/>
                  </a:lnTo>
                  <a:lnTo>
                    <a:pt x="772407" y="594408"/>
                  </a:lnTo>
                </a:path>
                <a:path w="959484" h="1060450">
                  <a:moveTo>
                    <a:pt x="567080" y="1060178"/>
                  </a:moveTo>
                  <a:lnTo>
                    <a:pt x="581048" y="1060178"/>
                  </a:lnTo>
                  <a:lnTo>
                    <a:pt x="611382" y="1060178"/>
                  </a:lnTo>
                  <a:lnTo>
                    <a:pt x="639409" y="1043781"/>
                  </a:lnTo>
                  <a:lnTo>
                    <a:pt x="697771" y="1043781"/>
                  </a:lnTo>
                </a:path>
                <a:path w="959484" h="1060450">
                  <a:moveTo>
                    <a:pt x="567080" y="276151"/>
                  </a:moveTo>
                  <a:lnTo>
                    <a:pt x="466755" y="306543"/>
                  </a:lnTo>
                  <a:lnTo>
                    <a:pt x="408393" y="334655"/>
                  </a:lnTo>
                  <a:lnTo>
                    <a:pt x="350001" y="376760"/>
                  </a:lnTo>
                  <a:lnTo>
                    <a:pt x="322066" y="435264"/>
                  </a:lnTo>
                  <a:lnTo>
                    <a:pt x="305724" y="493799"/>
                  </a:lnTo>
                  <a:lnTo>
                    <a:pt x="291710" y="538278"/>
                  </a:lnTo>
                  <a:lnTo>
                    <a:pt x="305724" y="566389"/>
                  </a:lnTo>
                  <a:lnTo>
                    <a:pt x="322066" y="624893"/>
                  </a:lnTo>
                  <a:lnTo>
                    <a:pt x="350001" y="683397"/>
                  </a:lnTo>
                  <a:lnTo>
                    <a:pt x="408394" y="725502"/>
                  </a:lnTo>
                  <a:lnTo>
                    <a:pt x="466755" y="755925"/>
                  </a:lnTo>
                  <a:lnTo>
                    <a:pt x="539053" y="784027"/>
                  </a:lnTo>
                  <a:lnTo>
                    <a:pt x="567080" y="784027"/>
                  </a:lnTo>
                </a:path>
                <a:path w="959484" h="1060450">
                  <a:moveTo>
                    <a:pt x="16326" y="566389"/>
                  </a:moveTo>
                  <a:lnTo>
                    <a:pt x="16326" y="594408"/>
                  </a:lnTo>
                  <a:lnTo>
                    <a:pt x="16326" y="638918"/>
                  </a:lnTo>
                  <a:lnTo>
                    <a:pt x="44356" y="711415"/>
                  </a:lnTo>
                  <a:lnTo>
                    <a:pt x="74622" y="784027"/>
                  </a:lnTo>
                  <a:lnTo>
                    <a:pt x="88639" y="812126"/>
                  </a:lnTo>
                </a:path>
                <a:path w="959484" h="1060450">
                  <a:moveTo>
                    <a:pt x="147010" y="870636"/>
                  </a:moveTo>
                  <a:lnTo>
                    <a:pt x="161026" y="884649"/>
                  </a:lnTo>
                  <a:lnTo>
                    <a:pt x="188983" y="915060"/>
                  </a:lnTo>
                  <a:lnTo>
                    <a:pt x="263681" y="973570"/>
                  </a:lnTo>
                  <a:lnTo>
                    <a:pt x="336065" y="1001669"/>
                  </a:lnTo>
                  <a:lnTo>
                    <a:pt x="350001" y="1015755"/>
                  </a:lnTo>
                </a:path>
                <a:path w="959484" h="1060450">
                  <a:moveTo>
                    <a:pt x="436421" y="1043780"/>
                  </a:moveTo>
                  <a:lnTo>
                    <a:pt x="466755" y="1043780"/>
                  </a:lnTo>
                  <a:lnTo>
                    <a:pt x="508719" y="1043781"/>
                  </a:lnTo>
                  <a:lnTo>
                    <a:pt x="553082" y="1060178"/>
                  </a:lnTo>
                  <a:lnTo>
                    <a:pt x="567080" y="1060178"/>
                  </a:lnTo>
                </a:path>
                <a:path w="959484" h="1060450">
                  <a:moveTo>
                    <a:pt x="436421" y="1015755"/>
                  </a:moveTo>
                  <a:lnTo>
                    <a:pt x="450357" y="1015755"/>
                  </a:lnTo>
                  <a:lnTo>
                    <a:pt x="466755" y="1015755"/>
                  </a:lnTo>
                </a:path>
                <a:path w="959484" h="1060450">
                  <a:moveTo>
                    <a:pt x="466755" y="1015755"/>
                  </a:moveTo>
                  <a:lnTo>
                    <a:pt x="480692" y="1015755"/>
                  </a:lnTo>
                  <a:lnTo>
                    <a:pt x="480692" y="1001669"/>
                  </a:lnTo>
                </a:path>
                <a:path w="959484" h="1060450">
                  <a:moveTo>
                    <a:pt x="350001" y="957245"/>
                  </a:moveTo>
                  <a:lnTo>
                    <a:pt x="350001" y="973570"/>
                  </a:lnTo>
                  <a:lnTo>
                    <a:pt x="336065" y="973570"/>
                  </a:lnTo>
                  <a:lnTo>
                    <a:pt x="350001" y="973570"/>
                  </a:lnTo>
                  <a:lnTo>
                    <a:pt x="350001" y="987656"/>
                  </a:lnTo>
                </a:path>
                <a:path w="959484" h="1060450">
                  <a:moveTo>
                    <a:pt x="350001" y="987656"/>
                  </a:moveTo>
                  <a:lnTo>
                    <a:pt x="350001" y="987656"/>
                  </a:lnTo>
                  <a:lnTo>
                    <a:pt x="364030" y="987656"/>
                  </a:lnTo>
                </a:path>
                <a:path w="959484" h="1060450">
                  <a:moveTo>
                    <a:pt x="161026" y="842537"/>
                  </a:moveTo>
                  <a:lnTo>
                    <a:pt x="161026" y="856550"/>
                  </a:lnTo>
                  <a:lnTo>
                    <a:pt x="175040" y="856550"/>
                  </a:lnTo>
                  <a:lnTo>
                    <a:pt x="175040" y="870636"/>
                  </a:lnTo>
                </a:path>
                <a:path w="959484" h="1060450">
                  <a:moveTo>
                    <a:pt x="175040" y="870636"/>
                  </a:moveTo>
                  <a:lnTo>
                    <a:pt x="188983" y="870636"/>
                  </a:lnTo>
                  <a:lnTo>
                    <a:pt x="205307" y="870636"/>
                  </a:lnTo>
                </a:path>
                <a:path w="959484" h="1060450">
                  <a:moveTo>
                    <a:pt x="116669" y="784027"/>
                  </a:moveTo>
                  <a:lnTo>
                    <a:pt x="116669" y="784027"/>
                  </a:lnTo>
                  <a:lnTo>
                    <a:pt x="116669" y="798040"/>
                  </a:lnTo>
                </a:path>
                <a:path w="959484" h="1060450">
                  <a:moveTo>
                    <a:pt x="116669" y="755925"/>
                  </a:moveTo>
                  <a:lnTo>
                    <a:pt x="116669" y="769938"/>
                  </a:lnTo>
                  <a:lnTo>
                    <a:pt x="102653" y="769938"/>
                  </a:lnTo>
                  <a:lnTo>
                    <a:pt x="116669" y="769938"/>
                  </a:lnTo>
                  <a:lnTo>
                    <a:pt x="116669" y="784027"/>
                  </a:lnTo>
                </a:path>
                <a:path w="959484" h="1060450">
                  <a:moveTo>
                    <a:pt x="44355" y="566389"/>
                  </a:moveTo>
                  <a:lnTo>
                    <a:pt x="44355" y="566389"/>
                  </a:lnTo>
                  <a:lnTo>
                    <a:pt x="44355" y="580383"/>
                  </a:lnTo>
                </a:path>
                <a:path w="959484" h="1060450">
                  <a:moveTo>
                    <a:pt x="44355" y="580383"/>
                  </a:moveTo>
                  <a:lnTo>
                    <a:pt x="44356" y="594408"/>
                  </a:lnTo>
                  <a:lnTo>
                    <a:pt x="60683" y="594408"/>
                  </a:lnTo>
                </a:path>
                <a:path w="959484" h="1060450">
                  <a:moveTo>
                    <a:pt x="88639" y="262126"/>
                  </a:moveTo>
                  <a:lnTo>
                    <a:pt x="74622" y="276151"/>
                  </a:lnTo>
                  <a:lnTo>
                    <a:pt x="60682" y="306543"/>
                  </a:lnTo>
                  <a:lnTo>
                    <a:pt x="30341" y="393158"/>
                  </a:lnTo>
                  <a:lnTo>
                    <a:pt x="16326" y="479774"/>
                  </a:lnTo>
                  <a:lnTo>
                    <a:pt x="0" y="493799"/>
                  </a:lnTo>
                </a:path>
                <a:path w="959484" h="1060450">
                  <a:moveTo>
                    <a:pt x="364030" y="44417"/>
                  </a:moveTo>
                  <a:lnTo>
                    <a:pt x="350001" y="44417"/>
                  </a:lnTo>
                  <a:lnTo>
                    <a:pt x="291710" y="72528"/>
                  </a:lnTo>
                  <a:lnTo>
                    <a:pt x="219323" y="117007"/>
                  </a:lnTo>
                  <a:lnTo>
                    <a:pt x="147009" y="189536"/>
                  </a:lnTo>
                  <a:lnTo>
                    <a:pt x="130682" y="203561"/>
                  </a:lnTo>
                </a:path>
                <a:path w="959484" h="1060450">
                  <a:moveTo>
                    <a:pt x="44355" y="479774"/>
                  </a:moveTo>
                  <a:lnTo>
                    <a:pt x="44355" y="479774"/>
                  </a:lnTo>
                  <a:lnTo>
                    <a:pt x="44355" y="493799"/>
                  </a:lnTo>
                </a:path>
                <a:path w="959484" h="1060450">
                  <a:moveTo>
                    <a:pt x="60682" y="465687"/>
                  </a:moveTo>
                  <a:lnTo>
                    <a:pt x="44355" y="465687"/>
                  </a:lnTo>
                  <a:lnTo>
                    <a:pt x="44355" y="479774"/>
                  </a:lnTo>
                </a:path>
                <a:path w="959484" h="1060450">
                  <a:moveTo>
                    <a:pt x="175039" y="189536"/>
                  </a:moveTo>
                  <a:lnTo>
                    <a:pt x="175039" y="203561"/>
                  </a:lnTo>
                  <a:lnTo>
                    <a:pt x="161026" y="203561"/>
                  </a:lnTo>
                  <a:lnTo>
                    <a:pt x="161026" y="217647"/>
                  </a:lnTo>
                </a:path>
                <a:path w="959484" h="1060450">
                  <a:moveTo>
                    <a:pt x="205306" y="189536"/>
                  </a:moveTo>
                  <a:lnTo>
                    <a:pt x="188982" y="189536"/>
                  </a:lnTo>
                  <a:lnTo>
                    <a:pt x="175039" y="189536"/>
                  </a:lnTo>
                </a:path>
                <a:path w="959484" h="1060450">
                  <a:moveTo>
                    <a:pt x="116669" y="290145"/>
                  </a:moveTo>
                  <a:lnTo>
                    <a:pt x="116669" y="290145"/>
                  </a:lnTo>
                  <a:lnTo>
                    <a:pt x="116669" y="306543"/>
                  </a:lnTo>
                </a:path>
                <a:path w="959484" h="1060450">
                  <a:moveTo>
                    <a:pt x="116669" y="262126"/>
                  </a:moveTo>
                  <a:lnTo>
                    <a:pt x="116669" y="276151"/>
                  </a:lnTo>
                  <a:lnTo>
                    <a:pt x="116669" y="290145"/>
                  </a:lnTo>
                </a:path>
                <a:path w="959484" h="1060450">
                  <a:moveTo>
                    <a:pt x="567080" y="0"/>
                  </a:moveTo>
                  <a:lnTo>
                    <a:pt x="553082" y="0"/>
                  </a:lnTo>
                  <a:lnTo>
                    <a:pt x="539053" y="0"/>
                  </a:lnTo>
                  <a:lnTo>
                    <a:pt x="494720" y="16305"/>
                  </a:lnTo>
                  <a:lnTo>
                    <a:pt x="436420" y="16305"/>
                  </a:lnTo>
                  <a:lnTo>
                    <a:pt x="422391" y="30392"/>
                  </a:lnTo>
                </a:path>
                <a:path w="959484" h="1060450">
                  <a:moveTo>
                    <a:pt x="567080" y="0"/>
                  </a:moveTo>
                  <a:lnTo>
                    <a:pt x="553082" y="0"/>
                  </a:lnTo>
                  <a:lnTo>
                    <a:pt x="539053" y="0"/>
                  </a:lnTo>
                  <a:lnTo>
                    <a:pt x="494720" y="16305"/>
                  </a:lnTo>
                  <a:lnTo>
                    <a:pt x="436420" y="16305"/>
                  </a:lnTo>
                  <a:lnTo>
                    <a:pt x="422391" y="30392"/>
                  </a:lnTo>
                </a:path>
                <a:path w="959484" h="1060450">
                  <a:moveTo>
                    <a:pt x="466755" y="44417"/>
                  </a:moveTo>
                  <a:lnTo>
                    <a:pt x="450357" y="44417"/>
                  </a:lnTo>
                  <a:lnTo>
                    <a:pt x="436420" y="44417"/>
                  </a:lnTo>
                </a:path>
                <a:path w="959484" h="1060450">
                  <a:moveTo>
                    <a:pt x="480691" y="58503"/>
                  </a:moveTo>
                  <a:lnTo>
                    <a:pt x="480691" y="44417"/>
                  </a:lnTo>
                  <a:lnTo>
                    <a:pt x="466755" y="44417"/>
                  </a:lnTo>
                </a:path>
                <a:path w="959484" h="1060450">
                  <a:moveTo>
                    <a:pt x="350001" y="72528"/>
                  </a:moveTo>
                  <a:lnTo>
                    <a:pt x="350001" y="88926"/>
                  </a:lnTo>
                  <a:lnTo>
                    <a:pt x="336064" y="88926"/>
                  </a:lnTo>
                  <a:lnTo>
                    <a:pt x="336064" y="102921"/>
                  </a:lnTo>
                </a:path>
                <a:path w="959484" h="1060450">
                  <a:moveTo>
                    <a:pt x="378028" y="72528"/>
                  </a:moveTo>
                  <a:lnTo>
                    <a:pt x="364030" y="72528"/>
                  </a:lnTo>
                  <a:lnTo>
                    <a:pt x="350001" y="72528"/>
                  </a:lnTo>
                </a:path>
                <a:path w="959484" h="1060450">
                  <a:moveTo>
                    <a:pt x="959151" y="580383"/>
                  </a:moveTo>
                  <a:lnTo>
                    <a:pt x="959151" y="566389"/>
                  </a:lnTo>
                  <a:lnTo>
                    <a:pt x="959151" y="552302"/>
                  </a:lnTo>
                  <a:lnTo>
                    <a:pt x="959151" y="521879"/>
                  </a:lnTo>
                  <a:lnTo>
                    <a:pt x="959151" y="479774"/>
                  </a:lnTo>
                </a:path>
                <a:path w="959484" h="1060450">
                  <a:moveTo>
                    <a:pt x="917095" y="365078"/>
                  </a:moveTo>
                  <a:lnTo>
                    <a:pt x="917095" y="348680"/>
                  </a:lnTo>
                  <a:lnTo>
                    <a:pt x="900790" y="334655"/>
                  </a:lnTo>
                  <a:lnTo>
                    <a:pt x="872732" y="306543"/>
                  </a:lnTo>
                  <a:lnTo>
                    <a:pt x="858795" y="276151"/>
                  </a:lnTo>
                  <a:lnTo>
                    <a:pt x="842397" y="276151"/>
                  </a:lnTo>
                </a:path>
                <a:path w="959484" h="1060450">
                  <a:moveTo>
                    <a:pt x="742072" y="203561"/>
                  </a:moveTo>
                  <a:lnTo>
                    <a:pt x="728105" y="203561"/>
                  </a:lnTo>
                  <a:lnTo>
                    <a:pt x="714107" y="189536"/>
                  </a:lnTo>
                  <a:lnTo>
                    <a:pt x="683772" y="189536"/>
                  </a:lnTo>
                  <a:lnTo>
                    <a:pt x="639409" y="175511"/>
                  </a:lnTo>
                </a:path>
                <a:path w="959484" h="1060450">
                  <a:moveTo>
                    <a:pt x="494720" y="175511"/>
                  </a:moveTo>
                  <a:lnTo>
                    <a:pt x="480691" y="175511"/>
                  </a:lnTo>
                  <a:lnTo>
                    <a:pt x="436420" y="189536"/>
                  </a:lnTo>
                  <a:lnTo>
                    <a:pt x="408393" y="203561"/>
                  </a:lnTo>
                  <a:lnTo>
                    <a:pt x="392057" y="203561"/>
                  </a:lnTo>
                </a:path>
                <a:path w="959484" h="1060450">
                  <a:moveTo>
                    <a:pt x="291710" y="276151"/>
                  </a:moveTo>
                  <a:lnTo>
                    <a:pt x="277694" y="276151"/>
                  </a:lnTo>
                  <a:lnTo>
                    <a:pt x="277694" y="290145"/>
                  </a:lnTo>
                  <a:lnTo>
                    <a:pt x="247353" y="320630"/>
                  </a:lnTo>
                  <a:lnTo>
                    <a:pt x="233336" y="348680"/>
                  </a:lnTo>
                  <a:lnTo>
                    <a:pt x="219323" y="365078"/>
                  </a:lnTo>
                </a:path>
                <a:path w="959484" h="1060450">
                  <a:moveTo>
                    <a:pt x="188982" y="479774"/>
                  </a:moveTo>
                  <a:lnTo>
                    <a:pt x="175040" y="507885"/>
                  </a:lnTo>
                  <a:lnTo>
                    <a:pt x="175040" y="538277"/>
                  </a:lnTo>
                  <a:lnTo>
                    <a:pt x="175040" y="566389"/>
                  </a:lnTo>
                  <a:lnTo>
                    <a:pt x="188982" y="580383"/>
                  </a:lnTo>
                </a:path>
                <a:path w="959484" h="1060450">
                  <a:moveTo>
                    <a:pt x="233337" y="711415"/>
                  </a:moveTo>
                  <a:lnTo>
                    <a:pt x="247353" y="725502"/>
                  </a:lnTo>
                  <a:lnTo>
                    <a:pt x="263680" y="755925"/>
                  </a:lnTo>
                  <a:lnTo>
                    <a:pt x="277694" y="769938"/>
                  </a:lnTo>
                  <a:lnTo>
                    <a:pt x="277694" y="784027"/>
                  </a:lnTo>
                </a:path>
                <a:path w="959484" h="1060450">
                  <a:moveTo>
                    <a:pt x="408394" y="856550"/>
                  </a:moveTo>
                  <a:lnTo>
                    <a:pt x="408394" y="870636"/>
                  </a:lnTo>
                  <a:lnTo>
                    <a:pt x="422392" y="870636"/>
                  </a:lnTo>
                  <a:lnTo>
                    <a:pt x="450357" y="884649"/>
                  </a:lnTo>
                  <a:lnTo>
                    <a:pt x="480692" y="884649"/>
                  </a:lnTo>
                  <a:lnTo>
                    <a:pt x="494721" y="884649"/>
                  </a:lnTo>
                </a:path>
                <a:path w="959484" h="1060450">
                  <a:moveTo>
                    <a:pt x="639409" y="884649"/>
                  </a:moveTo>
                  <a:lnTo>
                    <a:pt x="655745" y="884649"/>
                  </a:lnTo>
                  <a:lnTo>
                    <a:pt x="669744" y="884649"/>
                  </a:lnTo>
                  <a:lnTo>
                    <a:pt x="697771" y="870636"/>
                  </a:lnTo>
                  <a:lnTo>
                    <a:pt x="728105" y="870636"/>
                  </a:lnTo>
                  <a:lnTo>
                    <a:pt x="728105" y="856550"/>
                  </a:lnTo>
                </a:path>
                <a:path w="959484" h="1060450">
                  <a:moveTo>
                    <a:pt x="858795" y="784027"/>
                  </a:moveTo>
                  <a:lnTo>
                    <a:pt x="858795" y="769938"/>
                  </a:lnTo>
                  <a:lnTo>
                    <a:pt x="872732" y="755925"/>
                  </a:lnTo>
                  <a:lnTo>
                    <a:pt x="886761" y="739527"/>
                  </a:lnTo>
                  <a:lnTo>
                    <a:pt x="900790" y="711416"/>
                  </a:lnTo>
                  <a:lnTo>
                    <a:pt x="917095" y="711416"/>
                  </a:lnTo>
                </a:path>
                <a:path w="959484" h="1060450">
                  <a:moveTo>
                    <a:pt x="422392" y="538278"/>
                  </a:moveTo>
                  <a:lnTo>
                    <a:pt x="683772" y="538278"/>
                  </a:lnTo>
                </a:path>
                <a:path w="959484" h="1060450">
                  <a:moveTo>
                    <a:pt x="422392" y="521879"/>
                  </a:moveTo>
                  <a:lnTo>
                    <a:pt x="683772" y="524191"/>
                  </a:lnTo>
                </a:path>
                <a:path w="959484" h="1060450">
                  <a:moveTo>
                    <a:pt x="494720" y="407183"/>
                  </a:moveTo>
                  <a:lnTo>
                    <a:pt x="497028" y="521879"/>
                  </a:lnTo>
                </a:path>
                <a:path w="959484" h="1060450">
                  <a:moveTo>
                    <a:pt x="525055" y="393159"/>
                  </a:moveTo>
                  <a:lnTo>
                    <a:pt x="525055" y="521879"/>
                  </a:lnTo>
                </a:path>
                <a:path w="959484" h="1060450">
                  <a:moveTo>
                    <a:pt x="525055" y="697421"/>
                  </a:moveTo>
                  <a:lnTo>
                    <a:pt x="525055" y="755925"/>
                  </a:lnTo>
                </a:path>
                <a:path w="959484" h="1060450">
                  <a:moveTo>
                    <a:pt x="494721" y="683397"/>
                  </a:moveTo>
                  <a:lnTo>
                    <a:pt x="497028" y="739527"/>
                  </a:lnTo>
                </a:path>
                <a:path w="959484" h="1060450">
                  <a:moveTo>
                    <a:pt x="392057" y="566389"/>
                  </a:moveTo>
                  <a:lnTo>
                    <a:pt x="364030" y="568701"/>
                  </a:lnTo>
                </a:path>
                <a:path w="959484" h="1060450">
                  <a:moveTo>
                    <a:pt x="364030" y="594408"/>
                  </a:moveTo>
                  <a:lnTo>
                    <a:pt x="408393" y="596781"/>
                  </a:lnTo>
                </a:path>
                <a:path w="959484" h="1060450">
                  <a:moveTo>
                    <a:pt x="364030" y="566389"/>
                  </a:moveTo>
                  <a:lnTo>
                    <a:pt x="364030" y="568701"/>
                  </a:lnTo>
                </a:path>
                <a:path w="959484" h="1060450">
                  <a:moveTo>
                    <a:pt x="364030" y="566389"/>
                  </a:moveTo>
                  <a:lnTo>
                    <a:pt x="364030" y="568701"/>
                  </a:lnTo>
                </a:path>
                <a:path w="959484" h="1060450">
                  <a:moveTo>
                    <a:pt x="494720" y="594408"/>
                  </a:moveTo>
                  <a:lnTo>
                    <a:pt x="497028" y="652912"/>
                  </a:lnTo>
                </a:path>
                <a:path w="959484" h="1060450">
                  <a:moveTo>
                    <a:pt x="525055" y="538278"/>
                  </a:moveTo>
                  <a:lnTo>
                    <a:pt x="525055" y="669310"/>
                  </a:lnTo>
                </a:path>
                <a:path w="959484" h="1060450">
                  <a:moveTo>
                    <a:pt x="422392" y="683397"/>
                  </a:moveTo>
                  <a:lnTo>
                    <a:pt x="408393" y="697421"/>
                  </a:lnTo>
                </a:path>
                <a:path w="959484" h="1060450">
                  <a:moveTo>
                    <a:pt x="494720" y="566389"/>
                  </a:moveTo>
                  <a:lnTo>
                    <a:pt x="422392" y="568701"/>
                  </a:lnTo>
                </a:path>
                <a:path w="959484" h="1060450">
                  <a:moveTo>
                    <a:pt x="436420" y="594408"/>
                  </a:moveTo>
                  <a:lnTo>
                    <a:pt x="494720" y="596781"/>
                  </a:lnTo>
                </a:path>
                <a:path w="959484" h="1060450">
                  <a:moveTo>
                    <a:pt x="494720" y="538278"/>
                  </a:moveTo>
                  <a:lnTo>
                    <a:pt x="497028" y="566389"/>
                  </a:lnTo>
                </a:path>
                <a:path w="959484" h="1060450">
                  <a:moveTo>
                    <a:pt x="525055" y="306543"/>
                  </a:moveTo>
                  <a:lnTo>
                    <a:pt x="525055" y="365078"/>
                  </a:lnTo>
                </a:path>
                <a:path w="959484" h="1060450">
                  <a:moveTo>
                    <a:pt x="494720" y="348680"/>
                  </a:moveTo>
                  <a:lnTo>
                    <a:pt x="497028" y="376760"/>
                  </a:lnTo>
                </a:path>
                <a:path w="959484" h="1060450">
                  <a:moveTo>
                    <a:pt x="611382" y="393159"/>
                  </a:moveTo>
                  <a:lnTo>
                    <a:pt x="611382" y="521879"/>
                  </a:lnTo>
                </a:path>
                <a:path w="959484" h="1060450">
                  <a:moveTo>
                    <a:pt x="639409" y="407183"/>
                  </a:moveTo>
                  <a:lnTo>
                    <a:pt x="641716" y="521879"/>
                  </a:lnTo>
                </a:path>
                <a:path w="959484" h="1060450">
                  <a:moveTo>
                    <a:pt x="639409" y="683397"/>
                  </a:moveTo>
                  <a:lnTo>
                    <a:pt x="641716" y="739527"/>
                  </a:lnTo>
                </a:path>
                <a:path w="959484" h="1060450">
                  <a:moveTo>
                    <a:pt x="611382" y="697421"/>
                  </a:moveTo>
                  <a:lnTo>
                    <a:pt x="611382" y="755925"/>
                  </a:lnTo>
                </a:path>
                <a:path w="959484" h="1060450">
                  <a:moveTo>
                    <a:pt x="639409" y="594408"/>
                  </a:moveTo>
                  <a:lnTo>
                    <a:pt x="772407" y="596781"/>
                  </a:lnTo>
                </a:path>
                <a:path w="959484" h="1060450">
                  <a:moveTo>
                    <a:pt x="639409" y="566389"/>
                  </a:moveTo>
                  <a:lnTo>
                    <a:pt x="772407" y="568701"/>
                  </a:lnTo>
                </a:path>
                <a:path w="959484" h="1060450">
                  <a:moveTo>
                    <a:pt x="639409" y="594408"/>
                  </a:moveTo>
                  <a:lnTo>
                    <a:pt x="641716" y="652912"/>
                  </a:lnTo>
                </a:path>
                <a:path w="959484" h="1060450">
                  <a:moveTo>
                    <a:pt x="611382" y="538278"/>
                  </a:moveTo>
                  <a:lnTo>
                    <a:pt x="611382" y="669310"/>
                  </a:lnTo>
                </a:path>
                <a:path w="959484" h="1060450">
                  <a:moveTo>
                    <a:pt x="639409" y="538278"/>
                  </a:moveTo>
                  <a:lnTo>
                    <a:pt x="641716" y="566389"/>
                  </a:lnTo>
                </a:path>
                <a:path w="959484" h="1060450">
                  <a:moveTo>
                    <a:pt x="714107" y="683397"/>
                  </a:moveTo>
                  <a:lnTo>
                    <a:pt x="728105" y="697421"/>
                  </a:lnTo>
                </a:path>
                <a:path w="959484" h="1060450">
                  <a:moveTo>
                    <a:pt x="683772" y="610806"/>
                  </a:moveTo>
                  <a:lnTo>
                    <a:pt x="714107" y="624893"/>
                  </a:lnTo>
                </a:path>
                <a:path w="959484" h="1060450">
                  <a:moveTo>
                    <a:pt x="697770" y="521879"/>
                  </a:moveTo>
                  <a:lnTo>
                    <a:pt x="683772" y="538278"/>
                  </a:lnTo>
                </a:path>
                <a:path w="959484" h="1060450">
                  <a:moveTo>
                    <a:pt x="611382" y="306543"/>
                  </a:moveTo>
                  <a:lnTo>
                    <a:pt x="611382" y="365078"/>
                  </a:lnTo>
                </a:path>
                <a:path w="959484" h="1060450">
                  <a:moveTo>
                    <a:pt x="639409" y="348680"/>
                  </a:moveTo>
                  <a:lnTo>
                    <a:pt x="641716" y="376760"/>
                  </a:lnTo>
                </a:path>
                <a:path w="959484" h="1060450">
                  <a:moveTo>
                    <a:pt x="697770" y="451662"/>
                  </a:moveTo>
                  <a:lnTo>
                    <a:pt x="714107" y="435264"/>
                  </a:lnTo>
                </a:path>
                <a:path w="959484" h="1060450">
                  <a:moveTo>
                    <a:pt x="44355" y="566389"/>
                  </a:moveTo>
                  <a:lnTo>
                    <a:pt x="16326" y="568701"/>
                  </a:lnTo>
                </a:path>
                <a:path w="959484" h="1060450">
                  <a:moveTo>
                    <a:pt x="494721" y="884649"/>
                  </a:moveTo>
                  <a:lnTo>
                    <a:pt x="480692" y="1001669"/>
                  </a:lnTo>
                </a:path>
                <a:path w="959484" h="1060450">
                  <a:moveTo>
                    <a:pt x="408394" y="856550"/>
                  </a:moveTo>
                  <a:lnTo>
                    <a:pt x="350001" y="957245"/>
                  </a:lnTo>
                </a:path>
                <a:path w="959484" h="1060450">
                  <a:moveTo>
                    <a:pt x="364030" y="987656"/>
                  </a:moveTo>
                  <a:lnTo>
                    <a:pt x="350001" y="1015755"/>
                  </a:lnTo>
                </a:path>
                <a:path w="959484" h="1060450">
                  <a:moveTo>
                    <a:pt x="436421" y="1015755"/>
                  </a:moveTo>
                  <a:lnTo>
                    <a:pt x="438728" y="1043780"/>
                  </a:lnTo>
                </a:path>
                <a:path w="959484" h="1060450">
                  <a:moveTo>
                    <a:pt x="205307" y="870636"/>
                  </a:moveTo>
                  <a:lnTo>
                    <a:pt x="277694" y="784027"/>
                  </a:lnTo>
                </a:path>
                <a:path w="959484" h="1060450">
                  <a:moveTo>
                    <a:pt x="233337" y="711415"/>
                  </a:moveTo>
                  <a:lnTo>
                    <a:pt x="116669" y="755925"/>
                  </a:lnTo>
                </a:path>
                <a:path w="959484" h="1060450">
                  <a:moveTo>
                    <a:pt x="116669" y="798040"/>
                  </a:moveTo>
                  <a:lnTo>
                    <a:pt x="88639" y="812126"/>
                  </a:lnTo>
                </a:path>
                <a:path w="959484" h="1060450">
                  <a:moveTo>
                    <a:pt x="116669" y="798040"/>
                  </a:moveTo>
                  <a:lnTo>
                    <a:pt x="88639" y="812126"/>
                  </a:lnTo>
                </a:path>
                <a:path w="959484" h="1060450">
                  <a:moveTo>
                    <a:pt x="161026" y="842537"/>
                  </a:moveTo>
                  <a:lnTo>
                    <a:pt x="147010" y="870636"/>
                  </a:lnTo>
                </a:path>
                <a:path w="959484" h="1060450">
                  <a:moveTo>
                    <a:pt x="188982" y="580383"/>
                  </a:moveTo>
                  <a:lnTo>
                    <a:pt x="60683" y="594408"/>
                  </a:lnTo>
                </a:path>
                <a:path w="959484" h="1060450">
                  <a:moveTo>
                    <a:pt x="44355" y="493799"/>
                  </a:moveTo>
                  <a:lnTo>
                    <a:pt x="16326" y="493799"/>
                  </a:lnTo>
                </a:path>
                <a:path w="959484" h="1060450">
                  <a:moveTo>
                    <a:pt x="392057" y="203561"/>
                  </a:moveTo>
                  <a:lnTo>
                    <a:pt x="336064" y="102921"/>
                  </a:lnTo>
                </a:path>
                <a:path w="959484" h="1060450">
                  <a:moveTo>
                    <a:pt x="494720" y="175511"/>
                  </a:moveTo>
                  <a:lnTo>
                    <a:pt x="480691" y="58503"/>
                  </a:lnTo>
                </a:path>
                <a:path w="959484" h="1060450">
                  <a:moveTo>
                    <a:pt x="291710" y="276151"/>
                  </a:moveTo>
                  <a:lnTo>
                    <a:pt x="205306" y="189536"/>
                  </a:lnTo>
                </a:path>
                <a:path w="959484" h="1060450">
                  <a:moveTo>
                    <a:pt x="219323" y="365078"/>
                  </a:moveTo>
                  <a:lnTo>
                    <a:pt x="116669" y="306543"/>
                  </a:lnTo>
                </a:path>
                <a:path w="959484" h="1060450">
                  <a:moveTo>
                    <a:pt x="188982" y="479774"/>
                  </a:moveTo>
                  <a:lnTo>
                    <a:pt x="60682" y="465687"/>
                  </a:lnTo>
                </a:path>
                <a:path w="959484" h="1060450">
                  <a:moveTo>
                    <a:pt x="161026" y="217647"/>
                  </a:moveTo>
                  <a:lnTo>
                    <a:pt x="130682" y="203561"/>
                  </a:lnTo>
                </a:path>
                <a:path w="959484" h="1060450">
                  <a:moveTo>
                    <a:pt x="116669" y="262126"/>
                  </a:moveTo>
                  <a:lnTo>
                    <a:pt x="88639" y="264438"/>
                  </a:lnTo>
                </a:path>
                <a:path w="959484" h="1060450">
                  <a:moveTo>
                    <a:pt x="161026" y="217647"/>
                  </a:moveTo>
                  <a:lnTo>
                    <a:pt x="161026" y="219959"/>
                  </a:lnTo>
                </a:path>
                <a:path w="959484" h="1060450">
                  <a:moveTo>
                    <a:pt x="436420" y="44417"/>
                  </a:moveTo>
                  <a:lnTo>
                    <a:pt x="422391" y="30392"/>
                  </a:lnTo>
                </a:path>
                <a:path w="959484" h="1060450">
                  <a:moveTo>
                    <a:pt x="378028" y="72528"/>
                  </a:moveTo>
                  <a:lnTo>
                    <a:pt x="364030" y="4441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2272" y="59816"/>
            <a:ext cx="1617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10" dirty="0">
                <a:latin typeface="Arial"/>
                <a:cs typeface="Arial"/>
              </a:rPr>
              <a:t>Normativa: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2272" y="690752"/>
            <a:ext cx="823404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Calibri"/>
                <a:cs typeface="Calibri"/>
              </a:rPr>
              <a:t>NFPA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70E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-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National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Fire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Protection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Association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(Rev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2012)</a:t>
            </a:r>
            <a:endParaRPr sz="2000">
              <a:latin typeface="Calibri"/>
              <a:cs typeface="Calibri"/>
            </a:endParaRPr>
          </a:p>
          <a:p>
            <a:pPr marL="12700" marR="71691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Clasifica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áreas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trabajo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según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riesgo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eléctrico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además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proveer </a:t>
            </a:r>
            <a:r>
              <a:rPr sz="2000" dirty="0">
                <a:latin typeface="Calibri"/>
                <a:cs typeface="Calibri"/>
              </a:rPr>
              <a:t>métodos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especificación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tipo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herramientas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PPE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(Personal Protective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Equipment)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apropiados.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sz="2000" b="1" dirty="0">
                <a:latin typeface="Calibri"/>
                <a:cs typeface="Calibri"/>
              </a:rPr>
              <a:t>OSHA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-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Occupational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Safety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and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Health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Administration.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Promueve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empresas,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implementación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NFPA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70E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estándar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aplicación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cuanto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seguridad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ante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riesgos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accidentes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ArcFlash.</a:t>
            </a:r>
            <a:endParaRPr sz="2000">
              <a:latin typeface="Calibri"/>
              <a:cs typeface="Calibri"/>
            </a:endParaRPr>
          </a:p>
          <a:p>
            <a:pPr marL="12700" marR="828040">
              <a:lnSpc>
                <a:spcPct val="100000"/>
              </a:lnSpc>
              <a:spcBef>
                <a:spcPts val="2405"/>
              </a:spcBef>
            </a:pPr>
            <a:r>
              <a:rPr sz="2000" b="1" dirty="0">
                <a:latin typeface="Calibri"/>
                <a:cs typeface="Calibri"/>
              </a:rPr>
              <a:t>IEEE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1584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-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Institute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of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Electrical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and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Electronics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Engineers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(Rev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2004) </a:t>
            </a:r>
            <a:r>
              <a:rPr sz="2000" dirty="0">
                <a:latin typeface="Calibri"/>
                <a:cs typeface="Calibri"/>
              </a:rPr>
              <a:t>Recomienda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estándar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cálculo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riesgos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atenuar consecuencias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accidentes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Flash.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400"/>
              </a:spcBef>
            </a:pPr>
            <a:r>
              <a:rPr sz="2000" b="1" dirty="0">
                <a:latin typeface="Calibri"/>
                <a:cs typeface="Calibri"/>
              </a:rPr>
              <a:t>AEA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92906: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Reglamentación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para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Protección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contra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el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Arco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Eléctrico </a:t>
            </a:r>
            <a:r>
              <a:rPr sz="2000" spc="-10" dirty="0">
                <a:latin typeface="Calibri"/>
                <a:cs typeface="Calibri"/>
              </a:rPr>
              <a:t>Establece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método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cálculo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determinar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distancias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seguridad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nivel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equipamiento.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Está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basada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reglamentación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IEEE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1584,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revisión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2004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4117" y="117094"/>
            <a:ext cx="714438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3545" algn="l"/>
              </a:tabLst>
            </a:pPr>
            <a:r>
              <a:rPr b="0" dirty="0">
                <a:latin typeface="Calibri Light"/>
                <a:cs typeface="Calibri Light"/>
              </a:rPr>
              <a:t>QUE</a:t>
            </a:r>
            <a:r>
              <a:rPr b="0" spc="-120" dirty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ES</a:t>
            </a:r>
            <a:r>
              <a:rPr b="0" spc="-90" dirty="0">
                <a:latin typeface="Calibri Light"/>
                <a:cs typeface="Calibri Light"/>
              </a:rPr>
              <a:t> </a:t>
            </a:r>
            <a:r>
              <a:rPr b="0" spc="-25" dirty="0">
                <a:latin typeface="Calibri Light"/>
                <a:cs typeface="Calibri Light"/>
              </a:rPr>
              <a:t>UN</a:t>
            </a:r>
            <a:r>
              <a:rPr b="0" dirty="0">
                <a:latin typeface="Calibri Light"/>
                <a:cs typeface="Calibri Light"/>
              </a:rPr>
              <a:t>	</a:t>
            </a:r>
            <a:r>
              <a:rPr b="0" spc="-30" dirty="0">
                <a:latin typeface="Calibri Light"/>
                <a:cs typeface="Calibri Light"/>
              </a:rPr>
              <a:t>ESTUDIO</a:t>
            </a:r>
            <a:r>
              <a:rPr b="0" spc="-120" dirty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DE</a:t>
            </a:r>
            <a:r>
              <a:rPr b="0" spc="-95" dirty="0">
                <a:latin typeface="Calibri Light"/>
                <a:cs typeface="Calibri Light"/>
              </a:rPr>
              <a:t> </a:t>
            </a:r>
            <a:r>
              <a:rPr b="0" spc="-30" dirty="0">
                <a:latin typeface="Calibri Light"/>
                <a:cs typeface="Calibri Light"/>
              </a:rPr>
              <a:t>RIESGOS</a:t>
            </a:r>
            <a:r>
              <a:rPr b="0" spc="-110" dirty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POR</a:t>
            </a:r>
            <a:r>
              <a:rPr b="0" spc="-85" dirty="0">
                <a:latin typeface="Calibri Light"/>
                <a:cs typeface="Calibri Light"/>
              </a:rPr>
              <a:t> </a:t>
            </a:r>
            <a:r>
              <a:rPr b="0" spc="-10" dirty="0">
                <a:latin typeface="Calibri Light"/>
                <a:cs typeface="Calibri Light"/>
              </a:rPr>
              <a:t>ARCFLASH</a:t>
            </a:r>
            <a:r>
              <a:rPr sz="4800" b="0" spc="-10" dirty="0">
                <a:latin typeface="Calibri Light"/>
                <a:cs typeface="Calibri Light"/>
              </a:rPr>
              <a:t>?</a:t>
            </a:r>
            <a:endParaRPr sz="4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5650" y="1280287"/>
            <a:ext cx="3671570" cy="1120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4305" indent="-152400">
              <a:lnSpc>
                <a:spcPct val="100000"/>
              </a:lnSpc>
              <a:spcBef>
                <a:spcPts val="105"/>
              </a:spcBef>
              <a:buClr>
                <a:srgbClr val="A4A4A4"/>
              </a:buClr>
              <a:buSzPct val="60000"/>
              <a:buFont typeface="Segoe UI Symbol"/>
              <a:buChar char="⚫"/>
              <a:tabLst>
                <a:tab pos="154305" algn="l"/>
              </a:tabLst>
            </a:pPr>
            <a:r>
              <a:rPr sz="2000" b="1" spc="-10" dirty="0">
                <a:latin typeface="Arial"/>
                <a:cs typeface="Arial"/>
              </a:rPr>
              <a:t>Definición: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35"/>
              </a:spcBef>
              <a:buFont typeface="Segoe UI Symbol"/>
              <a:buChar char="⚫"/>
            </a:pPr>
            <a:endParaRPr sz="2000">
              <a:latin typeface="Arial"/>
              <a:cs typeface="Arial"/>
            </a:endParaRPr>
          </a:p>
          <a:p>
            <a:pPr marL="244475" marR="8255" indent="-244475" algn="r">
              <a:lnSpc>
                <a:spcPts val="1835"/>
              </a:lnSpc>
              <a:spcBef>
                <a:spcPts val="5"/>
              </a:spcBef>
              <a:buFont typeface="Segoe UI Symbol"/>
              <a:buChar char="⚫"/>
              <a:tabLst>
                <a:tab pos="244475" algn="l"/>
              </a:tabLst>
            </a:pPr>
            <a:r>
              <a:rPr sz="1800" b="1" dirty="0">
                <a:latin typeface="Arial"/>
                <a:cs typeface="Arial"/>
              </a:rPr>
              <a:t>La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35" dirty="0">
                <a:latin typeface="Arial"/>
                <a:cs typeface="Arial"/>
              </a:rPr>
              <a:t>NFPA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70E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define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estudio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ts val="1835"/>
              </a:lnSpc>
            </a:pP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riesgos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-114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ArcFlash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como: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24216" y="1196339"/>
            <a:ext cx="2130841" cy="17849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46853" y="3278251"/>
            <a:ext cx="6043295" cy="2712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720" marR="999490">
              <a:lnSpc>
                <a:spcPct val="100000"/>
              </a:lnSpc>
              <a:spcBef>
                <a:spcPts val="100"/>
              </a:spcBef>
              <a:tabLst>
                <a:tab pos="414020" algn="l"/>
              </a:tabLst>
            </a:pPr>
            <a:r>
              <a:rPr sz="1800" b="1" i="1" spc="-50" dirty="0">
                <a:latin typeface="Arial"/>
                <a:cs typeface="Arial"/>
              </a:rPr>
              <a:t>“</a:t>
            </a:r>
            <a:r>
              <a:rPr sz="1800" b="1" i="1" dirty="0">
                <a:latin typeface="Arial"/>
                <a:cs typeface="Arial"/>
              </a:rPr>
              <a:t>	Un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estudio</a:t>
            </a:r>
            <a:r>
              <a:rPr sz="1800" b="1" i="1" spc="-3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donde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se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investiga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la</a:t>
            </a:r>
            <a:r>
              <a:rPr sz="1800" b="1" i="1" spc="-40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potencial </a:t>
            </a:r>
            <a:r>
              <a:rPr sz="1800" b="1" i="1" dirty="0">
                <a:latin typeface="Arial"/>
                <a:cs typeface="Arial"/>
              </a:rPr>
              <a:t>exposición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de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un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operario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a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la</a:t>
            </a:r>
            <a:r>
              <a:rPr sz="1800" b="1" i="1" spc="-10" dirty="0">
                <a:latin typeface="Arial"/>
                <a:cs typeface="Arial"/>
              </a:rPr>
              <a:t> energía </a:t>
            </a:r>
            <a:r>
              <a:rPr sz="1800" b="1" i="1" dirty="0">
                <a:latin typeface="Arial"/>
                <a:cs typeface="Arial"/>
              </a:rPr>
              <a:t>ocasionada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por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un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arco</a:t>
            </a:r>
            <a:r>
              <a:rPr sz="1800" b="1" i="1" spc="-10" dirty="0">
                <a:latin typeface="Arial"/>
                <a:cs typeface="Arial"/>
              </a:rPr>
              <a:t> eléctrico,</a:t>
            </a:r>
            <a:endParaRPr sz="1800">
              <a:latin typeface="Arial"/>
              <a:cs typeface="Arial"/>
            </a:endParaRPr>
          </a:p>
          <a:p>
            <a:pPr marL="169545">
              <a:lnSpc>
                <a:spcPct val="100000"/>
              </a:lnSpc>
              <a:spcBef>
                <a:spcPts val="220"/>
              </a:spcBef>
            </a:pPr>
            <a:r>
              <a:rPr sz="1800" b="1" i="1" dirty="0">
                <a:latin typeface="Arial"/>
                <a:cs typeface="Arial"/>
              </a:rPr>
              <a:t>Con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el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objetivo</a:t>
            </a:r>
            <a:r>
              <a:rPr sz="1800" b="1" i="1" spc="-25" dirty="0">
                <a:latin typeface="Arial"/>
                <a:cs typeface="Arial"/>
              </a:rPr>
              <a:t> de: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1630"/>
              </a:spcBef>
              <a:buClr>
                <a:srgbClr val="EC7C30"/>
              </a:buClr>
              <a:buFont typeface="Wingdings"/>
              <a:buChar char=""/>
              <a:tabLst>
                <a:tab pos="469265" algn="l"/>
              </a:tabLst>
            </a:pPr>
            <a:r>
              <a:rPr sz="1800" b="1" i="1" dirty="0">
                <a:latin typeface="Arial"/>
                <a:cs typeface="Arial"/>
              </a:rPr>
              <a:t>Prevenir</a:t>
            </a:r>
            <a:r>
              <a:rPr sz="1800" b="1" i="1" spc="-30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lesiones,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5"/>
              </a:spcBef>
              <a:buClr>
                <a:srgbClr val="EC7C30"/>
              </a:buClr>
              <a:buFont typeface="Wingdings"/>
              <a:buChar char=""/>
            </a:pPr>
            <a:endParaRPr sz="1800">
              <a:latin typeface="Arial"/>
              <a:cs typeface="Arial"/>
            </a:endParaRPr>
          </a:p>
          <a:p>
            <a:pPr marL="556895" indent="-498475">
              <a:lnSpc>
                <a:spcPct val="100000"/>
              </a:lnSpc>
              <a:spcBef>
                <a:spcPts val="5"/>
              </a:spcBef>
              <a:buClr>
                <a:srgbClr val="EC7C30"/>
              </a:buClr>
              <a:buFont typeface="Wingdings"/>
              <a:buChar char=""/>
              <a:tabLst>
                <a:tab pos="556895" algn="l"/>
              </a:tabLst>
            </a:pPr>
            <a:r>
              <a:rPr sz="1800" b="1" i="1" dirty="0">
                <a:latin typeface="Arial"/>
                <a:cs typeface="Arial"/>
              </a:rPr>
              <a:t>Determinar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procedimientos</a:t>
            </a:r>
            <a:r>
              <a:rPr sz="1800" b="1" i="1" spc="-4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de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operación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seguros,</a:t>
            </a:r>
            <a:endParaRPr sz="1800">
              <a:latin typeface="Arial"/>
              <a:cs typeface="Arial"/>
            </a:endParaRPr>
          </a:p>
          <a:p>
            <a:pPr marL="510540" indent="-497840">
              <a:lnSpc>
                <a:spcPct val="100000"/>
              </a:lnSpc>
              <a:spcBef>
                <a:spcPts val="1800"/>
              </a:spcBef>
              <a:buClr>
                <a:srgbClr val="EC7C30"/>
              </a:buClr>
              <a:buFont typeface="Wingdings"/>
              <a:buChar char=""/>
              <a:tabLst>
                <a:tab pos="510540" algn="l"/>
              </a:tabLst>
            </a:pPr>
            <a:r>
              <a:rPr sz="1800" b="1" i="1" dirty="0">
                <a:latin typeface="Arial"/>
                <a:cs typeface="Arial"/>
              </a:rPr>
              <a:t>Niveles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de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EPP</a:t>
            </a:r>
            <a:r>
              <a:rPr sz="1800" b="1" i="1" spc="-80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apropiados.”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139" y="6155135"/>
            <a:ext cx="1998980" cy="4248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0308" y="50368"/>
            <a:ext cx="681100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dirty="0">
                <a:latin typeface="Calibri Light"/>
                <a:cs typeface="Calibri Light"/>
              </a:rPr>
              <a:t>QUE</a:t>
            </a:r>
            <a:r>
              <a:rPr b="0" spc="-100" dirty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ES</a:t>
            </a:r>
            <a:r>
              <a:rPr b="0" spc="-80" dirty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LA</a:t>
            </a:r>
            <a:r>
              <a:rPr b="0" spc="-90" dirty="0">
                <a:latin typeface="Calibri Light"/>
                <a:cs typeface="Calibri Light"/>
              </a:rPr>
              <a:t> </a:t>
            </a:r>
            <a:r>
              <a:rPr b="0" spc="-50" dirty="0">
                <a:latin typeface="Calibri Light"/>
                <a:cs typeface="Calibri Light"/>
              </a:rPr>
              <a:t>DISTANCIA</a:t>
            </a:r>
            <a:r>
              <a:rPr b="0" spc="-95" dirty="0">
                <a:latin typeface="Calibri Light"/>
                <a:cs typeface="Calibri Light"/>
              </a:rPr>
              <a:t> </a:t>
            </a:r>
            <a:r>
              <a:rPr b="0" spc="-20" dirty="0">
                <a:latin typeface="Calibri Light"/>
                <a:cs typeface="Calibri Light"/>
              </a:rPr>
              <a:t>MINIMA</a:t>
            </a:r>
            <a:r>
              <a:rPr b="0" spc="-95" dirty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DE</a:t>
            </a:r>
            <a:r>
              <a:rPr b="0" spc="-90" dirty="0">
                <a:latin typeface="Calibri Light"/>
                <a:cs typeface="Calibri Light"/>
              </a:rPr>
              <a:t> </a:t>
            </a:r>
            <a:r>
              <a:rPr b="0" spc="-20" dirty="0">
                <a:latin typeface="Calibri Light"/>
                <a:cs typeface="Calibri Light"/>
              </a:rPr>
              <a:t>PROTECCION?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22272" y="547268"/>
            <a:ext cx="8211820" cy="209740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99085" indent="-247650">
              <a:lnSpc>
                <a:spcPct val="100000"/>
              </a:lnSpc>
              <a:spcBef>
                <a:spcPts val="330"/>
              </a:spcBef>
              <a:buFont typeface="Segoe UI Symbol"/>
              <a:buChar char="⚫"/>
              <a:tabLst>
                <a:tab pos="299085" algn="l"/>
              </a:tabLst>
            </a:pPr>
            <a:r>
              <a:rPr sz="2200" spc="-10" dirty="0">
                <a:latin typeface="Calibri"/>
                <a:cs typeface="Calibri"/>
              </a:rPr>
              <a:t>Definición:</a:t>
            </a:r>
            <a:endParaRPr sz="2200">
              <a:latin typeface="Calibri"/>
              <a:cs typeface="Calibri"/>
            </a:endParaRPr>
          </a:p>
          <a:p>
            <a:pPr marL="299085" indent="-247650">
              <a:lnSpc>
                <a:spcPct val="100000"/>
              </a:lnSpc>
              <a:spcBef>
                <a:spcPts val="229"/>
              </a:spcBef>
              <a:buFont typeface="Segoe UI Symbol"/>
              <a:buChar char="⚫"/>
              <a:tabLst>
                <a:tab pos="299085" algn="l"/>
              </a:tabLst>
            </a:pPr>
            <a:r>
              <a:rPr sz="2200" dirty="0">
                <a:latin typeface="Calibri"/>
                <a:cs typeface="Calibri"/>
              </a:rPr>
              <a:t>La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NFPA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70E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define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distancia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mínima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protección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como:</a:t>
            </a:r>
            <a:endParaRPr sz="2200">
              <a:latin typeface="Calibri"/>
              <a:cs typeface="Calibri"/>
            </a:endParaRPr>
          </a:p>
          <a:p>
            <a:pPr marL="12700" marR="191770">
              <a:lnSpc>
                <a:spcPts val="2160"/>
              </a:lnSpc>
              <a:spcBef>
                <a:spcPts val="1045"/>
              </a:spcBef>
            </a:pPr>
            <a:r>
              <a:rPr sz="2000" b="1" i="1" dirty="0">
                <a:latin typeface="Calibri"/>
                <a:cs typeface="Calibri"/>
              </a:rPr>
              <a:t>“Distancia,</a:t>
            </a:r>
            <a:r>
              <a:rPr sz="2000" b="1" i="1" spc="-8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desde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el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punto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crítico,</a:t>
            </a:r>
            <a:r>
              <a:rPr sz="2000" b="1" i="1" spc="-6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dentro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de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la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cual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una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persona</a:t>
            </a:r>
            <a:r>
              <a:rPr sz="2000" b="1" i="1" spc="-7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puede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sufrir </a:t>
            </a:r>
            <a:r>
              <a:rPr sz="2000" b="1" i="1" dirty="0">
                <a:latin typeface="Calibri"/>
                <a:cs typeface="Calibri"/>
              </a:rPr>
              <a:t>quemaduras</a:t>
            </a:r>
            <a:r>
              <a:rPr sz="2000" b="1" i="1" spc="-6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de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segundo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grado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debido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un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accidente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por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Arc</a:t>
            </a:r>
            <a:r>
              <a:rPr sz="2000" b="1" i="1" spc="-1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Flash.”</a:t>
            </a:r>
            <a:endParaRPr sz="2000">
              <a:latin typeface="Calibri"/>
              <a:cs typeface="Calibri"/>
            </a:endParaRPr>
          </a:p>
          <a:p>
            <a:pPr marL="370840" indent="-342900">
              <a:lnSpc>
                <a:spcPts val="2510"/>
              </a:lnSpc>
              <a:spcBef>
                <a:spcPts val="190"/>
              </a:spcBef>
              <a:buFont typeface="Microsoft Sans Serif"/>
              <a:buChar char="•"/>
              <a:tabLst>
                <a:tab pos="370840" algn="l"/>
              </a:tabLst>
            </a:pPr>
            <a:r>
              <a:rPr sz="2200" b="1" i="1" dirty="0">
                <a:latin typeface="Calibri"/>
                <a:cs typeface="Calibri"/>
              </a:rPr>
              <a:t>Definición</a:t>
            </a:r>
            <a:r>
              <a:rPr sz="2200" b="1" i="1" spc="-4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AEA</a:t>
            </a:r>
            <a:r>
              <a:rPr sz="2200" b="1" i="1" spc="-40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92906:</a:t>
            </a:r>
            <a:r>
              <a:rPr sz="2200" b="1" i="1" spc="-5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“Distancia</a:t>
            </a:r>
            <a:r>
              <a:rPr sz="2200" b="1" i="1" spc="-4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desde</a:t>
            </a:r>
            <a:r>
              <a:rPr sz="2200" b="1" i="1" spc="-6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el</a:t>
            </a:r>
            <a:r>
              <a:rPr sz="2200" b="1" i="1" spc="-5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arco</a:t>
            </a:r>
            <a:r>
              <a:rPr sz="2200" b="1" i="1" spc="-3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eléctrico</a:t>
            </a:r>
            <a:r>
              <a:rPr sz="2200" b="1" i="1" spc="-5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al</a:t>
            </a:r>
            <a:r>
              <a:rPr sz="2200" b="1" i="1" spc="-45" dirty="0">
                <a:latin typeface="Calibri"/>
                <a:cs typeface="Calibri"/>
              </a:rPr>
              <a:t> </a:t>
            </a:r>
            <a:r>
              <a:rPr sz="2200" b="1" i="1" spc="-10" dirty="0">
                <a:latin typeface="Calibri"/>
                <a:cs typeface="Calibri"/>
              </a:rPr>
              <a:t>punto</a:t>
            </a:r>
            <a:endParaRPr sz="2200">
              <a:latin typeface="Calibri"/>
              <a:cs typeface="Calibri"/>
            </a:endParaRPr>
          </a:p>
          <a:p>
            <a:pPr marL="370840">
              <a:lnSpc>
                <a:spcPts val="2510"/>
              </a:lnSpc>
            </a:pPr>
            <a:r>
              <a:rPr sz="2200" b="1" i="1" dirty="0">
                <a:latin typeface="Calibri"/>
                <a:cs typeface="Calibri"/>
              </a:rPr>
              <a:t>donde</a:t>
            </a:r>
            <a:r>
              <a:rPr sz="2200" b="1" i="1" spc="-3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se</a:t>
            </a:r>
            <a:r>
              <a:rPr sz="2200" b="1" i="1" spc="-40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tiene</a:t>
            </a:r>
            <a:r>
              <a:rPr sz="2200" b="1" i="1" spc="-30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una</a:t>
            </a:r>
            <a:r>
              <a:rPr sz="2200" b="1" i="1" spc="-30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energía</a:t>
            </a:r>
            <a:r>
              <a:rPr sz="2200" b="1" i="1" spc="-40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incidente</a:t>
            </a:r>
            <a:r>
              <a:rPr sz="2200" b="1" i="1" spc="-30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igual</a:t>
            </a:r>
            <a:r>
              <a:rPr sz="2200" b="1" i="1" spc="-2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5,02</a:t>
            </a:r>
            <a:r>
              <a:rPr sz="2200" b="1" i="1" spc="-3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J/cm2</a:t>
            </a:r>
            <a:r>
              <a:rPr sz="2200" b="1" i="1" spc="-4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ó</a:t>
            </a:r>
            <a:r>
              <a:rPr sz="2200" b="1" i="1" spc="-25" dirty="0">
                <a:latin typeface="Calibri"/>
                <a:cs typeface="Calibri"/>
              </a:rPr>
              <a:t> </a:t>
            </a:r>
            <a:r>
              <a:rPr sz="2200" b="1" i="1" dirty="0">
                <a:latin typeface="Calibri"/>
                <a:cs typeface="Calibri"/>
              </a:rPr>
              <a:t>1,2</a:t>
            </a:r>
            <a:r>
              <a:rPr sz="2200" b="1" i="1" spc="-35" dirty="0">
                <a:latin typeface="Calibri"/>
                <a:cs typeface="Calibri"/>
              </a:rPr>
              <a:t> </a:t>
            </a:r>
            <a:r>
              <a:rPr sz="2200" b="1" i="1" spc="-10" dirty="0">
                <a:latin typeface="Calibri"/>
                <a:cs typeface="Calibri"/>
              </a:rPr>
              <a:t>cal/cm2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5484" y="2636520"/>
            <a:ext cx="3419856" cy="32689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93139" y="6155135"/>
            <a:ext cx="1998980" cy="4248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4798" y="142189"/>
            <a:ext cx="5281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Cálculo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la</a:t>
            </a:r>
            <a:r>
              <a:rPr i="0" spc="-6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Energía</a:t>
            </a:r>
            <a:r>
              <a:rPr i="0" spc="-5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Incidente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54454" y="735583"/>
            <a:ext cx="800671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Para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cálculo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la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Energía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Incidente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Distancia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10" dirty="0">
                <a:latin typeface="Arial"/>
                <a:cs typeface="Arial"/>
              </a:rPr>
              <a:t>Seguridad </a:t>
            </a:r>
            <a:r>
              <a:rPr sz="2000" b="1" dirty="0">
                <a:latin typeface="Arial"/>
                <a:cs typeface="Arial"/>
              </a:rPr>
              <a:t>intervienen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variables: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54965" algn="l"/>
              </a:tabLst>
            </a:pPr>
            <a:r>
              <a:rPr sz="2000" b="1" spc="-10" dirty="0">
                <a:latin typeface="Arial"/>
                <a:cs typeface="Arial"/>
              </a:rPr>
              <a:t>Tensión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Corriente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10" dirty="0">
                <a:latin typeface="Arial"/>
                <a:cs typeface="Arial"/>
              </a:rPr>
              <a:t>Cortocircuito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Distancia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entre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conductores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Tiempo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falla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Distancia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 la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falla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Sistema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Puesta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Tierra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Configuración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instalación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(abierta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ó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compartimentada)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3480" rIns="0" bIns="0" rtlCol="0">
            <a:spAutoFit/>
          </a:bodyPr>
          <a:lstStyle/>
          <a:p>
            <a:pPr marL="362585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Cálculos</a:t>
            </a:r>
            <a:r>
              <a:rPr i="0" spc="-8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(AEA</a:t>
            </a:r>
            <a:r>
              <a:rPr i="0" spc="-190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92606)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02789" y="1584197"/>
            <a:ext cx="6180455" cy="414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Algoritmos: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Entre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208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15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KV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son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empíricos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Mayor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15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KV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son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teóricos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(Método 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Ralph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Lee)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Rangos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Aplicación:</a:t>
            </a:r>
            <a:endParaRPr sz="1800">
              <a:latin typeface="Arial"/>
              <a:cs typeface="Arial"/>
            </a:endParaRPr>
          </a:p>
          <a:p>
            <a:pPr marL="12700" marR="188912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Para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208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&lt;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V&lt;</a:t>
            </a:r>
            <a:r>
              <a:rPr sz="1800" spc="-10" dirty="0">
                <a:latin typeface="Microsoft Sans Serif"/>
                <a:cs typeface="Microsoft Sans Serif"/>
              </a:rPr>
              <a:t> 1000V,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Ia=</a:t>
            </a:r>
            <a:r>
              <a:rPr sz="1800" spc="-10" dirty="0">
                <a:latin typeface="Microsoft Sans Serif"/>
                <a:cs typeface="Microsoft Sans Serif"/>
              </a:rPr>
              <a:t> f1(V,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Ik,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G) </a:t>
            </a:r>
            <a:r>
              <a:rPr sz="1800" dirty="0">
                <a:latin typeface="Microsoft Sans Serif"/>
                <a:cs typeface="Microsoft Sans Serif"/>
              </a:rPr>
              <a:t>Para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1000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 &lt;V&lt; 15 </a:t>
            </a:r>
            <a:r>
              <a:rPr sz="1800" spc="-20" dirty="0">
                <a:latin typeface="Microsoft Sans Serif"/>
                <a:cs typeface="Microsoft Sans Serif"/>
              </a:rPr>
              <a:t>KV,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Ia=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f2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(Ik)</a:t>
            </a:r>
            <a:endParaRPr sz="1800">
              <a:latin typeface="Microsoft Sans Serif"/>
              <a:cs typeface="Microsoft Sans Serif"/>
            </a:endParaRPr>
          </a:p>
          <a:p>
            <a:pPr marL="12700" marR="349313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Ik: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entre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0,7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Ka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106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Ka </a:t>
            </a:r>
            <a:r>
              <a:rPr sz="1800" dirty="0">
                <a:latin typeface="Microsoft Sans Serif"/>
                <a:cs typeface="Microsoft Sans Serif"/>
              </a:rPr>
              <a:t>G: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entre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13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mm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152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mm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Ia: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Corriente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Arco</a:t>
            </a:r>
            <a:endParaRPr sz="1800">
              <a:latin typeface="Microsoft Sans Serif"/>
              <a:cs typeface="Microsoft Sans Serif"/>
            </a:endParaRPr>
          </a:p>
          <a:p>
            <a:pPr marL="12700" marR="122301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Ik: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corriente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cortocircuito </a:t>
            </a:r>
            <a:r>
              <a:rPr sz="1800" dirty="0">
                <a:latin typeface="Microsoft Sans Serif"/>
                <a:cs typeface="Microsoft Sans Serif"/>
              </a:rPr>
              <a:t>trifásico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permanente </a:t>
            </a:r>
            <a:r>
              <a:rPr sz="1800" dirty="0">
                <a:latin typeface="Microsoft Sans Serif"/>
                <a:cs typeface="Microsoft Sans Serif"/>
              </a:rPr>
              <a:t>V: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tensión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compuesta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K: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constante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según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configuración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abierta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compartimentada </a:t>
            </a:r>
            <a:r>
              <a:rPr sz="1800" dirty="0">
                <a:latin typeface="Microsoft Sans Serif"/>
                <a:cs typeface="Microsoft Sans Serif"/>
              </a:rPr>
              <a:t>G: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distancia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entre</a:t>
            </a:r>
            <a:r>
              <a:rPr sz="1800" spc="-10" dirty="0">
                <a:latin typeface="Microsoft Sans Serif"/>
                <a:cs typeface="Microsoft Sans Serif"/>
              </a:rPr>
              <a:t> conductores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0294" y="1001728"/>
            <a:ext cx="7400381" cy="498759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215" rIns="0" bIns="0" rtlCol="0">
            <a:spAutoFit/>
          </a:bodyPr>
          <a:lstStyle/>
          <a:p>
            <a:pPr marL="204597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Cálculo</a:t>
            </a:r>
            <a:r>
              <a:rPr i="0" spc="-8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8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Energía</a:t>
            </a:r>
            <a:r>
              <a:rPr i="0" spc="-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Incidente</a:t>
            </a:r>
            <a:r>
              <a:rPr i="0" spc="-70" dirty="0">
                <a:latin typeface="Arial"/>
                <a:cs typeface="Arial"/>
              </a:rPr>
              <a:t> </a:t>
            </a:r>
            <a:r>
              <a:rPr i="0" spc="-50" dirty="0">
                <a:latin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5724" rIns="0" bIns="0" rtlCol="0">
            <a:spAutoFit/>
          </a:bodyPr>
          <a:lstStyle/>
          <a:p>
            <a:pPr marL="1758314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Cálculo</a:t>
            </a:r>
            <a:r>
              <a:rPr i="0" spc="-8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8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Energía</a:t>
            </a:r>
            <a:r>
              <a:rPr i="0" spc="-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Incidente</a:t>
            </a:r>
            <a:r>
              <a:rPr i="0" spc="-70" dirty="0">
                <a:latin typeface="Arial"/>
                <a:cs typeface="Arial"/>
              </a:rPr>
              <a:t> </a:t>
            </a:r>
            <a:r>
              <a:rPr i="0" spc="-50" dirty="0">
                <a:latin typeface="Arial"/>
                <a:cs typeface="Arial"/>
              </a:rPr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1681" y="879493"/>
            <a:ext cx="5945677" cy="496883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8589" rIns="0" bIns="0" rtlCol="0">
            <a:spAutoFit/>
          </a:bodyPr>
          <a:lstStyle/>
          <a:p>
            <a:pPr marL="1830705">
              <a:lnSpc>
                <a:spcPct val="100000"/>
              </a:lnSpc>
              <a:spcBef>
                <a:spcPts val="95"/>
              </a:spcBef>
            </a:pPr>
            <a:r>
              <a:rPr sz="2500" i="0" dirty="0">
                <a:latin typeface="Arial"/>
                <a:cs typeface="Arial"/>
              </a:rPr>
              <a:t>Cálculo</a:t>
            </a:r>
            <a:r>
              <a:rPr sz="2500" i="0" spc="-60" dirty="0">
                <a:latin typeface="Arial"/>
                <a:cs typeface="Arial"/>
              </a:rPr>
              <a:t> </a:t>
            </a:r>
            <a:r>
              <a:rPr sz="2500" i="0" dirty="0">
                <a:latin typeface="Arial"/>
                <a:cs typeface="Arial"/>
              </a:rPr>
              <a:t>de</a:t>
            </a:r>
            <a:r>
              <a:rPr sz="2500" i="0" spc="-55" dirty="0">
                <a:latin typeface="Arial"/>
                <a:cs typeface="Arial"/>
              </a:rPr>
              <a:t> </a:t>
            </a:r>
            <a:r>
              <a:rPr sz="2500" i="0" dirty="0">
                <a:latin typeface="Arial"/>
                <a:cs typeface="Arial"/>
              </a:rPr>
              <a:t>Distancia</a:t>
            </a:r>
            <a:r>
              <a:rPr sz="2500" i="0" spc="-40" dirty="0">
                <a:latin typeface="Arial"/>
                <a:cs typeface="Arial"/>
              </a:rPr>
              <a:t> </a:t>
            </a:r>
            <a:r>
              <a:rPr sz="2500" i="0" dirty="0">
                <a:latin typeface="Arial"/>
                <a:cs typeface="Arial"/>
              </a:rPr>
              <a:t>Límite</a:t>
            </a:r>
            <a:r>
              <a:rPr sz="2500" i="0" spc="-25" dirty="0">
                <a:latin typeface="Arial"/>
                <a:cs typeface="Arial"/>
              </a:rPr>
              <a:t> </a:t>
            </a:r>
            <a:r>
              <a:rPr sz="2500" i="0" dirty="0">
                <a:latin typeface="Arial"/>
                <a:cs typeface="Arial"/>
              </a:rPr>
              <a:t>de</a:t>
            </a:r>
            <a:r>
              <a:rPr sz="2500" i="0" spc="-60" dirty="0">
                <a:latin typeface="Arial"/>
                <a:cs typeface="Arial"/>
              </a:rPr>
              <a:t> </a:t>
            </a:r>
            <a:r>
              <a:rPr sz="2500" i="0" spc="-10" dirty="0">
                <a:latin typeface="Arial"/>
                <a:cs typeface="Arial"/>
              </a:rPr>
              <a:t>Seguridad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7464" y="609600"/>
            <a:ext cx="6177068" cy="51892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1195" y="0"/>
            <a:ext cx="7129272" cy="593598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1878" rIns="0" bIns="0" rtlCol="0">
            <a:spAutoFit/>
          </a:bodyPr>
          <a:lstStyle/>
          <a:p>
            <a:pPr marL="4185285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latin typeface="Arial"/>
                <a:cs typeface="Arial"/>
              </a:rPr>
              <a:t>Coeficientes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9052" y="1124711"/>
            <a:ext cx="8778851" cy="446379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6709" rIns="0" bIns="0" rtlCol="0">
            <a:spAutoFit/>
          </a:bodyPr>
          <a:lstStyle/>
          <a:p>
            <a:pPr marL="3404235">
              <a:lnSpc>
                <a:spcPct val="100000"/>
              </a:lnSpc>
              <a:spcBef>
                <a:spcPts val="95"/>
              </a:spcBef>
            </a:pPr>
            <a:r>
              <a:rPr b="0" dirty="0">
                <a:latin typeface="Calibri Light"/>
                <a:cs typeface="Calibri Light"/>
              </a:rPr>
              <a:t>EPP</a:t>
            </a:r>
            <a:r>
              <a:rPr b="0" spc="-120" dirty="0">
                <a:latin typeface="Calibri Light"/>
                <a:cs typeface="Calibri Light"/>
              </a:rPr>
              <a:t> </a:t>
            </a:r>
            <a:r>
              <a:rPr b="0" spc="-25" dirty="0">
                <a:latin typeface="Calibri Light"/>
                <a:cs typeface="Calibri Light"/>
              </a:rPr>
              <a:t>SEGUN</a:t>
            </a:r>
            <a:r>
              <a:rPr b="0" spc="-135" dirty="0">
                <a:latin typeface="Calibri Light"/>
                <a:cs typeface="Calibri Light"/>
              </a:rPr>
              <a:t> </a:t>
            </a:r>
            <a:r>
              <a:rPr b="0" spc="-10" dirty="0">
                <a:latin typeface="Calibri Light"/>
                <a:cs typeface="Calibri Light"/>
              </a:rPr>
              <a:t>cal/cm</a:t>
            </a:r>
            <a:r>
              <a:rPr sz="2775" b="0" spc="-15" baseline="25525" dirty="0">
                <a:latin typeface="Calibri Light"/>
                <a:cs typeface="Calibri Light"/>
              </a:rPr>
              <a:t>2</a:t>
            </a:r>
            <a:endParaRPr sz="2775" baseline="25525">
              <a:latin typeface="Calibri Light"/>
              <a:cs typeface="Calibri Ligh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1195" y="1557527"/>
            <a:ext cx="6338315" cy="390296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9504" y="693419"/>
            <a:ext cx="6553200" cy="53995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9219" rIns="0" bIns="0" rtlCol="0">
            <a:spAutoFit/>
          </a:bodyPr>
          <a:lstStyle/>
          <a:p>
            <a:pPr marL="4116704">
              <a:lnSpc>
                <a:spcPct val="100000"/>
              </a:lnSpc>
              <a:spcBef>
                <a:spcPts val="95"/>
              </a:spcBef>
            </a:pPr>
            <a:r>
              <a:rPr b="0" dirty="0">
                <a:latin typeface="Calibri Light"/>
                <a:cs typeface="Calibri Light"/>
              </a:rPr>
              <a:t>EPP</a:t>
            </a:r>
            <a:r>
              <a:rPr b="0" spc="-114" dirty="0">
                <a:latin typeface="Calibri Light"/>
                <a:cs typeface="Calibri Light"/>
              </a:rPr>
              <a:t> </a:t>
            </a:r>
            <a:r>
              <a:rPr b="0" spc="-25" dirty="0">
                <a:latin typeface="Calibri Light"/>
                <a:cs typeface="Calibri Light"/>
              </a:rPr>
              <a:t>SEGUN</a:t>
            </a:r>
            <a:r>
              <a:rPr b="0" spc="-135" dirty="0">
                <a:latin typeface="Calibri Light"/>
                <a:cs typeface="Calibri Light"/>
              </a:rPr>
              <a:t> </a:t>
            </a:r>
            <a:r>
              <a:rPr b="0" spc="-10" dirty="0">
                <a:latin typeface="Calibri Light"/>
                <a:cs typeface="Calibri Light"/>
              </a:rPr>
              <a:t>cal/cm</a:t>
            </a:r>
            <a:r>
              <a:rPr sz="2775" b="0" spc="-15" baseline="25525" dirty="0">
                <a:latin typeface="Calibri Light"/>
                <a:cs typeface="Calibri Light"/>
              </a:rPr>
              <a:t>2</a:t>
            </a:r>
            <a:endParaRPr sz="2775" baseline="25525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2935" rIns="0" bIns="0" rtlCol="0">
            <a:spAutoFit/>
          </a:bodyPr>
          <a:lstStyle/>
          <a:p>
            <a:pPr marL="118237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Cálculo</a:t>
            </a:r>
            <a:r>
              <a:rPr i="0" spc="-11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simplificado</a:t>
            </a:r>
            <a:r>
              <a:rPr i="0" spc="-114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para</a:t>
            </a:r>
            <a:r>
              <a:rPr i="0" spc="-10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instalaciones</a:t>
            </a:r>
            <a:r>
              <a:rPr i="0" spc="-5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estandar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9867" y="715532"/>
            <a:ext cx="9760212" cy="499184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70" rIns="0" bIns="0" rtlCol="0">
            <a:spAutoFit/>
          </a:bodyPr>
          <a:lstStyle/>
          <a:p>
            <a:pPr marL="4203700">
              <a:lnSpc>
                <a:spcPct val="100000"/>
              </a:lnSpc>
              <a:spcBef>
                <a:spcPts val="95"/>
              </a:spcBef>
            </a:pPr>
            <a:r>
              <a:rPr b="0" i="0" dirty="0">
                <a:latin typeface="Calibri Light"/>
                <a:cs typeface="Calibri Light"/>
              </a:rPr>
              <a:t>EPP</a:t>
            </a:r>
            <a:r>
              <a:rPr b="0" i="0" spc="-125" dirty="0">
                <a:latin typeface="Calibri Light"/>
                <a:cs typeface="Calibri Light"/>
              </a:rPr>
              <a:t> </a:t>
            </a:r>
            <a:r>
              <a:rPr b="0" i="0" spc="-10" dirty="0">
                <a:latin typeface="Calibri Light"/>
                <a:cs typeface="Calibri Light"/>
              </a:rPr>
              <a:t>Según</a:t>
            </a:r>
            <a:r>
              <a:rPr b="0" i="0" spc="-140" dirty="0">
                <a:latin typeface="Calibri Light"/>
                <a:cs typeface="Calibri Light"/>
              </a:rPr>
              <a:t> </a:t>
            </a:r>
            <a:r>
              <a:rPr b="0" i="0" spc="-10" dirty="0">
                <a:latin typeface="Calibri Light"/>
                <a:cs typeface="Calibri Light"/>
              </a:rPr>
              <a:t>Cal/cm2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7732" y="620268"/>
            <a:ext cx="6673071" cy="531647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4640" rIns="0" bIns="0" rtlCol="0">
            <a:spAutoFit/>
          </a:bodyPr>
          <a:lstStyle/>
          <a:p>
            <a:pPr marL="211836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Equipo</a:t>
            </a:r>
            <a:r>
              <a:rPr i="0" spc="-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8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protección</a:t>
            </a:r>
            <a:r>
              <a:rPr i="0" spc="-7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personal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0420" y="908303"/>
            <a:ext cx="4465320" cy="518464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0104" rIns="0" bIns="0" rtlCol="0">
            <a:spAutoFit/>
          </a:bodyPr>
          <a:lstStyle/>
          <a:p>
            <a:pPr marL="204597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Arial"/>
                <a:cs typeface="Arial"/>
              </a:rPr>
              <a:t>Estadística</a:t>
            </a:r>
            <a:r>
              <a:rPr i="0" spc="-8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</a:t>
            </a:r>
            <a:r>
              <a:rPr i="0" spc="-10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Estudios</a:t>
            </a:r>
            <a:r>
              <a:rPr i="0" spc="-6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Realizados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685" y="2369609"/>
            <a:ext cx="5916709" cy="34620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21754" y="4872608"/>
            <a:ext cx="2235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92%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802" y="2462529"/>
            <a:ext cx="165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4%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3478" y="2186178"/>
            <a:ext cx="165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1%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83402" y="2414778"/>
            <a:ext cx="165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3%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25114" y="1763979"/>
            <a:ext cx="5700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Porcentaje</a:t>
            </a:r>
            <a:r>
              <a:rPr sz="160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1600" b="1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los</a:t>
            </a:r>
            <a:r>
              <a:rPr sz="1600" b="1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niveles</a:t>
            </a:r>
            <a:r>
              <a:rPr sz="1600" b="1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sz="1600" b="1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Riesgo</a:t>
            </a:r>
            <a:r>
              <a:rPr sz="1600" b="1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por</a:t>
            </a:r>
            <a:r>
              <a:rPr sz="1600" b="1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Arc</a:t>
            </a:r>
            <a:r>
              <a:rPr sz="1600" b="1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Flash,</a:t>
            </a:r>
            <a:r>
              <a:rPr sz="1600" b="1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alibri"/>
                <a:cs typeface="Calibri"/>
              </a:rPr>
              <a:t>según</a:t>
            </a:r>
            <a:r>
              <a:rPr sz="1600" b="1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alibri"/>
                <a:cs typeface="Calibri"/>
              </a:rPr>
              <a:t>Categoría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3951" y="3121151"/>
            <a:ext cx="62483" cy="6248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740532" y="3057905"/>
            <a:ext cx="3460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7E7E7E"/>
                </a:solidFill>
                <a:latin typeface="Calibri"/>
                <a:cs typeface="Calibri"/>
              </a:rPr>
              <a:t>Cat &lt; </a:t>
            </a:r>
            <a:r>
              <a:rPr sz="900" spc="-50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3951" y="3785615"/>
            <a:ext cx="62483" cy="6248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740532" y="3722370"/>
            <a:ext cx="2635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7E7E7E"/>
                </a:solidFill>
                <a:latin typeface="Calibri"/>
                <a:cs typeface="Calibri"/>
              </a:rPr>
              <a:t>Cat</a:t>
            </a:r>
            <a:r>
              <a:rPr sz="9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7E7E7E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3951" y="4448555"/>
            <a:ext cx="62483" cy="6400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740532" y="4386833"/>
            <a:ext cx="2635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7E7E7E"/>
                </a:solidFill>
                <a:latin typeface="Calibri"/>
                <a:cs typeface="Calibri"/>
              </a:rPr>
              <a:t>Cat</a:t>
            </a:r>
            <a:r>
              <a:rPr sz="9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7E7E7E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63951" y="5113020"/>
            <a:ext cx="62483" cy="6400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740532" y="5051297"/>
            <a:ext cx="3460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7E7E7E"/>
                </a:solidFill>
                <a:latin typeface="Calibri"/>
                <a:cs typeface="Calibri"/>
              </a:rPr>
              <a:t>Cat &gt; </a:t>
            </a:r>
            <a:r>
              <a:rPr sz="900" spc="-50" dirty="0">
                <a:solidFill>
                  <a:srgbClr val="7E7E7E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9052" y="0"/>
            <a:ext cx="9026652" cy="620268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5123" y="836675"/>
            <a:ext cx="8615680" cy="5648325"/>
            <a:chOff x="2135123" y="836675"/>
            <a:chExt cx="8615680" cy="56483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5123" y="836675"/>
              <a:ext cx="7463028" cy="52806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2603" y="2857499"/>
              <a:ext cx="4358640" cy="293065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601" rIns="0" bIns="0" rtlCol="0">
            <a:spAutoFit/>
          </a:bodyPr>
          <a:lstStyle/>
          <a:p>
            <a:pPr marL="2407285">
              <a:lnSpc>
                <a:spcPct val="100000"/>
              </a:lnSpc>
              <a:spcBef>
                <a:spcPts val="95"/>
              </a:spcBef>
            </a:pPr>
            <a:r>
              <a:rPr dirty="0"/>
              <a:t>SEÑALIZACION</a:t>
            </a:r>
            <a:r>
              <a:rPr spc="-105" dirty="0"/>
              <a:t> </a:t>
            </a:r>
            <a:r>
              <a:rPr spc="-75" dirty="0"/>
              <a:t>PARA</a:t>
            </a:r>
            <a:r>
              <a:rPr spc="-190" dirty="0"/>
              <a:t> </a:t>
            </a:r>
            <a:r>
              <a:rPr dirty="0"/>
              <a:t>ARC</a:t>
            </a:r>
            <a:r>
              <a:rPr spc="-65" dirty="0"/>
              <a:t> </a:t>
            </a:r>
            <a:r>
              <a:rPr spc="-10" dirty="0"/>
              <a:t>FLASH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17595" y="272034"/>
            <a:ext cx="5526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Calibri"/>
                <a:cs typeface="Calibri"/>
              </a:rPr>
              <a:t>ESTUDIO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RIESGOS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POR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ARC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FLASH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55570" y="1172470"/>
            <a:ext cx="6687184" cy="154114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54940" indent="-154940">
              <a:lnSpc>
                <a:spcPct val="100000"/>
              </a:lnSpc>
              <a:spcBef>
                <a:spcPts val="305"/>
              </a:spcBef>
              <a:buClr>
                <a:srgbClr val="A4A4A4"/>
              </a:buClr>
              <a:buSzPct val="59090"/>
              <a:buFont typeface="Segoe UI Symbol"/>
              <a:buChar char="⚫"/>
              <a:tabLst>
                <a:tab pos="154940" algn="l"/>
              </a:tabLst>
            </a:pPr>
            <a:r>
              <a:rPr sz="2200" b="1" dirty="0">
                <a:latin typeface="Arial"/>
                <a:cs typeface="Arial"/>
              </a:rPr>
              <a:t>Los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beneficios: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9"/>
              </a:spcBef>
            </a:pPr>
            <a:r>
              <a:rPr sz="2200" spc="-700" dirty="0">
                <a:solidFill>
                  <a:srgbClr val="A4A4A4"/>
                </a:solidFill>
                <a:latin typeface="Segoe UI Symbol"/>
                <a:cs typeface="Segoe UI Symbol"/>
              </a:rPr>
              <a:t>⚫</a:t>
            </a:r>
            <a:endParaRPr sz="2200">
              <a:latin typeface="Segoe UI Symbol"/>
              <a:cs typeface="Segoe UI Symbol"/>
            </a:endParaRPr>
          </a:p>
          <a:p>
            <a:pPr indent="232410">
              <a:lnSpc>
                <a:spcPct val="100000"/>
              </a:lnSpc>
              <a:spcBef>
                <a:spcPts val="960"/>
              </a:spcBef>
              <a:buClr>
                <a:srgbClr val="A4A4A4"/>
              </a:buClr>
              <a:buSzPct val="59090"/>
              <a:buFont typeface="Segoe UI Symbol"/>
              <a:buChar char="⚫"/>
              <a:tabLst>
                <a:tab pos="232410" algn="l"/>
                <a:tab pos="3078480" algn="l"/>
              </a:tabLst>
            </a:pPr>
            <a:r>
              <a:rPr sz="2200" dirty="0">
                <a:latin typeface="Microsoft Sans Serif"/>
                <a:cs typeface="Microsoft Sans Serif"/>
              </a:rPr>
              <a:t>Reducción</a:t>
            </a:r>
            <a:r>
              <a:rPr sz="2200" spc="-3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riesgos</a:t>
            </a:r>
            <a:r>
              <a:rPr sz="2200" dirty="0">
                <a:latin typeface="Microsoft Sans Serif"/>
                <a:cs typeface="Microsoft Sans Serif"/>
              </a:rPr>
              <a:t>	de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daño,</a:t>
            </a:r>
            <a:r>
              <a:rPr sz="2200" spc="-2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o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incluso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muerte</a:t>
            </a:r>
            <a:r>
              <a:rPr sz="220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operarios</a:t>
            </a:r>
            <a:r>
              <a:rPr sz="2200" spc="-2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por</a:t>
            </a:r>
            <a:r>
              <a:rPr sz="2200" spc="-45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accidentes</a:t>
            </a:r>
            <a:r>
              <a:rPr sz="2200" spc="-40" dirty="0">
                <a:latin typeface="Microsoft Sans Serif"/>
                <a:cs typeface="Microsoft Sans Serif"/>
              </a:rPr>
              <a:t> </a:t>
            </a:r>
            <a:r>
              <a:rPr sz="2200" dirty="0">
                <a:latin typeface="Microsoft Sans Serif"/>
                <a:cs typeface="Microsoft Sans Serif"/>
              </a:rPr>
              <a:t>de</a:t>
            </a:r>
            <a:r>
              <a:rPr sz="2200" spc="-135" dirty="0">
                <a:latin typeface="Microsoft Sans Serif"/>
                <a:cs typeface="Microsoft Sans Serif"/>
              </a:rPr>
              <a:t> </a:t>
            </a:r>
            <a:r>
              <a:rPr sz="2200" spc="-10" dirty="0">
                <a:latin typeface="Microsoft Sans Serif"/>
                <a:cs typeface="Microsoft Sans Serif"/>
              </a:rPr>
              <a:t>ArcFlash.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40625" y="2830055"/>
            <a:ext cx="2689225" cy="2277110"/>
          </a:xfrm>
          <a:custGeom>
            <a:avLst/>
            <a:gdLst/>
            <a:ahLst/>
            <a:cxnLst/>
            <a:rect l="l" t="t" r="r" b="b"/>
            <a:pathLst>
              <a:path w="2689225" h="2277110">
                <a:moveTo>
                  <a:pt x="2288248" y="436194"/>
                </a:moveTo>
                <a:lnTo>
                  <a:pt x="2270074" y="353326"/>
                </a:lnTo>
                <a:lnTo>
                  <a:pt x="2192528" y="0"/>
                </a:lnTo>
                <a:lnTo>
                  <a:pt x="2149906" y="0"/>
                </a:lnTo>
                <a:lnTo>
                  <a:pt x="2144306" y="647"/>
                </a:lnTo>
                <a:lnTo>
                  <a:pt x="2136051" y="1778"/>
                </a:lnTo>
                <a:lnTo>
                  <a:pt x="2126437" y="4203"/>
                </a:lnTo>
                <a:lnTo>
                  <a:pt x="2117979" y="5346"/>
                </a:lnTo>
                <a:lnTo>
                  <a:pt x="2017090" y="26377"/>
                </a:lnTo>
                <a:lnTo>
                  <a:pt x="1870252" y="61341"/>
                </a:lnTo>
                <a:lnTo>
                  <a:pt x="1823199" y="74295"/>
                </a:lnTo>
                <a:lnTo>
                  <a:pt x="1776133" y="88214"/>
                </a:lnTo>
                <a:lnTo>
                  <a:pt x="1730451" y="101155"/>
                </a:lnTo>
                <a:lnTo>
                  <a:pt x="1684769" y="116205"/>
                </a:lnTo>
                <a:lnTo>
                  <a:pt x="1640471" y="130289"/>
                </a:lnTo>
                <a:lnTo>
                  <a:pt x="1596174" y="145503"/>
                </a:lnTo>
                <a:lnTo>
                  <a:pt x="1553235" y="160718"/>
                </a:lnTo>
                <a:lnTo>
                  <a:pt x="1467408" y="193408"/>
                </a:lnTo>
                <a:lnTo>
                  <a:pt x="1425879" y="209765"/>
                </a:lnTo>
                <a:lnTo>
                  <a:pt x="1345590" y="244716"/>
                </a:lnTo>
                <a:lnTo>
                  <a:pt x="1305433" y="263499"/>
                </a:lnTo>
                <a:lnTo>
                  <a:pt x="1189164" y="319493"/>
                </a:lnTo>
                <a:lnTo>
                  <a:pt x="1151788" y="339407"/>
                </a:lnTo>
                <a:lnTo>
                  <a:pt x="1115796" y="359156"/>
                </a:lnTo>
                <a:lnTo>
                  <a:pt x="1007808" y="422275"/>
                </a:lnTo>
                <a:lnTo>
                  <a:pt x="973188" y="443318"/>
                </a:lnTo>
                <a:lnTo>
                  <a:pt x="873531" y="509841"/>
                </a:lnTo>
                <a:lnTo>
                  <a:pt x="840295" y="533146"/>
                </a:lnTo>
                <a:lnTo>
                  <a:pt x="808456" y="556615"/>
                </a:lnTo>
                <a:lnTo>
                  <a:pt x="746175" y="604520"/>
                </a:lnTo>
                <a:lnTo>
                  <a:pt x="685253" y="652272"/>
                </a:lnTo>
                <a:lnTo>
                  <a:pt x="625729" y="702551"/>
                </a:lnTo>
                <a:lnTo>
                  <a:pt x="567575" y="753948"/>
                </a:lnTo>
                <a:lnTo>
                  <a:pt x="512203" y="805332"/>
                </a:lnTo>
                <a:lnTo>
                  <a:pt x="458228" y="859066"/>
                </a:lnTo>
                <a:lnTo>
                  <a:pt x="406984" y="912787"/>
                </a:lnTo>
                <a:lnTo>
                  <a:pt x="355777" y="968844"/>
                </a:lnTo>
                <a:lnTo>
                  <a:pt x="307327" y="1024902"/>
                </a:lnTo>
                <a:lnTo>
                  <a:pt x="258876" y="1082128"/>
                </a:lnTo>
                <a:lnTo>
                  <a:pt x="213194" y="1139355"/>
                </a:lnTo>
                <a:lnTo>
                  <a:pt x="167500" y="1197762"/>
                </a:lnTo>
                <a:lnTo>
                  <a:pt x="124587" y="1257325"/>
                </a:lnTo>
                <a:lnTo>
                  <a:pt x="81673" y="1318056"/>
                </a:lnTo>
                <a:lnTo>
                  <a:pt x="40144" y="1378788"/>
                </a:lnTo>
                <a:lnTo>
                  <a:pt x="0" y="1440688"/>
                </a:lnTo>
                <a:lnTo>
                  <a:pt x="1704136" y="2276919"/>
                </a:lnTo>
                <a:lnTo>
                  <a:pt x="1717992" y="2258237"/>
                </a:lnTo>
                <a:lnTo>
                  <a:pt x="1731835" y="2238375"/>
                </a:lnTo>
                <a:lnTo>
                  <a:pt x="1745665" y="2219693"/>
                </a:lnTo>
                <a:lnTo>
                  <a:pt x="1760905" y="2202167"/>
                </a:lnTo>
                <a:lnTo>
                  <a:pt x="1776133" y="2183485"/>
                </a:lnTo>
                <a:lnTo>
                  <a:pt x="1791347" y="2165972"/>
                </a:lnTo>
                <a:lnTo>
                  <a:pt x="1807972" y="2147278"/>
                </a:lnTo>
                <a:lnTo>
                  <a:pt x="1824583" y="2129764"/>
                </a:lnTo>
                <a:lnTo>
                  <a:pt x="1841207" y="2113407"/>
                </a:lnTo>
                <a:lnTo>
                  <a:pt x="1859191" y="2095893"/>
                </a:lnTo>
                <a:lnTo>
                  <a:pt x="1875790" y="2079548"/>
                </a:lnTo>
                <a:lnTo>
                  <a:pt x="1895182" y="2063178"/>
                </a:lnTo>
                <a:lnTo>
                  <a:pt x="1913178" y="2046833"/>
                </a:lnTo>
                <a:lnTo>
                  <a:pt x="1963877" y="2007133"/>
                </a:lnTo>
                <a:lnTo>
                  <a:pt x="1971344" y="2001291"/>
                </a:lnTo>
                <a:lnTo>
                  <a:pt x="1914563" y="2005965"/>
                </a:lnTo>
                <a:lnTo>
                  <a:pt x="1899335" y="2005965"/>
                </a:lnTo>
                <a:lnTo>
                  <a:pt x="1885505" y="2007133"/>
                </a:lnTo>
                <a:lnTo>
                  <a:pt x="1855038" y="2007133"/>
                </a:lnTo>
                <a:lnTo>
                  <a:pt x="1805203" y="2005965"/>
                </a:lnTo>
                <a:lnTo>
                  <a:pt x="1755355" y="2003628"/>
                </a:lnTo>
                <a:lnTo>
                  <a:pt x="1706905" y="1998954"/>
                </a:lnTo>
                <a:lnTo>
                  <a:pt x="1659839" y="1991956"/>
                </a:lnTo>
                <a:lnTo>
                  <a:pt x="1612773" y="1983778"/>
                </a:lnTo>
                <a:lnTo>
                  <a:pt x="1567091" y="1973262"/>
                </a:lnTo>
                <a:lnTo>
                  <a:pt x="1522793" y="1960410"/>
                </a:lnTo>
                <a:lnTo>
                  <a:pt x="1479880" y="1946389"/>
                </a:lnTo>
                <a:lnTo>
                  <a:pt x="1436966" y="1931212"/>
                </a:lnTo>
                <a:lnTo>
                  <a:pt x="1395437" y="1912531"/>
                </a:lnTo>
                <a:lnTo>
                  <a:pt x="1353908" y="1892668"/>
                </a:lnTo>
                <a:lnTo>
                  <a:pt x="1313764" y="1871649"/>
                </a:lnTo>
                <a:lnTo>
                  <a:pt x="1236230" y="1822602"/>
                </a:lnTo>
                <a:lnTo>
                  <a:pt x="1198854" y="1794573"/>
                </a:lnTo>
                <a:lnTo>
                  <a:pt x="1162862" y="1765376"/>
                </a:lnTo>
                <a:lnTo>
                  <a:pt x="1128242" y="1735010"/>
                </a:lnTo>
                <a:lnTo>
                  <a:pt x="1095019" y="1703463"/>
                </a:lnTo>
                <a:lnTo>
                  <a:pt x="1065961" y="1670773"/>
                </a:lnTo>
                <a:lnTo>
                  <a:pt x="1036878" y="1636890"/>
                </a:lnTo>
                <a:lnTo>
                  <a:pt x="1011961" y="1603019"/>
                </a:lnTo>
                <a:lnTo>
                  <a:pt x="988441" y="1569161"/>
                </a:lnTo>
                <a:lnTo>
                  <a:pt x="966279" y="1532953"/>
                </a:lnTo>
                <a:lnTo>
                  <a:pt x="948283" y="1496745"/>
                </a:lnTo>
                <a:lnTo>
                  <a:pt x="931659" y="1460538"/>
                </a:lnTo>
                <a:lnTo>
                  <a:pt x="916444" y="1423174"/>
                </a:lnTo>
                <a:lnTo>
                  <a:pt x="903986" y="1384630"/>
                </a:lnTo>
                <a:lnTo>
                  <a:pt x="894283" y="1344917"/>
                </a:lnTo>
                <a:lnTo>
                  <a:pt x="885977" y="1305217"/>
                </a:lnTo>
                <a:lnTo>
                  <a:pt x="880452" y="1264323"/>
                </a:lnTo>
                <a:lnTo>
                  <a:pt x="877684" y="1222273"/>
                </a:lnTo>
                <a:lnTo>
                  <a:pt x="876300" y="1180249"/>
                </a:lnTo>
                <a:lnTo>
                  <a:pt x="877684" y="1138199"/>
                </a:lnTo>
                <a:lnTo>
                  <a:pt x="880452" y="1096149"/>
                </a:lnTo>
                <a:lnTo>
                  <a:pt x="885977" y="1055281"/>
                </a:lnTo>
                <a:lnTo>
                  <a:pt x="894283" y="1015555"/>
                </a:lnTo>
                <a:lnTo>
                  <a:pt x="903986" y="975855"/>
                </a:lnTo>
                <a:lnTo>
                  <a:pt x="916444" y="937310"/>
                </a:lnTo>
                <a:lnTo>
                  <a:pt x="931659" y="899934"/>
                </a:lnTo>
                <a:lnTo>
                  <a:pt x="948283" y="862558"/>
                </a:lnTo>
                <a:lnTo>
                  <a:pt x="966279" y="826350"/>
                </a:lnTo>
                <a:lnTo>
                  <a:pt x="988428" y="791324"/>
                </a:lnTo>
                <a:lnTo>
                  <a:pt x="1011961" y="757453"/>
                </a:lnTo>
                <a:lnTo>
                  <a:pt x="1036878" y="723582"/>
                </a:lnTo>
                <a:lnTo>
                  <a:pt x="1095019" y="658253"/>
                </a:lnTo>
                <a:lnTo>
                  <a:pt x="1128242" y="626694"/>
                </a:lnTo>
                <a:lnTo>
                  <a:pt x="1162862" y="596265"/>
                </a:lnTo>
                <a:lnTo>
                  <a:pt x="1198854" y="567131"/>
                </a:lnTo>
                <a:lnTo>
                  <a:pt x="1236230" y="539127"/>
                </a:lnTo>
                <a:lnTo>
                  <a:pt x="1313764" y="489927"/>
                </a:lnTo>
                <a:lnTo>
                  <a:pt x="1353908" y="469049"/>
                </a:lnTo>
                <a:lnTo>
                  <a:pt x="1395437" y="449135"/>
                </a:lnTo>
                <a:lnTo>
                  <a:pt x="1436966" y="430364"/>
                </a:lnTo>
                <a:lnTo>
                  <a:pt x="1479880" y="414020"/>
                </a:lnTo>
                <a:lnTo>
                  <a:pt x="1522793" y="400100"/>
                </a:lnTo>
                <a:lnTo>
                  <a:pt x="1567091" y="387146"/>
                </a:lnTo>
                <a:lnTo>
                  <a:pt x="1612773" y="376631"/>
                </a:lnTo>
                <a:lnTo>
                  <a:pt x="1659839" y="368541"/>
                </a:lnTo>
                <a:lnTo>
                  <a:pt x="1706905" y="361581"/>
                </a:lnTo>
                <a:lnTo>
                  <a:pt x="1755355" y="356882"/>
                </a:lnTo>
                <a:lnTo>
                  <a:pt x="1805203" y="354457"/>
                </a:lnTo>
                <a:lnTo>
                  <a:pt x="1855038" y="353326"/>
                </a:lnTo>
                <a:lnTo>
                  <a:pt x="1884121" y="353326"/>
                </a:lnTo>
                <a:lnTo>
                  <a:pt x="1913178" y="354457"/>
                </a:lnTo>
                <a:lnTo>
                  <a:pt x="1942325" y="356882"/>
                </a:lnTo>
                <a:lnTo>
                  <a:pt x="1971344" y="358013"/>
                </a:lnTo>
                <a:lnTo>
                  <a:pt x="2026691" y="364972"/>
                </a:lnTo>
                <a:lnTo>
                  <a:pt x="2082038" y="374370"/>
                </a:lnTo>
                <a:lnTo>
                  <a:pt x="2134705" y="386016"/>
                </a:lnTo>
                <a:lnTo>
                  <a:pt x="2187359" y="400100"/>
                </a:lnTo>
                <a:lnTo>
                  <a:pt x="2238476" y="416445"/>
                </a:lnTo>
                <a:lnTo>
                  <a:pt x="2263457" y="425831"/>
                </a:lnTo>
                <a:lnTo>
                  <a:pt x="2288248" y="436194"/>
                </a:lnTo>
                <a:close/>
              </a:path>
              <a:path w="2689225" h="2277110">
                <a:moveTo>
                  <a:pt x="2689148" y="1097140"/>
                </a:moveTo>
                <a:lnTo>
                  <a:pt x="2679598" y="1043597"/>
                </a:lnTo>
                <a:lnTo>
                  <a:pt x="2678773" y="1038910"/>
                </a:lnTo>
                <a:lnTo>
                  <a:pt x="2658008" y="972350"/>
                </a:lnTo>
                <a:lnTo>
                  <a:pt x="2630335" y="908100"/>
                </a:lnTo>
                <a:lnTo>
                  <a:pt x="2595740" y="846213"/>
                </a:lnTo>
                <a:lnTo>
                  <a:pt x="2552700" y="788987"/>
                </a:lnTo>
                <a:lnTo>
                  <a:pt x="2505608" y="734098"/>
                </a:lnTo>
                <a:lnTo>
                  <a:pt x="2451608" y="685038"/>
                </a:lnTo>
                <a:lnTo>
                  <a:pt x="2393569" y="639483"/>
                </a:lnTo>
                <a:lnTo>
                  <a:pt x="2328418" y="599821"/>
                </a:lnTo>
                <a:lnTo>
                  <a:pt x="2260574" y="563575"/>
                </a:lnTo>
                <a:lnTo>
                  <a:pt x="2187359" y="534441"/>
                </a:lnTo>
                <a:lnTo>
                  <a:pt x="2156803" y="525043"/>
                </a:lnTo>
                <a:lnTo>
                  <a:pt x="2156803" y="1347266"/>
                </a:lnTo>
                <a:lnTo>
                  <a:pt x="2155456" y="1369453"/>
                </a:lnTo>
                <a:lnTo>
                  <a:pt x="2145652" y="1413827"/>
                </a:lnTo>
                <a:lnTo>
                  <a:pt x="2127783" y="1453527"/>
                </a:lnTo>
                <a:lnTo>
                  <a:pt x="2101456" y="1489735"/>
                </a:lnTo>
                <a:lnTo>
                  <a:pt x="2066861" y="1520101"/>
                </a:lnTo>
                <a:lnTo>
                  <a:pt x="2025345" y="1544637"/>
                </a:lnTo>
                <a:lnTo>
                  <a:pt x="1980958" y="1559826"/>
                </a:lnTo>
                <a:lnTo>
                  <a:pt x="1935403" y="1570329"/>
                </a:lnTo>
                <a:lnTo>
                  <a:pt x="1913178" y="1572653"/>
                </a:lnTo>
                <a:lnTo>
                  <a:pt x="1913178" y="1689455"/>
                </a:lnTo>
                <a:lnTo>
                  <a:pt x="1766443" y="1689455"/>
                </a:lnTo>
                <a:lnTo>
                  <a:pt x="1766443" y="1562150"/>
                </a:lnTo>
                <a:lnTo>
                  <a:pt x="1766443" y="1558645"/>
                </a:lnTo>
                <a:lnTo>
                  <a:pt x="1730451" y="1545805"/>
                </a:lnTo>
                <a:lnTo>
                  <a:pt x="1693062" y="1522437"/>
                </a:lnTo>
                <a:lnTo>
                  <a:pt x="1683385" y="1511935"/>
                </a:lnTo>
                <a:lnTo>
                  <a:pt x="1672297" y="1502587"/>
                </a:lnTo>
                <a:lnTo>
                  <a:pt x="1662607" y="1490903"/>
                </a:lnTo>
                <a:lnTo>
                  <a:pt x="1659839" y="1562150"/>
                </a:lnTo>
                <a:lnTo>
                  <a:pt x="1518640" y="1562150"/>
                </a:lnTo>
                <a:lnTo>
                  <a:pt x="1518640" y="1284185"/>
                </a:lnTo>
                <a:lnTo>
                  <a:pt x="1661223" y="1284185"/>
                </a:lnTo>
                <a:lnTo>
                  <a:pt x="1662607" y="1293520"/>
                </a:lnTo>
                <a:lnTo>
                  <a:pt x="1668145" y="1319225"/>
                </a:lnTo>
                <a:lnTo>
                  <a:pt x="1684769" y="1364767"/>
                </a:lnTo>
                <a:lnTo>
                  <a:pt x="1716595" y="1407985"/>
                </a:lnTo>
                <a:lnTo>
                  <a:pt x="1747050" y="1431340"/>
                </a:lnTo>
                <a:lnTo>
                  <a:pt x="1784426" y="1447685"/>
                </a:lnTo>
                <a:lnTo>
                  <a:pt x="1825967" y="1457045"/>
                </a:lnTo>
                <a:lnTo>
                  <a:pt x="1848116" y="1458214"/>
                </a:lnTo>
                <a:lnTo>
                  <a:pt x="1871637" y="1457045"/>
                </a:lnTo>
                <a:lnTo>
                  <a:pt x="1917319" y="1444193"/>
                </a:lnTo>
                <a:lnTo>
                  <a:pt x="1953285" y="1419656"/>
                </a:lnTo>
                <a:lnTo>
                  <a:pt x="1975383" y="1382280"/>
                </a:lnTo>
                <a:lnTo>
                  <a:pt x="1978266" y="1357769"/>
                </a:lnTo>
                <a:lnTo>
                  <a:pt x="1976920" y="1339075"/>
                </a:lnTo>
                <a:lnTo>
                  <a:pt x="1969998" y="1320393"/>
                </a:lnTo>
                <a:lnTo>
                  <a:pt x="1961540" y="1302867"/>
                </a:lnTo>
                <a:lnTo>
                  <a:pt x="1949246" y="1287678"/>
                </a:lnTo>
                <a:lnTo>
                  <a:pt x="1945068" y="1284185"/>
                </a:lnTo>
                <a:lnTo>
                  <a:pt x="1938096" y="1278343"/>
                </a:lnTo>
                <a:lnTo>
                  <a:pt x="1888261" y="1252664"/>
                </a:lnTo>
                <a:lnTo>
                  <a:pt x="1838413" y="1235125"/>
                </a:lnTo>
                <a:lnTo>
                  <a:pt x="1807972" y="1225791"/>
                </a:lnTo>
                <a:lnTo>
                  <a:pt x="1773364" y="1214107"/>
                </a:lnTo>
                <a:lnTo>
                  <a:pt x="1729066" y="1200086"/>
                </a:lnTo>
                <a:lnTo>
                  <a:pt x="1684769" y="1183741"/>
                </a:lnTo>
                <a:lnTo>
                  <a:pt x="1641856" y="1165059"/>
                </a:lnTo>
                <a:lnTo>
                  <a:pt x="1603082" y="1141691"/>
                </a:lnTo>
                <a:lnTo>
                  <a:pt x="1569859" y="1112494"/>
                </a:lnTo>
                <a:lnTo>
                  <a:pt x="1543545" y="1078636"/>
                </a:lnTo>
                <a:lnTo>
                  <a:pt x="1525562" y="1036586"/>
                </a:lnTo>
                <a:lnTo>
                  <a:pt x="1520024" y="986358"/>
                </a:lnTo>
                <a:lnTo>
                  <a:pt x="1522793" y="948994"/>
                </a:lnTo>
                <a:lnTo>
                  <a:pt x="1533867" y="911618"/>
                </a:lnTo>
                <a:lnTo>
                  <a:pt x="1553235" y="874242"/>
                </a:lnTo>
                <a:lnTo>
                  <a:pt x="1582318" y="838034"/>
                </a:lnTo>
                <a:lnTo>
                  <a:pt x="1630768" y="802995"/>
                </a:lnTo>
                <a:lnTo>
                  <a:pt x="1680616" y="781977"/>
                </a:lnTo>
                <a:lnTo>
                  <a:pt x="1726298" y="770305"/>
                </a:lnTo>
                <a:lnTo>
                  <a:pt x="1766443" y="764463"/>
                </a:lnTo>
                <a:lnTo>
                  <a:pt x="1766443" y="652272"/>
                </a:lnTo>
                <a:lnTo>
                  <a:pt x="1809356" y="652272"/>
                </a:lnTo>
                <a:lnTo>
                  <a:pt x="1913178" y="652272"/>
                </a:lnTo>
                <a:lnTo>
                  <a:pt x="1913178" y="780808"/>
                </a:lnTo>
                <a:lnTo>
                  <a:pt x="1950593" y="798322"/>
                </a:lnTo>
                <a:lnTo>
                  <a:pt x="1983841" y="826350"/>
                </a:lnTo>
                <a:lnTo>
                  <a:pt x="1992096" y="835710"/>
                </a:lnTo>
                <a:lnTo>
                  <a:pt x="1994789" y="780808"/>
                </a:lnTo>
                <a:lnTo>
                  <a:pt x="2137397" y="780808"/>
                </a:lnTo>
                <a:lnTo>
                  <a:pt x="2137397" y="1043597"/>
                </a:lnTo>
                <a:lnTo>
                  <a:pt x="1992096" y="1043597"/>
                </a:lnTo>
                <a:lnTo>
                  <a:pt x="1989416" y="1029576"/>
                </a:lnTo>
                <a:lnTo>
                  <a:pt x="1986534" y="1015555"/>
                </a:lnTo>
                <a:lnTo>
                  <a:pt x="1969998" y="968844"/>
                </a:lnTo>
                <a:lnTo>
                  <a:pt x="1935403" y="924471"/>
                </a:lnTo>
                <a:lnTo>
                  <a:pt x="1907641" y="905776"/>
                </a:lnTo>
                <a:lnTo>
                  <a:pt x="1895182" y="898766"/>
                </a:lnTo>
                <a:lnTo>
                  <a:pt x="1878558" y="892924"/>
                </a:lnTo>
                <a:lnTo>
                  <a:pt x="1860575" y="888263"/>
                </a:lnTo>
                <a:lnTo>
                  <a:pt x="1839798" y="885913"/>
                </a:lnTo>
                <a:lnTo>
                  <a:pt x="1816277" y="884745"/>
                </a:lnTo>
                <a:lnTo>
                  <a:pt x="1788579" y="887095"/>
                </a:lnTo>
                <a:lnTo>
                  <a:pt x="1742897" y="902284"/>
                </a:lnTo>
                <a:lnTo>
                  <a:pt x="1704136" y="940816"/>
                </a:lnTo>
                <a:lnTo>
                  <a:pt x="1697215" y="970013"/>
                </a:lnTo>
                <a:lnTo>
                  <a:pt x="1701368" y="992200"/>
                </a:lnTo>
                <a:lnTo>
                  <a:pt x="1726298" y="1027252"/>
                </a:lnTo>
                <a:lnTo>
                  <a:pt x="1771980" y="1054100"/>
                </a:lnTo>
                <a:lnTo>
                  <a:pt x="1830108" y="1077468"/>
                </a:lnTo>
                <a:lnTo>
                  <a:pt x="1885505" y="1094981"/>
                </a:lnTo>
                <a:lnTo>
                  <a:pt x="1926958" y="1110157"/>
                </a:lnTo>
                <a:lnTo>
                  <a:pt x="1947710" y="1117168"/>
                </a:lnTo>
                <a:lnTo>
                  <a:pt x="1965769" y="1124178"/>
                </a:lnTo>
                <a:lnTo>
                  <a:pt x="1983841" y="1130020"/>
                </a:lnTo>
                <a:lnTo>
                  <a:pt x="2017090" y="1144041"/>
                </a:lnTo>
                <a:lnTo>
                  <a:pt x="2032266" y="1152207"/>
                </a:lnTo>
                <a:lnTo>
                  <a:pt x="2046109" y="1159217"/>
                </a:lnTo>
                <a:lnTo>
                  <a:pt x="2059940" y="1167396"/>
                </a:lnTo>
                <a:lnTo>
                  <a:pt x="2072436" y="1175562"/>
                </a:lnTo>
                <a:lnTo>
                  <a:pt x="2083384" y="1184910"/>
                </a:lnTo>
                <a:lnTo>
                  <a:pt x="2094534" y="1194257"/>
                </a:lnTo>
                <a:lnTo>
                  <a:pt x="2104148" y="1204760"/>
                </a:lnTo>
                <a:lnTo>
                  <a:pt x="2113940" y="1215275"/>
                </a:lnTo>
                <a:lnTo>
                  <a:pt x="2123554" y="1229283"/>
                </a:lnTo>
                <a:lnTo>
                  <a:pt x="2145652" y="1277175"/>
                </a:lnTo>
                <a:lnTo>
                  <a:pt x="2156803" y="1347266"/>
                </a:lnTo>
                <a:lnTo>
                  <a:pt x="2156803" y="525043"/>
                </a:lnTo>
                <a:lnTo>
                  <a:pt x="2111057" y="510971"/>
                </a:lnTo>
                <a:lnTo>
                  <a:pt x="2032266" y="493483"/>
                </a:lnTo>
                <a:lnTo>
                  <a:pt x="1949246" y="482968"/>
                </a:lnTo>
                <a:lnTo>
                  <a:pt x="1864728" y="479412"/>
                </a:lnTo>
                <a:lnTo>
                  <a:pt x="1843963" y="479412"/>
                </a:lnTo>
                <a:lnTo>
                  <a:pt x="1781657" y="482968"/>
                </a:lnTo>
                <a:lnTo>
                  <a:pt x="1720761" y="489927"/>
                </a:lnTo>
                <a:lnTo>
                  <a:pt x="1630768" y="507568"/>
                </a:lnTo>
                <a:lnTo>
                  <a:pt x="1562938" y="527316"/>
                </a:lnTo>
                <a:lnTo>
                  <a:pt x="1497863" y="550786"/>
                </a:lnTo>
                <a:lnTo>
                  <a:pt x="1436966" y="579920"/>
                </a:lnTo>
                <a:lnTo>
                  <a:pt x="1377429" y="612609"/>
                </a:lnTo>
                <a:lnTo>
                  <a:pt x="1323441" y="648868"/>
                </a:lnTo>
                <a:lnTo>
                  <a:pt x="1272235" y="689724"/>
                </a:lnTo>
                <a:lnTo>
                  <a:pt x="1225143" y="732929"/>
                </a:lnTo>
                <a:lnTo>
                  <a:pt x="1182230" y="780808"/>
                </a:lnTo>
                <a:lnTo>
                  <a:pt x="1144854" y="831037"/>
                </a:lnTo>
                <a:lnTo>
                  <a:pt x="1111643" y="883589"/>
                </a:lnTo>
                <a:lnTo>
                  <a:pt x="1085329" y="938491"/>
                </a:lnTo>
                <a:lnTo>
                  <a:pt x="1063167" y="996886"/>
                </a:lnTo>
                <a:lnTo>
                  <a:pt x="1046568" y="1056449"/>
                </a:lnTo>
                <a:lnTo>
                  <a:pt x="1036878" y="1117168"/>
                </a:lnTo>
                <a:lnTo>
                  <a:pt x="1034110" y="1180249"/>
                </a:lnTo>
                <a:lnTo>
                  <a:pt x="1038263" y="1251470"/>
                </a:lnTo>
                <a:lnTo>
                  <a:pt x="1050721" y="1321562"/>
                </a:lnTo>
                <a:lnTo>
                  <a:pt x="1071499" y="1389291"/>
                </a:lnTo>
                <a:lnTo>
                  <a:pt x="1099172" y="1453527"/>
                </a:lnTo>
                <a:lnTo>
                  <a:pt x="1133779" y="1515440"/>
                </a:lnTo>
                <a:lnTo>
                  <a:pt x="1176693" y="1572653"/>
                </a:lnTo>
                <a:lnTo>
                  <a:pt x="1223759" y="1626387"/>
                </a:lnTo>
                <a:lnTo>
                  <a:pt x="1277759" y="1676615"/>
                </a:lnTo>
                <a:lnTo>
                  <a:pt x="1335900" y="1722158"/>
                </a:lnTo>
                <a:lnTo>
                  <a:pt x="1400975" y="1761858"/>
                </a:lnTo>
                <a:lnTo>
                  <a:pt x="1468793" y="1796897"/>
                </a:lnTo>
                <a:lnTo>
                  <a:pt x="1542173" y="1827263"/>
                </a:lnTo>
                <a:lnTo>
                  <a:pt x="1618310" y="1850618"/>
                </a:lnTo>
                <a:lnTo>
                  <a:pt x="1697215" y="1868157"/>
                </a:lnTo>
                <a:lnTo>
                  <a:pt x="1780286" y="1878660"/>
                </a:lnTo>
                <a:lnTo>
                  <a:pt x="1864728" y="1882165"/>
                </a:lnTo>
                <a:lnTo>
                  <a:pt x="1949246" y="1878660"/>
                </a:lnTo>
                <a:lnTo>
                  <a:pt x="2032266" y="1868157"/>
                </a:lnTo>
                <a:lnTo>
                  <a:pt x="2111057" y="1850618"/>
                </a:lnTo>
                <a:lnTo>
                  <a:pt x="2187359" y="1827263"/>
                </a:lnTo>
                <a:lnTo>
                  <a:pt x="2260574" y="1796897"/>
                </a:lnTo>
                <a:lnTo>
                  <a:pt x="2328418" y="1761858"/>
                </a:lnTo>
                <a:lnTo>
                  <a:pt x="2393569" y="1722158"/>
                </a:lnTo>
                <a:lnTo>
                  <a:pt x="2435250" y="1689455"/>
                </a:lnTo>
                <a:lnTo>
                  <a:pt x="2505608" y="1626387"/>
                </a:lnTo>
                <a:lnTo>
                  <a:pt x="2552700" y="1572653"/>
                </a:lnTo>
                <a:lnTo>
                  <a:pt x="2595740" y="1515440"/>
                </a:lnTo>
                <a:lnTo>
                  <a:pt x="2630335" y="1453527"/>
                </a:lnTo>
                <a:lnTo>
                  <a:pt x="2658008" y="1389291"/>
                </a:lnTo>
                <a:lnTo>
                  <a:pt x="2678773" y="1321562"/>
                </a:lnTo>
                <a:lnTo>
                  <a:pt x="2689148" y="1263332"/>
                </a:lnTo>
                <a:lnTo>
                  <a:pt x="2689148" y="1097140"/>
                </a:lnTo>
                <a:close/>
              </a:path>
            </a:pathLst>
          </a:custGeom>
          <a:solidFill>
            <a:srgbClr val="EEA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35273" y="4726304"/>
            <a:ext cx="5073015" cy="160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7780" indent="235585">
              <a:lnSpc>
                <a:spcPct val="100000"/>
              </a:lnSpc>
              <a:spcBef>
                <a:spcPts val="100"/>
              </a:spcBef>
              <a:buClr>
                <a:srgbClr val="EC7C30"/>
              </a:buClr>
              <a:buFont typeface="Wingdings"/>
              <a:buChar char=""/>
              <a:tabLst>
                <a:tab pos="248285" algn="l"/>
              </a:tabLst>
            </a:pPr>
            <a:r>
              <a:rPr sz="1800" dirty="0">
                <a:latin typeface="Microsoft Sans Serif"/>
                <a:cs typeface="Microsoft Sans Serif"/>
              </a:rPr>
              <a:t>Revisión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sistema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protección </a:t>
            </a:r>
            <a:r>
              <a:rPr sz="1800" dirty="0">
                <a:latin typeface="Microsoft Sans Serif"/>
                <a:cs typeface="Microsoft Sans Serif"/>
              </a:rPr>
              <a:t>con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objetivo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limitar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daños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al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equipamiento.</a:t>
            </a:r>
            <a:endParaRPr sz="1800" dirty="0">
              <a:latin typeface="Microsoft Sans Serif"/>
              <a:cs typeface="Microsoft Sans Serif"/>
            </a:endParaRPr>
          </a:p>
          <a:p>
            <a:pPr marL="259079" indent="-235585">
              <a:lnSpc>
                <a:spcPct val="100000"/>
              </a:lnSpc>
              <a:spcBef>
                <a:spcPts val="1295"/>
              </a:spcBef>
              <a:buClr>
                <a:srgbClr val="EC7C30"/>
              </a:buClr>
              <a:buFont typeface="Wingdings"/>
              <a:buChar char=""/>
              <a:tabLst>
                <a:tab pos="259079" algn="l"/>
              </a:tabLst>
            </a:pPr>
            <a:r>
              <a:rPr sz="1800" dirty="0">
                <a:latin typeface="Microsoft Sans Serif"/>
                <a:cs typeface="Microsoft Sans Serif"/>
              </a:rPr>
              <a:t>Posible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reducción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compensación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por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daños.</a:t>
            </a:r>
            <a:endParaRPr sz="1800" dirty="0">
              <a:latin typeface="Microsoft Sans Serif"/>
              <a:cs typeface="Microsoft Sans Serif"/>
            </a:endParaRPr>
          </a:p>
          <a:p>
            <a:pPr marR="895350" algn="r">
              <a:lnSpc>
                <a:spcPct val="100000"/>
              </a:lnSpc>
              <a:spcBef>
                <a:spcPts val="1220"/>
              </a:spcBef>
            </a:pPr>
            <a:endParaRPr sz="10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70326" y="3519678"/>
            <a:ext cx="391032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5585">
              <a:lnSpc>
                <a:spcPct val="100000"/>
              </a:lnSpc>
              <a:spcBef>
                <a:spcPts val="100"/>
              </a:spcBef>
              <a:buClr>
                <a:srgbClr val="EC7C30"/>
              </a:buClr>
              <a:buFont typeface="Wingdings"/>
              <a:buChar char=""/>
              <a:tabLst>
                <a:tab pos="248285" algn="l"/>
              </a:tabLst>
            </a:pPr>
            <a:r>
              <a:rPr sz="1800" dirty="0">
                <a:latin typeface="Microsoft Sans Serif"/>
                <a:cs typeface="Microsoft Sans Serif"/>
              </a:rPr>
              <a:t>Proveer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información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crítica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sobre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seguridad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a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subcontratistas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facilitando </a:t>
            </a:r>
            <a:r>
              <a:rPr sz="1800" dirty="0">
                <a:latin typeface="Microsoft Sans Serif"/>
                <a:cs typeface="Microsoft Sans Serif"/>
              </a:rPr>
              <a:t>las tareas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realizar.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0870" y="329006"/>
            <a:ext cx="5706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Estudio</a:t>
            </a:r>
            <a:r>
              <a:rPr spc="-65" dirty="0"/>
              <a:t> </a:t>
            </a:r>
            <a:r>
              <a:rPr dirty="0"/>
              <a:t>de</a:t>
            </a:r>
            <a:r>
              <a:rPr spc="-70" dirty="0"/>
              <a:t> </a:t>
            </a:r>
            <a:r>
              <a:rPr dirty="0"/>
              <a:t>Riesgos</a:t>
            </a:r>
            <a:r>
              <a:rPr spc="-50" dirty="0"/>
              <a:t> </a:t>
            </a:r>
            <a:r>
              <a:rPr dirty="0"/>
              <a:t>por</a:t>
            </a:r>
            <a:r>
              <a:rPr spc="-160" dirty="0"/>
              <a:t> </a:t>
            </a:r>
            <a:r>
              <a:rPr dirty="0"/>
              <a:t>Arc</a:t>
            </a:r>
            <a:r>
              <a:rPr spc="-70" dirty="0"/>
              <a:t> </a:t>
            </a:r>
            <a:r>
              <a:rPr spc="-10" dirty="0"/>
              <a:t>Flash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8976" y="2223516"/>
            <a:ext cx="2282952" cy="16413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30321" y="1328673"/>
            <a:ext cx="7374255" cy="4805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900" b="1" dirty="0">
                <a:latin typeface="Arial"/>
                <a:cs typeface="Arial"/>
              </a:rPr>
              <a:t>Para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iniciarlo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contar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20" dirty="0">
                <a:latin typeface="Arial"/>
                <a:cs typeface="Arial"/>
              </a:rPr>
              <a:t>con: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5"/>
              </a:spcBef>
            </a:pPr>
            <a:endParaRPr sz="1900">
              <a:latin typeface="Arial"/>
              <a:cs typeface="Arial"/>
            </a:endParaRPr>
          </a:p>
          <a:p>
            <a:pPr marL="241300" marR="3797300" indent="-228600">
              <a:lnSpc>
                <a:spcPts val="1939"/>
              </a:lnSpc>
              <a:buFont typeface="Wingdings"/>
              <a:buChar char=""/>
              <a:tabLst>
                <a:tab pos="241300" algn="l"/>
                <a:tab pos="304800" algn="l"/>
              </a:tabLst>
            </a:pPr>
            <a:r>
              <a:rPr sz="1800" dirty="0">
                <a:latin typeface="Microsoft Sans Serif"/>
                <a:cs typeface="Microsoft Sans Serif"/>
              </a:rPr>
              <a:t>	Diagrama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unifilar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sistema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dirty="0">
                <a:latin typeface="Microsoft Sans Serif"/>
                <a:cs typeface="Microsoft Sans Serif"/>
              </a:rPr>
              <a:t>distribución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energía.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Wingdings"/>
              <a:buChar char=""/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30"/>
              </a:spcBef>
              <a:buFont typeface="Wingdings"/>
              <a:buChar char=""/>
            </a:pPr>
            <a:endParaRPr sz="1800">
              <a:latin typeface="Microsoft Sans Serif"/>
              <a:cs typeface="Microsoft Sans Serif"/>
            </a:endParaRPr>
          </a:p>
          <a:p>
            <a:pPr marL="276860" indent="-235585">
              <a:lnSpc>
                <a:spcPct val="100000"/>
              </a:lnSpc>
              <a:buFont typeface="Wingdings"/>
              <a:buChar char=""/>
              <a:tabLst>
                <a:tab pos="276860" algn="l"/>
              </a:tabLst>
            </a:pPr>
            <a:r>
              <a:rPr sz="1800" dirty="0">
                <a:latin typeface="Microsoft Sans Serif"/>
                <a:cs typeface="Microsoft Sans Serif"/>
              </a:rPr>
              <a:t>Datos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equipamiento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red.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680"/>
              </a:spcBef>
              <a:buFont typeface="Wingdings"/>
              <a:buChar char=""/>
            </a:pPr>
            <a:endParaRPr sz="1800">
              <a:latin typeface="Microsoft Sans Serif"/>
              <a:cs typeface="Microsoft Sans Serif"/>
            </a:endParaRPr>
          </a:p>
          <a:p>
            <a:pPr marL="276860" indent="-235585">
              <a:lnSpc>
                <a:spcPct val="100000"/>
              </a:lnSpc>
              <a:buFont typeface="Wingdings"/>
              <a:buChar char=""/>
              <a:tabLst>
                <a:tab pos="276860" algn="l"/>
                <a:tab pos="3366770" algn="l"/>
              </a:tabLst>
            </a:pPr>
            <a:r>
              <a:rPr sz="1800" dirty="0">
                <a:latin typeface="Microsoft Sans Serif"/>
                <a:cs typeface="Microsoft Sans Serif"/>
              </a:rPr>
              <a:t>Ultimo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informe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estudio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</a:t>
            </a:r>
            <a:r>
              <a:rPr sz="1800" dirty="0">
                <a:latin typeface="Microsoft Sans Serif"/>
                <a:cs typeface="Microsoft Sans Serif"/>
              </a:rPr>
              <a:t>	cortocircuito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coordinación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sistema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Font typeface="Wingdings"/>
              <a:buChar char=""/>
            </a:pPr>
            <a:endParaRPr sz="1800">
              <a:latin typeface="Microsoft Sans Serif"/>
              <a:cs typeface="Microsoft Sans Serif"/>
            </a:endParaRPr>
          </a:p>
          <a:p>
            <a:pPr marL="52069" marR="1555115" indent="221615">
              <a:lnSpc>
                <a:spcPct val="100000"/>
              </a:lnSpc>
              <a:buFont typeface="Wingdings"/>
              <a:buChar char=""/>
              <a:tabLst>
                <a:tab pos="273685" algn="l"/>
              </a:tabLst>
            </a:pPr>
            <a:r>
              <a:rPr sz="1800" dirty="0">
                <a:latin typeface="Microsoft Sans Serif"/>
                <a:cs typeface="Microsoft Sans Serif"/>
              </a:rPr>
              <a:t>Area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trabajo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para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establecer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cada punto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análisis </a:t>
            </a:r>
            <a:r>
              <a:rPr sz="1800" dirty="0">
                <a:latin typeface="Microsoft Sans Serif"/>
                <a:cs typeface="Microsoft Sans Serif"/>
              </a:rPr>
              <a:t>con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nuestro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ingeniero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sistemas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energía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35"/>
              </a:spcBef>
              <a:buFont typeface="Wingdings"/>
              <a:buChar char=""/>
            </a:pPr>
            <a:endParaRPr sz="1800">
              <a:latin typeface="Microsoft Sans Serif"/>
              <a:cs typeface="Microsoft Sans Serif"/>
            </a:endParaRPr>
          </a:p>
          <a:p>
            <a:pPr marL="60960" marR="859155" indent="235585">
              <a:lnSpc>
                <a:spcPct val="100000"/>
              </a:lnSpc>
              <a:buFont typeface="Wingdings"/>
              <a:buChar char=""/>
              <a:tabLst>
                <a:tab pos="296545" algn="l"/>
              </a:tabLst>
            </a:pPr>
            <a:r>
              <a:rPr sz="1800" dirty="0">
                <a:latin typeface="Microsoft Sans Serif"/>
                <a:cs typeface="Microsoft Sans Serif"/>
              </a:rPr>
              <a:t>Distancias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típicas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trabajo para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cada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sector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aplicación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dirty="0">
                <a:latin typeface="Microsoft Sans Serif"/>
                <a:cs typeface="Microsoft Sans Serif"/>
              </a:rPr>
              <a:t>estandares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predeterminados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2323" y="336041"/>
            <a:ext cx="5849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ESTUDIO</a:t>
            </a:r>
            <a:r>
              <a:rPr sz="2400" spc="-25" dirty="0"/>
              <a:t> </a:t>
            </a:r>
            <a:r>
              <a:rPr sz="2400" dirty="0"/>
              <a:t>DE</a:t>
            </a:r>
            <a:r>
              <a:rPr sz="2400" spc="-35" dirty="0"/>
              <a:t> </a:t>
            </a:r>
            <a:r>
              <a:rPr sz="2400" dirty="0"/>
              <a:t>RIESGOS</a:t>
            </a:r>
            <a:r>
              <a:rPr sz="2400" spc="-25" dirty="0"/>
              <a:t> </a:t>
            </a:r>
            <a:r>
              <a:rPr sz="2400" dirty="0"/>
              <a:t>POR</a:t>
            </a:r>
            <a:r>
              <a:rPr sz="2400" spc="-120" dirty="0"/>
              <a:t> </a:t>
            </a:r>
            <a:r>
              <a:rPr sz="2400" spc="-10" dirty="0"/>
              <a:t>ARCFLASH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311397" y="1395425"/>
            <a:ext cx="7475855" cy="3580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16865" algn="l"/>
              </a:tabLst>
            </a:pPr>
            <a:r>
              <a:rPr sz="2100" b="1" dirty="0">
                <a:latin typeface="Calibri"/>
                <a:cs typeface="Calibri"/>
              </a:rPr>
              <a:t>El</a:t>
            </a:r>
            <a:r>
              <a:rPr sz="2100" b="1" spc="-50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Contratista</a:t>
            </a:r>
            <a:r>
              <a:rPr sz="2100" b="1" spc="-5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que</a:t>
            </a:r>
            <a:r>
              <a:rPr sz="2100" b="1" spc="-4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realice</a:t>
            </a:r>
            <a:r>
              <a:rPr sz="2100" b="1" spc="-3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el</a:t>
            </a:r>
            <a:r>
              <a:rPr sz="2100" b="1" spc="-4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estudio</a:t>
            </a:r>
            <a:r>
              <a:rPr sz="2100" b="1" spc="-5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debe</a:t>
            </a:r>
            <a:r>
              <a:rPr sz="2100" b="1" spc="-4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proveer: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2100">
              <a:latin typeface="Calibri"/>
              <a:cs typeface="Calibri"/>
            </a:endParaRPr>
          </a:p>
          <a:p>
            <a:pPr marL="58419">
              <a:lnSpc>
                <a:spcPct val="100000"/>
              </a:lnSpc>
              <a:tabLst>
                <a:tab pos="1887220" algn="l"/>
              </a:tabLst>
            </a:pPr>
            <a:r>
              <a:rPr sz="1800" dirty="0">
                <a:latin typeface="Microsoft Sans Serif"/>
                <a:cs typeface="Microsoft Sans Serif"/>
              </a:rPr>
              <a:t>Paso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#1: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Generación/Revisión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unifilar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Completo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Planta.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60325">
              <a:lnSpc>
                <a:spcPct val="100000"/>
              </a:lnSpc>
              <a:tabLst>
                <a:tab pos="1889125" algn="l"/>
              </a:tabLst>
            </a:pPr>
            <a:r>
              <a:rPr sz="1800" dirty="0">
                <a:latin typeface="Microsoft Sans Serif"/>
                <a:cs typeface="Microsoft Sans Serif"/>
              </a:rPr>
              <a:t>Paso </a:t>
            </a:r>
            <a:r>
              <a:rPr sz="1800" spc="-25" dirty="0">
                <a:latin typeface="Microsoft Sans Serif"/>
                <a:cs typeface="Microsoft Sans Serif"/>
              </a:rPr>
              <a:t>#2:</a:t>
            </a:r>
            <a:r>
              <a:rPr sz="1800" dirty="0">
                <a:latin typeface="Microsoft Sans Serif"/>
                <a:cs typeface="Microsoft Sans Serif"/>
              </a:rPr>
              <a:t>	Estudio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Cortocircuito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Sistema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Energía.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36195">
              <a:lnSpc>
                <a:spcPct val="100000"/>
              </a:lnSpc>
              <a:tabLst>
                <a:tab pos="1864995" algn="l"/>
              </a:tabLst>
            </a:pPr>
            <a:r>
              <a:rPr sz="1800" dirty="0">
                <a:latin typeface="Microsoft Sans Serif"/>
                <a:cs typeface="Microsoft Sans Serif"/>
              </a:rPr>
              <a:t>Paso </a:t>
            </a:r>
            <a:r>
              <a:rPr sz="1800" spc="-25" dirty="0">
                <a:latin typeface="Microsoft Sans Serif"/>
                <a:cs typeface="Microsoft Sans Serif"/>
              </a:rPr>
              <a:t>#3:</a:t>
            </a:r>
            <a:r>
              <a:rPr sz="1800" dirty="0">
                <a:latin typeface="Microsoft Sans Serif"/>
                <a:cs typeface="Microsoft Sans Serif"/>
              </a:rPr>
              <a:t>	Análisis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estado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actual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Sistema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Protecciones.</a:t>
            </a:r>
            <a:endParaRPr sz="1800">
              <a:latin typeface="Microsoft Sans Serif"/>
              <a:cs typeface="Microsoft Sans Serif"/>
            </a:endParaRPr>
          </a:p>
          <a:p>
            <a:pPr marL="17145">
              <a:lnSpc>
                <a:spcPct val="100000"/>
              </a:lnSpc>
              <a:spcBef>
                <a:spcPts val="1655"/>
              </a:spcBef>
              <a:tabLst>
                <a:tab pos="1845945" algn="l"/>
              </a:tabLst>
            </a:pPr>
            <a:r>
              <a:rPr sz="1800" dirty="0">
                <a:latin typeface="Microsoft Sans Serif"/>
                <a:cs typeface="Microsoft Sans Serif"/>
              </a:rPr>
              <a:t>Paso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#4:</a:t>
            </a:r>
            <a:r>
              <a:rPr sz="1800" dirty="0">
                <a:latin typeface="Microsoft Sans Serif"/>
                <a:cs typeface="Microsoft Sans Serif"/>
              </a:rPr>
              <a:t>	Estudio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Coordinación de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Protecciones</a:t>
            </a:r>
            <a:r>
              <a:rPr sz="1800" spc="-10" dirty="0">
                <a:latin typeface="Microsoft Sans Serif"/>
                <a:cs typeface="Microsoft Sans Serif"/>
              </a:rPr>
              <a:t> Eléctricas.</a:t>
            </a:r>
            <a:endParaRPr sz="1800">
              <a:latin typeface="Microsoft Sans Serif"/>
              <a:cs typeface="Microsoft Sans Serif"/>
            </a:endParaRPr>
          </a:p>
          <a:p>
            <a:pPr marL="17145">
              <a:lnSpc>
                <a:spcPct val="100000"/>
              </a:lnSpc>
              <a:spcBef>
                <a:spcPts val="1814"/>
              </a:spcBef>
              <a:tabLst>
                <a:tab pos="1845945" algn="l"/>
              </a:tabLst>
            </a:pPr>
            <a:r>
              <a:rPr sz="1800" dirty="0">
                <a:latin typeface="Microsoft Sans Serif"/>
                <a:cs typeface="Microsoft Sans Serif"/>
              </a:rPr>
              <a:t>Paso </a:t>
            </a:r>
            <a:r>
              <a:rPr sz="1800" spc="-25" dirty="0">
                <a:latin typeface="Microsoft Sans Serif"/>
                <a:cs typeface="Microsoft Sans Serif"/>
              </a:rPr>
              <a:t>#5:</a:t>
            </a:r>
            <a:r>
              <a:rPr sz="1800" dirty="0">
                <a:latin typeface="Microsoft Sans Serif"/>
                <a:cs typeface="Microsoft Sans Serif"/>
              </a:rPr>
              <a:t>	Estudio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 Riesgo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por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ARC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Flash.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55"/>
              </a:spcBef>
              <a:tabLst>
                <a:tab pos="1841500" algn="l"/>
              </a:tabLst>
            </a:pPr>
            <a:r>
              <a:rPr sz="1800" dirty="0">
                <a:latin typeface="Microsoft Sans Serif"/>
                <a:cs typeface="Microsoft Sans Serif"/>
              </a:rPr>
              <a:t>Paso </a:t>
            </a:r>
            <a:r>
              <a:rPr sz="1800" spc="-25" dirty="0">
                <a:latin typeface="Microsoft Sans Serif"/>
                <a:cs typeface="Microsoft Sans Serif"/>
              </a:rPr>
              <a:t>#6: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Clasificación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Rotulación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Áreas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Riesgo.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87648" y="5175326"/>
            <a:ext cx="938530" cy="75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Paso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#7: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1800" dirty="0">
                <a:latin typeface="Microsoft Sans Serif"/>
                <a:cs typeface="Microsoft Sans Serif"/>
              </a:rPr>
              <a:t>Paso </a:t>
            </a:r>
            <a:r>
              <a:rPr sz="1800" spc="-25" dirty="0">
                <a:latin typeface="Microsoft Sans Serif"/>
                <a:cs typeface="Microsoft Sans Serif"/>
              </a:rPr>
              <a:t>#8: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6829" y="5175326"/>
            <a:ext cx="5230495" cy="75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Presentación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Programa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Seguridad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Eléctrica.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1800" spc="-10" dirty="0">
                <a:latin typeface="Microsoft Sans Serif"/>
                <a:cs typeface="Microsoft Sans Serif"/>
              </a:rPr>
              <a:t>Mantenimiento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Anual.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3160" y="691895"/>
            <a:ext cx="7056119" cy="52913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74256" y="6110244"/>
            <a:ext cx="927100" cy="43815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9"/>
              </a:spcBef>
            </a:pPr>
            <a:endParaRPr sz="1050" dirty="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  <a:spcBef>
                <a:spcPts val="285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3181" rIns="0" bIns="0" rtlCol="0">
            <a:spAutoFit/>
          </a:bodyPr>
          <a:lstStyle/>
          <a:p>
            <a:pPr marL="1686560">
              <a:lnSpc>
                <a:spcPct val="100000"/>
              </a:lnSpc>
              <a:spcBef>
                <a:spcPts val="95"/>
              </a:spcBef>
            </a:pPr>
            <a:r>
              <a:rPr sz="2500" b="0" spc="-25" dirty="0">
                <a:latin typeface="Calibri Light"/>
                <a:cs typeface="Calibri Light"/>
              </a:rPr>
              <a:t>Instalaciones</a:t>
            </a:r>
            <a:r>
              <a:rPr sz="2500" b="0" spc="-35" dirty="0">
                <a:latin typeface="Calibri Light"/>
                <a:cs typeface="Calibri Light"/>
              </a:rPr>
              <a:t> </a:t>
            </a:r>
            <a:r>
              <a:rPr sz="2500" b="0" spc="-10" dirty="0">
                <a:latin typeface="Calibri Light"/>
                <a:cs typeface="Calibri Light"/>
              </a:rPr>
              <a:t>antiguas</a:t>
            </a:r>
            <a:endParaRPr sz="25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9882" y="6339941"/>
            <a:ext cx="20593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365885">
              <a:lnSpc>
                <a:spcPct val="100000"/>
              </a:lnSpc>
            </a:pP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9775" rIns="0" bIns="0" rtlCol="0">
            <a:spAutoFit/>
          </a:bodyPr>
          <a:lstStyle/>
          <a:p>
            <a:pPr marL="1606550">
              <a:lnSpc>
                <a:spcPct val="100000"/>
              </a:lnSpc>
              <a:spcBef>
                <a:spcPts val="95"/>
              </a:spcBef>
            </a:pPr>
            <a:r>
              <a:rPr dirty="0"/>
              <a:t>Instalaciones</a:t>
            </a:r>
            <a:r>
              <a:rPr spc="-70" dirty="0"/>
              <a:t> </a:t>
            </a:r>
            <a:r>
              <a:rPr dirty="0"/>
              <a:t>a</a:t>
            </a:r>
            <a:r>
              <a:rPr spc="-95" dirty="0"/>
              <a:t> </a:t>
            </a:r>
            <a:r>
              <a:rPr spc="-10" dirty="0"/>
              <a:t>mejorar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44230" y="1800605"/>
            <a:ext cx="213296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Arial"/>
                <a:cs typeface="Arial"/>
              </a:rPr>
              <a:t>Riesgo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de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contacto </a:t>
            </a:r>
            <a:r>
              <a:rPr sz="1800" b="1" i="1" dirty="0">
                <a:latin typeface="Arial"/>
                <a:cs typeface="Arial"/>
              </a:rPr>
              <a:t>directo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y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arc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spc="-20" dirty="0">
                <a:latin typeface="Arial"/>
                <a:cs typeface="Arial"/>
              </a:rPr>
              <a:t>flash</a:t>
            </a:r>
            <a:endParaRPr sz="1800">
              <a:latin typeface="Arial"/>
              <a:cs typeface="Arial"/>
            </a:endParaRPr>
          </a:p>
          <a:p>
            <a:pPr marL="12700" marR="168910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latin typeface="Arial"/>
                <a:cs typeface="Arial"/>
              </a:rPr>
              <a:t>Solo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ingreso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spc="-25" dirty="0">
                <a:latin typeface="Arial"/>
                <a:cs typeface="Arial"/>
              </a:rPr>
              <a:t>de </a:t>
            </a:r>
            <a:r>
              <a:rPr sz="1800" b="1" i="1" dirty="0">
                <a:latin typeface="Arial"/>
                <a:cs typeface="Arial"/>
              </a:rPr>
              <a:t>personal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con</a:t>
            </a:r>
            <a:r>
              <a:rPr sz="1800" b="1" i="1" spc="-25" dirty="0">
                <a:latin typeface="Arial"/>
                <a:cs typeface="Arial"/>
              </a:rPr>
              <a:t> EPP </a:t>
            </a:r>
            <a:r>
              <a:rPr sz="1800" b="1" i="1" spc="-10" dirty="0">
                <a:latin typeface="Arial"/>
                <a:cs typeface="Arial"/>
              </a:rPr>
              <a:t>adecuado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latin typeface="Arial"/>
                <a:cs typeface="Arial"/>
              </a:rPr>
              <a:t>No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hay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separación </a:t>
            </a:r>
            <a:r>
              <a:rPr sz="1800" b="1" i="1" dirty="0">
                <a:latin typeface="Arial"/>
                <a:cs typeface="Arial"/>
              </a:rPr>
              <a:t>entre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área </a:t>
            </a:r>
            <a:r>
              <a:rPr sz="1800" b="1" i="1" spc="-25" dirty="0">
                <a:latin typeface="Arial"/>
                <a:cs typeface="Arial"/>
              </a:rPr>
              <a:t>de </a:t>
            </a:r>
            <a:r>
              <a:rPr sz="1800" b="1" i="1" dirty="0">
                <a:latin typeface="Arial"/>
                <a:cs typeface="Arial"/>
              </a:rPr>
              <a:t>Operaciones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y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spc="-20" dirty="0">
                <a:latin typeface="Arial"/>
                <a:cs typeface="Arial"/>
              </a:rPr>
              <a:t>área </a:t>
            </a:r>
            <a:r>
              <a:rPr sz="1800" b="1" i="1" dirty="0">
                <a:latin typeface="Arial"/>
                <a:cs typeface="Arial"/>
              </a:rPr>
              <a:t>restringida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de</a:t>
            </a:r>
            <a:r>
              <a:rPr sz="1800" b="1" i="1" spc="-40" dirty="0">
                <a:latin typeface="Arial"/>
                <a:cs typeface="Arial"/>
              </a:rPr>
              <a:t> </a:t>
            </a:r>
            <a:r>
              <a:rPr sz="1800" b="1" i="1" spc="-20" dirty="0">
                <a:latin typeface="Arial"/>
                <a:cs typeface="Arial"/>
              </a:rPr>
              <a:t>M.T.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82980" y="649223"/>
            <a:ext cx="7382509" cy="5291455"/>
            <a:chOff x="982980" y="649223"/>
            <a:chExt cx="7382509" cy="5291455"/>
          </a:xfrm>
        </p:grpSpPr>
        <p:sp>
          <p:nvSpPr>
            <p:cNvPr id="5" name="object 5"/>
            <p:cNvSpPr/>
            <p:nvPr/>
          </p:nvSpPr>
          <p:spPr>
            <a:xfrm>
              <a:off x="5088636" y="3750563"/>
              <a:ext cx="3276600" cy="76200"/>
            </a:xfrm>
            <a:custGeom>
              <a:avLst/>
              <a:gdLst/>
              <a:ahLst/>
              <a:cxnLst/>
              <a:rect l="l" t="t" r="r" b="b"/>
              <a:pathLst>
                <a:path w="32766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32766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3276600" h="76200">
                  <a:moveTo>
                    <a:pt x="3276599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3276599" y="44450"/>
                  </a:lnTo>
                  <a:lnTo>
                    <a:pt x="3276599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2980" y="649223"/>
              <a:ext cx="7053072" cy="52913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7132" y="862583"/>
            <a:ext cx="6746875" cy="5011420"/>
            <a:chOff x="1437132" y="862583"/>
            <a:chExt cx="6746875" cy="5011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7132" y="862583"/>
              <a:ext cx="6682740" cy="50109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27448" y="2526791"/>
              <a:ext cx="3456940" cy="1445260"/>
            </a:xfrm>
            <a:custGeom>
              <a:avLst/>
              <a:gdLst/>
              <a:ahLst/>
              <a:cxnLst/>
              <a:rect l="l" t="t" r="r" b="b"/>
              <a:pathLst>
                <a:path w="3456940" h="1445260">
                  <a:moveTo>
                    <a:pt x="3456432" y="1400302"/>
                  </a:moveTo>
                  <a:lnTo>
                    <a:pt x="76200" y="1400302"/>
                  </a:lnTo>
                  <a:lnTo>
                    <a:pt x="76200" y="1368552"/>
                  </a:lnTo>
                  <a:lnTo>
                    <a:pt x="0" y="1406652"/>
                  </a:lnTo>
                  <a:lnTo>
                    <a:pt x="76200" y="1444752"/>
                  </a:lnTo>
                  <a:lnTo>
                    <a:pt x="76200" y="1413002"/>
                  </a:lnTo>
                  <a:lnTo>
                    <a:pt x="3456432" y="1413002"/>
                  </a:lnTo>
                  <a:lnTo>
                    <a:pt x="3456432" y="1400302"/>
                  </a:lnTo>
                  <a:close/>
                </a:path>
                <a:path w="3456940" h="1445260">
                  <a:moveTo>
                    <a:pt x="3456432" y="31750"/>
                  </a:moveTo>
                  <a:lnTo>
                    <a:pt x="2020824" y="31750"/>
                  </a:lnTo>
                  <a:lnTo>
                    <a:pt x="2020824" y="0"/>
                  </a:lnTo>
                  <a:lnTo>
                    <a:pt x="1944624" y="38100"/>
                  </a:lnTo>
                  <a:lnTo>
                    <a:pt x="2020824" y="76200"/>
                  </a:lnTo>
                  <a:lnTo>
                    <a:pt x="2020824" y="44450"/>
                  </a:lnTo>
                  <a:lnTo>
                    <a:pt x="3456432" y="44450"/>
                  </a:lnTo>
                  <a:lnTo>
                    <a:pt x="345643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0400" rIns="0" bIns="0" rtlCol="0">
            <a:spAutoFit/>
          </a:bodyPr>
          <a:lstStyle/>
          <a:p>
            <a:pPr marL="1665605">
              <a:lnSpc>
                <a:spcPct val="100000"/>
              </a:lnSpc>
              <a:spcBef>
                <a:spcPts val="95"/>
              </a:spcBef>
            </a:pPr>
            <a:r>
              <a:rPr dirty="0"/>
              <a:t>Nuevo</a:t>
            </a:r>
            <a:r>
              <a:rPr spc="-60" dirty="0"/>
              <a:t> </a:t>
            </a:r>
            <a:r>
              <a:rPr spc="-10" dirty="0"/>
              <a:t>diseño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96147" y="1511630"/>
            <a:ext cx="217233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Area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Media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Arial"/>
                <a:cs typeface="Arial"/>
              </a:rPr>
              <a:t>Tensión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separada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cerco </a:t>
            </a:r>
            <a:r>
              <a:rPr sz="1800" b="1" dirty="0">
                <a:latin typeface="Arial"/>
                <a:cs typeface="Arial"/>
              </a:rPr>
              <a:t>Ingresa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solo </a:t>
            </a:r>
            <a:r>
              <a:rPr sz="1800" b="1" spc="-10" dirty="0">
                <a:latin typeface="Arial"/>
                <a:cs typeface="Arial"/>
              </a:rPr>
              <a:t>personal</a:t>
            </a:r>
            <a:r>
              <a:rPr sz="1800" b="1" spc="50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autorizado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EPP </a:t>
            </a:r>
            <a:r>
              <a:rPr sz="1800" b="1" spc="-10" dirty="0">
                <a:latin typeface="Arial"/>
                <a:cs typeface="Arial"/>
              </a:rPr>
              <a:t>adecuado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 marR="76708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Area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Baja </a:t>
            </a:r>
            <a:r>
              <a:rPr sz="1800" b="1" spc="-10" dirty="0">
                <a:latin typeface="Arial"/>
                <a:cs typeface="Arial"/>
              </a:rPr>
              <a:t>Tensión,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No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existe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riesgo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Contacto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Directo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9388" y="868680"/>
            <a:ext cx="9551035" cy="5615940"/>
            <a:chOff x="1199388" y="868680"/>
            <a:chExt cx="9551035" cy="56159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9388" y="868680"/>
              <a:ext cx="6947915" cy="52120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867400" y="2857500"/>
              <a:ext cx="2590800" cy="76200"/>
            </a:xfrm>
            <a:custGeom>
              <a:avLst/>
              <a:gdLst/>
              <a:ahLst/>
              <a:cxnLst/>
              <a:rect l="l" t="t" r="r" b="b"/>
              <a:pathLst>
                <a:path w="2590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25908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2590800" h="76200">
                  <a:moveTo>
                    <a:pt x="25908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2590800" y="44450"/>
                  </a:lnTo>
                  <a:lnTo>
                    <a:pt x="25908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7715" rIns="0" bIns="0" rtlCol="0">
            <a:spAutoFit/>
          </a:bodyPr>
          <a:lstStyle/>
          <a:p>
            <a:pPr marL="3684270">
              <a:lnSpc>
                <a:spcPct val="100000"/>
              </a:lnSpc>
              <a:spcBef>
                <a:spcPts val="95"/>
              </a:spcBef>
            </a:pPr>
            <a:r>
              <a:rPr dirty="0"/>
              <a:t>Mejoras</a:t>
            </a:r>
            <a:r>
              <a:rPr spc="-85" dirty="0"/>
              <a:t> </a:t>
            </a:r>
            <a:r>
              <a:rPr spc="-10" dirty="0"/>
              <a:t>efectuadas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14409" y="2731134"/>
            <a:ext cx="2693035" cy="153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Arial"/>
                <a:cs typeface="Arial"/>
              </a:rPr>
              <a:t>Tablero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de</a:t>
            </a:r>
            <a:r>
              <a:rPr sz="1800" b="1" i="1" spc="-4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Baja</a:t>
            </a:r>
            <a:r>
              <a:rPr sz="1800" b="1" i="1" spc="-30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Tensión </a:t>
            </a:r>
            <a:r>
              <a:rPr sz="1800" b="1" i="1" dirty="0">
                <a:latin typeface="Arial"/>
                <a:cs typeface="Arial"/>
              </a:rPr>
              <a:t>sin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partes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expuestas,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spc="-25" dirty="0">
                <a:latin typeface="Arial"/>
                <a:cs typeface="Arial"/>
              </a:rPr>
              <a:t>no </a:t>
            </a:r>
            <a:r>
              <a:rPr sz="1800" b="1" i="1" dirty="0">
                <a:latin typeface="Arial"/>
                <a:cs typeface="Arial"/>
              </a:rPr>
              <a:t>requiere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EPP</a:t>
            </a:r>
            <a:r>
              <a:rPr sz="1800" b="1" i="1" spc="-9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especial.</a:t>
            </a:r>
            <a:endParaRPr sz="1800">
              <a:latin typeface="Arial"/>
              <a:cs typeface="Arial"/>
            </a:endParaRPr>
          </a:p>
          <a:p>
            <a:pPr marL="12700" marR="234315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latin typeface="Arial"/>
                <a:cs typeface="Arial"/>
              </a:rPr>
              <a:t>Gabinete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metálico </a:t>
            </a:r>
            <a:r>
              <a:rPr sz="1800" b="1" i="1" spc="-25" dirty="0">
                <a:latin typeface="Arial"/>
                <a:cs typeface="Arial"/>
              </a:rPr>
              <a:t>con </a:t>
            </a:r>
            <a:r>
              <a:rPr sz="1800" b="1" i="1" dirty="0">
                <a:latin typeface="Arial"/>
                <a:cs typeface="Arial"/>
              </a:rPr>
              <a:t>protección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20" dirty="0">
                <a:latin typeface="Arial"/>
                <a:cs typeface="Arial"/>
              </a:rPr>
              <a:t>IP55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7085" rIns="0" bIns="0" rtlCol="0">
            <a:spAutoFit/>
          </a:bodyPr>
          <a:lstStyle/>
          <a:p>
            <a:pPr marL="3757295">
              <a:lnSpc>
                <a:spcPct val="100000"/>
              </a:lnSpc>
              <a:spcBef>
                <a:spcPts val="95"/>
              </a:spcBef>
            </a:pPr>
            <a:r>
              <a:rPr dirty="0"/>
              <a:t>Mejoras</a:t>
            </a:r>
            <a:r>
              <a:rPr spc="-90" dirty="0"/>
              <a:t> </a:t>
            </a:r>
            <a:r>
              <a:rPr spc="-10" dirty="0"/>
              <a:t>efectuadas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4000" y="1295400"/>
            <a:ext cx="6553200" cy="4744720"/>
            <a:chOff x="1524000" y="1295400"/>
            <a:chExt cx="6553200" cy="4744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1295400"/>
              <a:ext cx="6324600" cy="47442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86400" y="3467100"/>
              <a:ext cx="2590800" cy="76200"/>
            </a:xfrm>
            <a:custGeom>
              <a:avLst/>
              <a:gdLst/>
              <a:ahLst/>
              <a:cxnLst/>
              <a:rect l="l" t="t" r="r" b="b"/>
              <a:pathLst>
                <a:path w="25908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259080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2590800" h="76200">
                  <a:moveTo>
                    <a:pt x="2590800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2590800" y="44450"/>
                  </a:lnTo>
                  <a:lnTo>
                    <a:pt x="259080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080629" y="2349449"/>
            <a:ext cx="235204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2275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Arial"/>
                <a:cs typeface="Arial"/>
              </a:rPr>
              <a:t>Seccionador </a:t>
            </a:r>
            <a:r>
              <a:rPr sz="1800" b="1" i="1" spc="-20" dirty="0">
                <a:latin typeface="Arial"/>
                <a:cs typeface="Arial"/>
              </a:rPr>
              <a:t>bajo </a:t>
            </a:r>
            <a:r>
              <a:rPr sz="1800" b="1" i="1" dirty="0">
                <a:latin typeface="Arial"/>
                <a:cs typeface="Arial"/>
              </a:rPr>
              <a:t>carga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spc="-25" dirty="0">
                <a:latin typeface="Arial"/>
                <a:cs typeface="Arial"/>
              </a:rPr>
              <a:t>de </a:t>
            </a:r>
            <a:r>
              <a:rPr sz="1800" b="1" i="1" spc="-10" dirty="0">
                <a:latin typeface="Arial"/>
                <a:cs typeface="Arial"/>
              </a:rPr>
              <a:t>accionamiento tripolar.</a:t>
            </a:r>
            <a:endParaRPr sz="1800">
              <a:latin typeface="Arial"/>
              <a:cs typeface="Arial"/>
            </a:endParaRPr>
          </a:p>
          <a:p>
            <a:pPr marL="12700" marR="104139">
              <a:lnSpc>
                <a:spcPct val="100000"/>
              </a:lnSpc>
              <a:spcBef>
                <a:spcPts val="1085"/>
              </a:spcBef>
            </a:pPr>
            <a:r>
              <a:rPr sz="1800" b="1" i="1" dirty="0">
                <a:latin typeface="Arial"/>
                <a:cs typeface="Arial"/>
              </a:rPr>
              <a:t>En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caso</a:t>
            </a:r>
            <a:r>
              <a:rPr sz="1800" b="1" i="1" spc="10" dirty="0">
                <a:latin typeface="Arial"/>
                <a:cs typeface="Arial"/>
              </a:rPr>
              <a:t> </a:t>
            </a:r>
            <a:r>
              <a:rPr sz="1800" b="1" i="1" spc="-25" dirty="0">
                <a:latin typeface="Arial"/>
                <a:cs typeface="Arial"/>
              </a:rPr>
              <a:t>de </a:t>
            </a:r>
            <a:r>
              <a:rPr sz="1800" b="1" i="1" dirty="0">
                <a:latin typeface="Arial"/>
                <a:cs typeface="Arial"/>
              </a:rPr>
              <a:t>emergencia,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puede </a:t>
            </a:r>
            <a:r>
              <a:rPr sz="1800" b="1" i="1" dirty="0">
                <a:latin typeface="Arial"/>
                <a:cs typeface="Arial"/>
              </a:rPr>
              <a:t>cortarse</a:t>
            </a:r>
            <a:r>
              <a:rPr sz="1800" b="1" i="1" spc="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la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carga</a:t>
            </a:r>
            <a:r>
              <a:rPr sz="1800" b="1" i="1" spc="15" dirty="0">
                <a:latin typeface="Arial"/>
                <a:cs typeface="Arial"/>
              </a:rPr>
              <a:t> </a:t>
            </a:r>
            <a:r>
              <a:rPr sz="1800" b="1" i="1" spc="-25" dirty="0">
                <a:latin typeface="Arial"/>
                <a:cs typeface="Arial"/>
              </a:rPr>
              <a:t>sin </a:t>
            </a:r>
            <a:r>
              <a:rPr sz="1800" b="1" i="1" dirty="0">
                <a:latin typeface="Arial"/>
                <a:cs typeface="Arial"/>
              </a:rPr>
              <a:t>riesgos y sin</a:t>
            </a:r>
            <a:r>
              <a:rPr sz="1800" b="1" i="1" spc="5" dirty="0">
                <a:latin typeface="Arial"/>
                <a:cs typeface="Arial"/>
              </a:rPr>
              <a:t> </a:t>
            </a:r>
            <a:r>
              <a:rPr sz="1800" b="1" i="1" spc="-25" dirty="0">
                <a:latin typeface="Arial"/>
                <a:cs typeface="Arial"/>
              </a:rPr>
              <a:t>EPP </a:t>
            </a:r>
            <a:r>
              <a:rPr sz="1800" b="1" i="1" spc="-10" dirty="0">
                <a:latin typeface="Arial"/>
                <a:cs typeface="Arial"/>
              </a:rPr>
              <a:t>especial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latin typeface="Arial"/>
                <a:cs typeface="Arial"/>
              </a:rPr>
              <a:t>Limitación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de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Icc</a:t>
            </a:r>
            <a:r>
              <a:rPr sz="1800" b="1" i="1" spc="-5" dirty="0">
                <a:latin typeface="Arial"/>
                <a:cs typeface="Arial"/>
              </a:rPr>
              <a:t> </a:t>
            </a:r>
            <a:r>
              <a:rPr sz="1800" b="1" i="1" spc="-25" dirty="0">
                <a:latin typeface="Arial"/>
                <a:cs typeface="Arial"/>
              </a:rPr>
              <a:t>con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Arial"/>
                <a:cs typeface="Arial"/>
              </a:rPr>
              <a:t>fusibles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spc="-25" dirty="0">
                <a:latin typeface="Arial"/>
                <a:cs typeface="Arial"/>
              </a:rPr>
              <a:t>NH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74256" y="6110244"/>
            <a:ext cx="927100" cy="43815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9"/>
              </a:spcBef>
            </a:pPr>
            <a:endParaRPr sz="1050" dirty="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  <a:spcBef>
                <a:spcPts val="285"/>
              </a:spcBef>
            </a:pP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654" rIns="0" bIns="0" rtlCol="0">
            <a:spAutoFit/>
          </a:bodyPr>
          <a:lstStyle/>
          <a:p>
            <a:pPr marL="1002665">
              <a:lnSpc>
                <a:spcPct val="100000"/>
              </a:lnSpc>
              <a:spcBef>
                <a:spcPts val="95"/>
              </a:spcBef>
            </a:pPr>
            <a:r>
              <a:rPr dirty="0"/>
              <a:t>SET</a:t>
            </a:r>
            <a:r>
              <a:rPr spc="-80" dirty="0"/>
              <a:t> </a:t>
            </a:r>
            <a:r>
              <a:rPr dirty="0"/>
              <a:t>de</a:t>
            </a:r>
            <a:r>
              <a:rPr spc="-70" dirty="0"/>
              <a:t> </a:t>
            </a:r>
            <a:r>
              <a:rPr dirty="0"/>
              <a:t>distribución</a:t>
            </a:r>
            <a:r>
              <a:rPr spc="-65" dirty="0"/>
              <a:t> </a:t>
            </a:r>
            <a:r>
              <a:rPr dirty="0"/>
              <a:t>para</a:t>
            </a:r>
            <a:r>
              <a:rPr spc="-65" dirty="0"/>
              <a:t> </a:t>
            </a:r>
            <a:r>
              <a:rPr dirty="0"/>
              <a:t>pozos</a:t>
            </a:r>
            <a:r>
              <a:rPr spc="-70" dirty="0"/>
              <a:t> </a:t>
            </a:r>
            <a:r>
              <a:rPr spc="-10" dirty="0"/>
              <a:t>(nueva)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89882" y="6339941"/>
            <a:ext cx="20593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365885">
              <a:lnSpc>
                <a:spcPct val="100000"/>
              </a:lnSpc>
            </a:pP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3495" y="762000"/>
            <a:ext cx="6768083" cy="507644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6166" y="1377822"/>
            <a:ext cx="833818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622300" algn="l"/>
                <a:tab pos="1352550" algn="l"/>
                <a:tab pos="2617470" algn="l"/>
                <a:tab pos="3192145" algn="l"/>
                <a:tab pos="4920615" algn="l"/>
                <a:tab pos="6186805" algn="l"/>
                <a:tab pos="8113395" algn="l"/>
              </a:tabLst>
            </a:pPr>
            <a:r>
              <a:rPr sz="2000" b="1" spc="-25" dirty="0">
                <a:latin typeface="Arial"/>
                <a:cs typeface="Arial"/>
              </a:rPr>
              <a:t>Los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tableros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5" dirty="0">
                <a:latin typeface="Arial"/>
                <a:cs typeface="Arial"/>
              </a:rPr>
              <a:t>de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distribución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mejoran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notablemente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5" dirty="0">
                <a:latin typeface="Arial"/>
                <a:cs typeface="Arial"/>
              </a:rPr>
              <a:t>la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6166" y="3328796"/>
            <a:ext cx="11493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160"/>
              </a:lnSpc>
              <a:spcBef>
                <a:spcPts val="1440"/>
              </a:spcBef>
            </a:pPr>
            <a:r>
              <a:rPr sz="2000" spc="-50" dirty="0"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1920"/>
              </a:lnSpc>
            </a:pPr>
            <a:r>
              <a:rPr sz="2000" spc="-50" dirty="0"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1920"/>
              </a:lnSpc>
            </a:pPr>
            <a:r>
              <a:rPr sz="2000" spc="-50" dirty="0"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160"/>
              </a:lnSpc>
            </a:pPr>
            <a:r>
              <a:rPr sz="2000" spc="-50" dirty="0"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6166" y="5279897"/>
            <a:ext cx="1149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latin typeface="Microsoft Sans Serif"/>
                <a:cs typeface="Microsoft Sans Serif"/>
              </a:rPr>
              <a:t>•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6166" y="1621663"/>
            <a:ext cx="8338820" cy="423291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622300" marR="5080">
              <a:lnSpc>
                <a:spcPct val="80000"/>
              </a:lnSpc>
              <a:spcBef>
                <a:spcPts val="585"/>
              </a:spcBef>
            </a:pPr>
            <a:r>
              <a:rPr sz="2000" b="1" dirty="0">
                <a:latin typeface="Arial"/>
                <a:cs typeface="Arial"/>
              </a:rPr>
              <a:t>seguridad</a:t>
            </a:r>
            <a:r>
              <a:rPr sz="2000" b="1" spc="3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3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instalaciones</a:t>
            </a:r>
            <a:r>
              <a:rPr sz="2000" b="1" spc="3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antiguas,</a:t>
            </a:r>
            <a:r>
              <a:rPr sz="2000" b="1" spc="3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eliminando</a:t>
            </a:r>
            <a:r>
              <a:rPr sz="2000" b="1" spc="3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3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riesgo</a:t>
            </a:r>
            <a:r>
              <a:rPr sz="2000" b="1" spc="36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de </a:t>
            </a:r>
            <a:r>
              <a:rPr sz="2000" b="1" dirty="0">
                <a:latin typeface="Arial"/>
                <a:cs typeface="Arial"/>
              </a:rPr>
              <a:t>contacto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directo</a:t>
            </a:r>
            <a:endParaRPr sz="2000">
              <a:latin typeface="Arial"/>
              <a:cs typeface="Arial"/>
            </a:endParaRPr>
          </a:p>
          <a:p>
            <a:pPr marL="622300" indent="-609600">
              <a:lnSpc>
                <a:spcPts val="1920"/>
              </a:lnSpc>
              <a:buFont typeface="Microsoft Sans Serif"/>
              <a:buChar char="•"/>
              <a:tabLst>
                <a:tab pos="622300" algn="l"/>
              </a:tabLst>
            </a:pPr>
            <a:r>
              <a:rPr sz="2000" b="1" dirty="0">
                <a:latin typeface="Arial"/>
                <a:cs typeface="Arial"/>
              </a:rPr>
              <a:t>Grado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protección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IP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55</a:t>
            </a:r>
            <a:endParaRPr sz="2000">
              <a:latin typeface="Arial"/>
              <a:cs typeface="Arial"/>
            </a:endParaRPr>
          </a:p>
          <a:p>
            <a:pPr marL="622300" indent="-609600">
              <a:lnSpc>
                <a:spcPts val="2160"/>
              </a:lnSpc>
              <a:spcBef>
                <a:spcPts val="1435"/>
              </a:spcBef>
              <a:buFont typeface="Microsoft Sans Serif"/>
              <a:buChar char="•"/>
              <a:tabLst>
                <a:tab pos="622300" algn="l"/>
              </a:tabLst>
            </a:pPr>
            <a:r>
              <a:rPr sz="2000" b="1" dirty="0">
                <a:latin typeface="Arial"/>
                <a:cs typeface="Arial"/>
              </a:rPr>
              <a:t>Los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tableros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pueden incorporar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Clasificación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Riesgos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por</a:t>
            </a:r>
            <a:endParaRPr sz="2000">
              <a:latin typeface="Arial"/>
              <a:cs typeface="Arial"/>
            </a:endParaRPr>
          </a:p>
          <a:p>
            <a:pPr marL="622300">
              <a:lnSpc>
                <a:spcPts val="2160"/>
              </a:lnSpc>
            </a:pPr>
            <a:r>
              <a:rPr sz="2000" b="1" dirty="0">
                <a:latin typeface="Arial"/>
                <a:cs typeface="Arial"/>
              </a:rPr>
              <a:t>Arc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Flash,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acuerdo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 la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norma </a:t>
            </a:r>
            <a:r>
              <a:rPr sz="2000" b="1" spc="-55" dirty="0">
                <a:latin typeface="Arial"/>
                <a:cs typeface="Arial"/>
              </a:rPr>
              <a:t>NFPA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70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  <a:p>
            <a:pPr marL="622300" marR="1205865">
              <a:lnSpc>
                <a:spcPts val="1920"/>
              </a:lnSpc>
              <a:spcBef>
                <a:spcPts val="1910"/>
              </a:spcBef>
            </a:pPr>
            <a:r>
              <a:rPr sz="2000" b="1" dirty="0">
                <a:latin typeface="Arial"/>
                <a:cs typeface="Arial"/>
              </a:rPr>
              <a:t>Para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ello,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 debe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proporcionar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datos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placa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del </a:t>
            </a:r>
            <a:r>
              <a:rPr sz="2000" b="1" dirty="0">
                <a:latin typeface="Arial"/>
                <a:cs typeface="Arial"/>
              </a:rPr>
              <a:t>transformador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cual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será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conectado:</a:t>
            </a:r>
            <a:endParaRPr sz="2000">
              <a:latin typeface="Arial"/>
              <a:cs typeface="Arial"/>
            </a:endParaRPr>
          </a:p>
          <a:p>
            <a:pPr marL="1474470" lvl="1" indent="-292735">
              <a:lnSpc>
                <a:spcPts val="1695"/>
              </a:lnSpc>
              <a:buAutoNum type="alphaLcParenR"/>
              <a:tabLst>
                <a:tab pos="1474470" algn="l"/>
              </a:tabLst>
            </a:pPr>
            <a:r>
              <a:rPr sz="2000" b="1" dirty="0">
                <a:latin typeface="Arial"/>
                <a:cs typeface="Arial"/>
              </a:rPr>
              <a:t>Potencia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 </a:t>
            </a:r>
            <a:r>
              <a:rPr sz="2000" b="1" spc="-25" dirty="0">
                <a:latin typeface="Arial"/>
                <a:cs typeface="Arial"/>
              </a:rPr>
              <a:t>KVA</a:t>
            </a:r>
            <a:endParaRPr sz="2000">
              <a:latin typeface="Arial"/>
              <a:cs typeface="Arial"/>
            </a:endParaRPr>
          </a:p>
          <a:p>
            <a:pPr marL="1489710" lvl="1" indent="-307975">
              <a:lnSpc>
                <a:spcPts val="1920"/>
              </a:lnSpc>
              <a:buAutoNum type="alphaLcParenR"/>
              <a:tabLst>
                <a:tab pos="1489710" algn="l"/>
              </a:tabLst>
            </a:pPr>
            <a:r>
              <a:rPr sz="2000" b="1" dirty="0">
                <a:latin typeface="Arial"/>
                <a:cs typeface="Arial"/>
              </a:rPr>
              <a:t>Corriente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Nominal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10" dirty="0">
                <a:latin typeface="Arial"/>
                <a:cs typeface="Arial"/>
              </a:rPr>
              <a:t> secundario</a:t>
            </a:r>
            <a:endParaRPr sz="2000">
              <a:latin typeface="Arial"/>
              <a:cs typeface="Arial"/>
            </a:endParaRPr>
          </a:p>
          <a:p>
            <a:pPr marL="1474470" lvl="1" indent="-292735">
              <a:lnSpc>
                <a:spcPts val="1920"/>
              </a:lnSpc>
              <a:buAutoNum type="alphaLcParenR"/>
              <a:tabLst>
                <a:tab pos="1474470" algn="l"/>
              </a:tabLst>
            </a:pPr>
            <a:r>
              <a:rPr sz="2000" b="1" dirty="0">
                <a:latin typeface="Arial"/>
                <a:cs typeface="Arial"/>
              </a:rPr>
              <a:t>Ucc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%</a:t>
            </a:r>
            <a:endParaRPr sz="2000">
              <a:latin typeface="Arial"/>
              <a:cs typeface="Arial"/>
            </a:endParaRPr>
          </a:p>
          <a:p>
            <a:pPr marL="622300" marR="1042035" lvl="1" indent="866775">
              <a:lnSpc>
                <a:spcPts val="1920"/>
              </a:lnSpc>
              <a:spcBef>
                <a:spcPts val="225"/>
              </a:spcBef>
              <a:buAutoNum type="alphaLcParenR"/>
              <a:tabLst>
                <a:tab pos="1489075" algn="l"/>
              </a:tabLst>
            </a:pPr>
            <a:r>
              <a:rPr sz="2000" b="1" dirty="0">
                <a:latin typeface="Arial"/>
                <a:cs typeface="Arial"/>
              </a:rPr>
              <a:t>Sección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longitud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los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cables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Conexión</a:t>
            </a:r>
            <a:r>
              <a:rPr sz="2000" b="1" spc="-25" dirty="0">
                <a:latin typeface="Arial"/>
                <a:cs typeface="Arial"/>
              </a:rPr>
              <a:t> al </a:t>
            </a:r>
            <a:r>
              <a:rPr sz="2000" b="1" spc="-10" dirty="0">
                <a:latin typeface="Arial"/>
                <a:cs typeface="Arial"/>
              </a:rPr>
              <a:t>transformador</a:t>
            </a:r>
            <a:endParaRPr sz="2000">
              <a:latin typeface="Arial"/>
              <a:cs typeface="Arial"/>
            </a:endParaRPr>
          </a:p>
          <a:p>
            <a:pPr marL="622300" marR="666750">
              <a:lnSpc>
                <a:spcPct val="80000"/>
              </a:lnSpc>
              <a:spcBef>
                <a:spcPts val="1935"/>
              </a:spcBef>
            </a:pPr>
            <a:r>
              <a:rPr sz="2000" b="1" dirty="0">
                <a:latin typeface="Arial"/>
                <a:cs typeface="Arial"/>
              </a:rPr>
              <a:t>Los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fusibles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NH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deben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dimensionados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acuerdo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la </a:t>
            </a:r>
            <a:r>
              <a:rPr sz="2000" b="1" dirty="0">
                <a:latin typeface="Arial"/>
                <a:cs typeface="Arial"/>
              </a:rPr>
              <a:t>carga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Nominal,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obtener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una adecuada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protección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14117" y="354025"/>
            <a:ext cx="75139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Mejoras</a:t>
            </a:r>
            <a:r>
              <a:rPr sz="3200" spc="-50" dirty="0"/>
              <a:t> </a:t>
            </a:r>
            <a:r>
              <a:rPr sz="3200" dirty="0"/>
              <a:t>de</a:t>
            </a:r>
            <a:r>
              <a:rPr sz="3200" spc="-30" dirty="0"/>
              <a:t> </a:t>
            </a:r>
            <a:r>
              <a:rPr sz="3200" dirty="0"/>
              <a:t>Seguridad</a:t>
            </a:r>
            <a:r>
              <a:rPr sz="3200" spc="-50" dirty="0"/>
              <a:t> </a:t>
            </a:r>
            <a:r>
              <a:rPr sz="3200" dirty="0"/>
              <a:t>en</a:t>
            </a:r>
            <a:r>
              <a:rPr sz="3200" spc="-40" dirty="0"/>
              <a:t> </a:t>
            </a:r>
            <a:r>
              <a:rPr sz="3200" spc="-10" dirty="0"/>
              <a:t>Instalaciones</a:t>
            </a:r>
            <a:endParaRPr sz="32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6717" y="286003"/>
            <a:ext cx="8347709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latin typeface="Arial"/>
                <a:cs typeface="Arial"/>
              </a:rPr>
              <a:t>No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solo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las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instalaciones</a:t>
            </a:r>
            <a:r>
              <a:rPr sz="2000" b="1" i="1" spc="-5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deben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ser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mejoradas.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latin typeface="Arial"/>
                <a:cs typeface="Arial"/>
              </a:rPr>
              <a:t>Los</a:t>
            </a:r>
            <a:r>
              <a:rPr sz="2000" b="1" i="1" spc="-1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Procedimientos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Trabajo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deben</a:t>
            </a:r>
            <a:r>
              <a:rPr sz="2000" b="1" i="1" spc="-1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ser</a:t>
            </a:r>
            <a:r>
              <a:rPr sz="2000" b="1" i="1" spc="-4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constantemente</a:t>
            </a:r>
            <a:r>
              <a:rPr sz="2000" b="1" i="1" spc="-6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revisados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8276" y="1124711"/>
            <a:ext cx="6190487" cy="479298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98345" y="214376"/>
            <a:ext cx="83483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latin typeface="Arial"/>
                <a:cs typeface="Arial"/>
              </a:rPr>
              <a:t>No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solo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las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instalaciones</a:t>
            </a:r>
            <a:r>
              <a:rPr sz="2000" b="1" i="1" spc="-5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deben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ser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mejoradas.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latin typeface="Arial"/>
                <a:cs typeface="Arial"/>
              </a:rPr>
              <a:t>Los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Procedimientos</a:t>
            </a:r>
            <a:r>
              <a:rPr sz="2000" b="1" i="1" spc="-4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Trabajo</a:t>
            </a:r>
            <a:r>
              <a:rPr sz="2000" b="1" i="1" spc="-3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deben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ser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constantemente</a:t>
            </a:r>
            <a:r>
              <a:rPr sz="2000" b="1" i="1" spc="-6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revisados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6311" y="915924"/>
            <a:ext cx="5256276" cy="5103876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5975" rIns="0" bIns="0" rtlCol="0">
            <a:spAutoFit/>
          </a:bodyPr>
          <a:lstStyle/>
          <a:p>
            <a:pPr marL="2419985">
              <a:lnSpc>
                <a:spcPct val="100000"/>
              </a:lnSpc>
              <a:spcBef>
                <a:spcPts val="100"/>
              </a:spcBef>
            </a:pPr>
            <a:r>
              <a:rPr sz="2400" b="0" i="0" dirty="0">
                <a:latin typeface="Microsoft Sans Serif"/>
                <a:cs typeface="Microsoft Sans Serif"/>
              </a:rPr>
              <a:t>INCIDENTES</a:t>
            </a:r>
            <a:r>
              <a:rPr sz="2400" b="0" i="0" spc="-45" dirty="0">
                <a:latin typeface="Microsoft Sans Serif"/>
                <a:cs typeface="Microsoft Sans Serif"/>
              </a:rPr>
              <a:t> </a:t>
            </a:r>
            <a:r>
              <a:rPr sz="2400" b="0" i="0" dirty="0">
                <a:latin typeface="Microsoft Sans Serif"/>
                <a:cs typeface="Microsoft Sans Serif"/>
              </a:rPr>
              <a:t>POR</a:t>
            </a:r>
            <a:r>
              <a:rPr sz="2400" b="0" i="0" spc="-160" dirty="0">
                <a:latin typeface="Microsoft Sans Serif"/>
                <a:cs typeface="Microsoft Sans Serif"/>
              </a:rPr>
              <a:t> </a:t>
            </a:r>
            <a:r>
              <a:rPr sz="2400" b="0" i="0" spc="-10" dirty="0">
                <a:latin typeface="Microsoft Sans Serif"/>
                <a:cs typeface="Microsoft Sans Serif"/>
              </a:rPr>
              <a:t>ARCFLASH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999" y="0"/>
            <a:ext cx="7993230" cy="60166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12095" y="2331720"/>
            <a:ext cx="1046988" cy="1371599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8275" y="-89"/>
            <a:ext cx="7345985" cy="596788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1627" y="336887"/>
            <a:ext cx="419163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50" b="0" i="0" spc="-125" dirty="0">
                <a:latin typeface="Arial Black"/>
                <a:cs typeface="Arial Black"/>
              </a:rPr>
              <a:t>Incidente</a:t>
            </a:r>
            <a:r>
              <a:rPr sz="2950" b="0" i="0" spc="-90" dirty="0">
                <a:latin typeface="Arial Black"/>
                <a:cs typeface="Arial Black"/>
              </a:rPr>
              <a:t> </a:t>
            </a:r>
            <a:r>
              <a:rPr sz="2950" b="0" i="0" spc="-145" dirty="0">
                <a:latin typeface="Arial Black"/>
                <a:cs typeface="Arial Black"/>
              </a:rPr>
              <a:t>de</a:t>
            </a:r>
            <a:r>
              <a:rPr sz="2950" b="0" i="0" spc="-100" dirty="0">
                <a:latin typeface="Arial Black"/>
                <a:cs typeface="Arial Black"/>
              </a:rPr>
              <a:t> </a:t>
            </a:r>
            <a:r>
              <a:rPr sz="2950" b="0" i="0" spc="-120" dirty="0">
                <a:latin typeface="Arial Black"/>
                <a:cs typeface="Arial Black"/>
              </a:rPr>
              <a:t>ArcFlash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19130" y="1477476"/>
            <a:ext cx="3574415" cy="168402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050" b="1" spc="-80" dirty="0">
                <a:latin typeface="Arial"/>
                <a:cs typeface="Arial"/>
              </a:rPr>
              <a:t>Sistema</a:t>
            </a:r>
            <a:r>
              <a:rPr sz="2050" b="1" spc="-65" dirty="0">
                <a:latin typeface="Arial"/>
                <a:cs typeface="Arial"/>
              </a:rPr>
              <a:t> </a:t>
            </a:r>
            <a:r>
              <a:rPr sz="2050" b="1" spc="-20" dirty="0">
                <a:latin typeface="Arial"/>
                <a:cs typeface="Arial"/>
              </a:rPr>
              <a:t>de</a:t>
            </a:r>
            <a:r>
              <a:rPr sz="2050" b="1" spc="-95" dirty="0">
                <a:latin typeface="Arial"/>
                <a:cs typeface="Arial"/>
              </a:rPr>
              <a:t> </a:t>
            </a:r>
            <a:r>
              <a:rPr sz="2050" b="1" spc="-20" dirty="0">
                <a:latin typeface="Arial"/>
                <a:cs typeface="Arial"/>
              </a:rPr>
              <a:t>480V</a:t>
            </a:r>
            <a:endParaRPr sz="2050">
              <a:latin typeface="Arial"/>
              <a:cs typeface="Arial"/>
            </a:endParaRPr>
          </a:p>
          <a:p>
            <a:pPr marL="12700" marR="5080">
              <a:lnSpc>
                <a:spcPct val="132700"/>
              </a:lnSpc>
            </a:pPr>
            <a:r>
              <a:rPr sz="2050" b="1" spc="-75" dirty="0">
                <a:latin typeface="Arial"/>
                <a:cs typeface="Arial"/>
              </a:rPr>
              <a:t>22,600A</a:t>
            </a:r>
            <a:r>
              <a:rPr sz="2050" b="1" spc="-15" dirty="0">
                <a:latin typeface="Arial"/>
                <a:cs typeface="Arial"/>
              </a:rPr>
              <a:t> </a:t>
            </a:r>
            <a:r>
              <a:rPr sz="2050" b="1" spc="-70" dirty="0">
                <a:latin typeface="Arial"/>
                <a:cs typeface="Arial"/>
              </a:rPr>
              <a:t>Corriente</a:t>
            </a:r>
            <a:r>
              <a:rPr sz="2050" b="1" spc="-10" dirty="0">
                <a:latin typeface="Arial"/>
                <a:cs typeface="Arial"/>
              </a:rPr>
              <a:t> Simétrica </a:t>
            </a:r>
            <a:r>
              <a:rPr sz="2050" b="1" spc="-75" dirty="0">
                <a:latin typeface="Arial"/>
                <a:cs typeface="Arial"/>
              </a:rPr>
              <a:t>Tablero</a:t>
            </a:r>
            <a:r>
              <a:rPr sz="2050" b="1" spc="-70" dirty="0">
                <a:latin typeface="Arial"/>
                <a:cs typeface="Arial"/>
              </a:rPr>
              <a:t> </a:t>
            </a:r>
            <a:r>
              <a:rPr sz="2050" b="1" spc="-20" dirty="0">
                <a:latin typeface="Arial"/>
                <a:cs typeface="Arial"/>
              </a:rPr>
              <a:t>de</a:t>
            </a:r>
            <a:r>
              <a:rPr sz="2050" b="1" spc="-50" dirty="0">
                <a:latin typeface="Arial"/>
                <a:cs typeface="Arial"/>
              </a:rPr>
              <a:t> </a:t>
            </a:r>
            <a:r>
              <a:rPr sz="2050" b="1" spc="-75" dirty="0">
                <a:latin typeface="Arial"/>
                <a:cs typeface="Arial"/>
              </a:rPr>
              <a:t>Control</a:t>
            </a:r>
            <a:r>
              <a:rPr sz="2050" b="1" spc="-65" dirty="0">
                <a:latin typeface="Arial"/>
                <a:cs typeface="Arial"/>
              </a:rPr>
              <a:t> </a:t>
            </a:r>
            <a:r>
              <a:rPr sz="2050" b="1" spc="-45" dirty="0">
                <a:latin typeface="Arial"/>
                <a:cs typeface="Arial"/>
              </a:rPr>
              <a:t>de</a:t>
            </a:r>
            <a:r>
              <a:rPr sz="2050" b="1" spc="-70" dirty="0">
                <a:latin typeface="Arial"/>
                <a:cs typeface="Arial"/>
              </a:rPr>
              <a:t> </a:t>
            </a:r>
            <a:r>
              <a:rPr sz="2050" b="1" spc="-65" dirty="0">
                <a:latin typeface="Arial"/>
                <a:cs typeface="Arial"/>
              </a:rPr>
              <a:t>Motores </a:t>
            </a:r>
            <a:r>
              <a:rPr sz="2050" b="1" spc="-75" dirty="0">
                <a:latin typeface="Arial"/>
                <a:cs typeface="Arial"/>
              </a:rPr>
              <a:t>Descarga</a:t>
            </a:r>
            <a:r>
              <a:rPr sz="2050" b="1" spc="-60" dirty="0">
                <a:latin typeface="Arial"/>
                <a:cs typeface="Arial"/>
              </a:rPr>
              <a:t> de</a:t>
            </a:r>
            <a:r>
              <a:rPr sz="2050" b="1" spc="-75" dirty="0">
                <a:latin typeface="Arial"/>
                <a:cs typeface="Arial"/>
              </a:rPr>
              <a:t> </a:t>
            </a:r>
            <a:r>
              <a:rPr sz="2050" b="1" dirty="0">
                <a:latin typeface="Arial"/>
                <a:cs typeface="Arial"/>
              </a:rPr>
              <a:t>6</a:t>
            </a:r>
            <a:r>
              <a:rPr sz="2050" b="1" spc="-70" dirty="0">
                <a:latin typeface="Arial"/>
                <a:cs typeface="Arial"/>
              </a:rPr>
              <a:t> </a:t>
            </a:r>
            <a:r>
              <a:rPr sz="2050" b="1" spc="-65" dirty="0">
                <a:latin typeface="Arial"/>
                <a:cs typeface="Arial"/>
              </a:rPr>
              <a:t>ciclos </a:t>
            </a:r>
            <a:r>
              <a:rPr sz="2050" b="1" spc="-50" dirty="0">
                <a:latin typeface="Arial"/>
                <a:cs typeface="Arial"/>
              </a:rPr>
              <a:t>(0.1</a:t>
            </a:r>
            <a:r>
              <a:rPr sz="2050" b="1" spc="-75" dirty="0">
                <a:latin typeface="Arial"/>
                <a:cs typeface="Arial"/>
              </a:rPr>
              <a:t> </a:t>
            </a:r>
            <a:r>
              <a:rPr sz="2050" b="1" spc="-20" dirty="0">
                <a:latin typeface="Arial"/>
                <a:cs typeface="Arial"/>
              </a:rPr>
              <a:t>sec)</a:t>
            </a:r>
            <a:endParaRPr sz="20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08666" y="928197"/>
            <a:ext cx="5488305" cy="0"/>
          </a:xfrm>
          <a:custGeom>
            <a:avLst/>
            <a:gdLst/>
            <a:ahLst/>
            <a:cxnLst/>
            <a:rect l="l" t="t" r="r" b="b"/>
            <a:pathLst>
              <a:path w="5488305">
                <a:moveTo>
                  <a:pt x="0" y="0"/>
                </a:moveTo>
                <a:lnTo>
                  <a:pt x="5487719" y="0"/>
                </a:lnTo>
              </a:path>
            </a:pathLst>
          </a:custGeom>
          <a:ln w="663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8028432" cy="602132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60" y="579119"/>
            <a:ext cx="8353044" cy="54604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2046" rIns="0" bIns="0" rtlCol="0">
            <a:spAutoFit/>
          </a:bodyPr>
          <a:lstStyle/>
          <a:p>
            <a:pPr marL="1692910">
              <a:lnSpc>
                <a:spcPct val="100000"/>
              </a:lnSpc>
              <a:spcBef>
                <a:spcPts val="100"/>
              </a:spcBef>
            </a:pPr>
            <a:r>
              <a:rPr sz="2400" spc="-40" dirty="0"/>
              <a:t>RESULTADOS </a:t>
            </a:r>
            <a:r>
              <a:rPr sz="2400" dirty="0"/>
              <a:t>DE</a:t>
            </a:r>
            <a:r>
              <a:rPr sz="2400" spc="-75" dirty="0"/>
              <a:t> </a:t>
            </a:r>
            <a:r>
              <a:rPr sz="2400" dirty="0"/>
              <a:t>UN</a:t>
            </a:r>
            <a:r>
              <a:rPr sz="2400" spc="-145" dirty="0"/>
              <a:t> </a:t>
            </a:r>
            <a:r>
              <a:rPr sz="2400" dirty="0"/>
              <a:t>ACCIDENTE</a:t>
            </a:r>
            <a:r>
              <a:rPr sz="2400" spc="-40" dirty="0"/>
              <a:t> </a:t>
            </a:r>
            <a:r>
              <a:rPr sz="2400" dirty="0"/>
              <a:t>POR</a:t>
            </a:r>
            <a:r>
              <a:rPr sz="2400" spc="-155" dirty="0"/>
              <a:t> </a:t>
            </a:r>
            <a:r>
              <a:rPr sz="2400" spc="-10" dirty="0"/>
              <a:t>ARCFLASH</a:t>
            </a:r>
            <a:endParaRPr sz="24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43576" y="2839567"/>
            <a:ext cx="5041265" cy="335089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05104" indent="-192405">
              <a:lnSpc>
                <a:spcPct val="100000"/>
              </a:lnSpc>
              <a:spcBef>
                <a:spcPts val="459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104" algn="l"/>
                <a:tab pos="3816350" algn="l"/>
              </a:tabLst>
            </a:pPr>
            <a:r>
              <a:rPr sz="2000" b="1" dirty="0">
                <a:latin typeface="Arial"/>
                <a:cs typeface="Arial"/>
              </a:rPr>
              <a:t>Normas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constructivas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los</a:t>
            </a:r>
            <a:r>
              <a:rPr sz="2000" b="1" dirty="0">
                <a:latin typeface="Arial"/>
                <a:cs typeface="Arial"/>
              </a:rPr>
              <a:t>	aparatos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396240">
              <a:lnSpc>
                <a:spcPct val="100000"/>
              </a:lnSpc>
              <a:spcBef>
                <a:spcPts val="359"/>
              </a:spcBef>
            </a:pPr>
            <a:r>
              <a:rPr sz="2000" dirty="0">
                <a:latin typeface="Microsoft Sans Serif"/>
                <a:cs typeface="Microsoft Sans Serif"/>
              </a:rPr>
              <a:t>IEC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60947-</a:t>
            </a:r>
            <a:r>
              <a:rPr sz="2000" spc="-10" dirty="0">
                <a:latin typeface="Microsoft Sans Serif"/>
                <a:cs typeface="Microsoft Sans Serif"/>
              </a:rPr>
              <a:t>1/2/3</a:t>
            </a:r>
            <a:endParaRPr sz="2000">
              <a:latin typeface="Microsoft Sans Serif"/>
              <a:cs typeface="Microsoft Sans Serif"/>
            </a:endParaRPr>
          </a:p>
          <a:p>
            <a:pPr marL="396240">
              <a:lnSpc>
                <a:spcPct val="100000"/>
              </a:lnSpc>
              <a:spcBef>
                <a:spcPts val="359"/>
              </a:spcBef>
            </a:pPr>
            <a:r>
              <a:rPr sz="2000" dirty="0">
                <a:latin typeface="Microsoft Sans Serif"/>
                <a:cs typeface="Microsoft Sans Serif"/>
              </a:rPr>
              <a:t>IEC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60269-</a:t>
            </a:r>
            <a:r>
              <a:rPr sz="2000" spc="-50" dirty="0">
                <a:latin typeface="Microsoft Sans Serif"/>
                <a:cs typeface="Microsoft Sans Serif"/>
              </a:rPr>
              <a:t>1</a:t>
            </a:r>
            <a:endParaRPr sz="2000">
              <a:latin typeface="Microsoft Sans Serif"/>
              <a:cs typeface="Microsoft Sans Serif"/>
            </a:endParaRPr>
          </a:p>
          <a:p>
            <a:pPr marL="220979" marR="434975" indent="-192405">
              <a:lnSpc>
                <a:spcPct val="100000"/>
              </a:lnSpc>
              <a:spcBef>
                <a:spcPts val="38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22250" algn="l"/>
              </a:tabLst>
            </a:pPr>
            <a:r>
              <a:rPr sz="2000" b="1" dirty="0">
                <a:latin typeface="Arial"/>
                <a:cs typeface="Arial"/>
              </a:rPr>
              <a:t>Normas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que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garantizan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seguridad 	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personas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continuidad</a:t>
            </a:r>
            <a:r>
              <a:rPr sz="2000" b="1" spc="-25" dirty="0">
                <a:latin typeface="Arial"/>
                <a:cs typeface="Arial"/>
              </a:rPr>
              <a:t> de 	</a:t>
            </a:r>
            <a:r>
              <a:rPr sz="2000" b="1" dirty="0">
                <a:latin typeface="Arial"/>
                <a:cs typeface="Arial"/>
              </a:rPr>
              <a:t>servicio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12750">
              <a:lnSpc>
                <a:spcPct val="100000"/>
              </a:lnSpc>
              <a:spcBef>
                <a:spcPts val="359"/>
              </a:spcBef>
              <a:tabLst>
                <a:tab pos="97726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IEC</a:t>
            </a:r>
            <a:r>
              <a:rPr sz="2000" dirty="0">
                <a:latin typeface="Microsoft Sans Serif"/>
                <a:cs typeface="Microsoft Sans Serif"/>
              </a:rPr>
              <a:t>	61641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(Arco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interno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barras</a:t>
            </a:r>
            <a:endParaRPr sz="2000">
              <a:latin typeface="Microsoft Sans Serif"/>
              <a:cs typeface="Microsoft Sans Serif"/>
            </a:endParaRPr>
          </a:p>
          <a:p>
            <a:pPr marL="41275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principales)</a:t>
            </a:r>
            <a:endParaRPr sz="2000">
              <a:latin typeface="Microsoft Sans Serif"/>
              <a:cs typeface="Microsoft Sans Serif"/>
            </a:endParaRPr>
          </a:p>
          <a:p>
            <a:pPr marL="412750" marR="475615">
              <a:lnSpc>
                <a:spcPct val="100000"/>
              </a:lnSpc>
              <a:spcBef>
                <a:spcPts val="360"/>
              </a:spcBef>
              <a:tabLst>
                <a:tab pos="1527175" algn="l"/>
              </a:tabLst>
            </a:pPr>
            <a:r>
              <a:rPr sz="2000" dirty="0">
                <a:latin typeface="Microsoft Sans Serif"/>
                <a:cs typeface="Microsoft Sans Serif"/>
              </a:rPr>
              <a:t>AS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3439</a:t>
            </a:r>
            <a:r>
              <a:rPr sz="2000" dirty="0">
                <a:latin typeface="Microsoft Sans Serif"/>
                <a:cs typeface="Microsoft Sans Serif"/>
              </a:rPr>
              <a:t>	(Arco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interno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circuito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</a:t>
            </a:r>
            <a:r>
              <a:rPr sz="2000" dirty="0">
                <a:latin typeface="Microsoft Sans Serif"/>
                <a:cs typeface="Microsoft Sans Serif"/>
              </a:rPr>
              <a:t>salida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60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7996" y="3194304"/>
            <a:ext cx="777239" cy="85344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793235" y="1813560"/>
            <a:ext cx="1407160" cy="858519"/>
            <a:chOff x="3793235" y="1813560"/>
            <a:chExt cx="1407160" cy="85851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3235" y="1813560"/>
              <a:ext cx="775715" cy="858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0183" y="1981200"/>
              <a:ext cx="679703" cy="68427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375405" y="930401"/>
            <a:ext cx="7165975" cy="17392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Cumplimiento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de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las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siguientes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normas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solidFill>
                  <a:srgbClr val="5B9BD4"/>
                </a:solidFill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20"/>
              </a:spcBef>
            </a:pPr>
            <a:endParaRPr sz="2000">
              <a:latin typeface="Times New Roman"/>
              <a:cs typeface="Times New Roman"/>
            </a:endParaRPr>
          </a:p>
          <a:p>
            <a:pPr marL="2087245" indent="-192405">
              <a:lnSpc>
                <a:spcPct val="100000"/>
              </a:lnSpc>
              <a:spcBef>
                <a:spcPts val="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87245" algn="l"/>
                <a:tab pos="7068184" algn="l"/>
              </a:tabLst>
            </a:pPr>
            <a:r>
              <a:rPr sz="2000" b="1" dirty="0">
                <a:latin typeface="Arial"/>
                <a:cs typeface="Arial"/>
              </a:rPr>
              <a:t>Normas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construcción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tableros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5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2279015">
              <a:lnSpc>
                <a:spcPct val="100000"/>
              </a:lnSpc>
              <a:spcBef>
                <a:spcPts val="360"/>
              </a:spcBef>
            </a:pPr>
            <a:r>
              <a:rPr sz="2000" dirty="0">
                <a:latin typeface="Microsoft Sans Serif"/>
                <a:cs typeface="Microsoft Sans Serif"/>
              </a:rPr>
              <a:t>IEC 61439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(B.T.),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IEC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62271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(M.T.)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45635" y="4326635"/>
            <a:ext cx="1069975" cy="1642745"/>
            <a:chOff x="3945635" y="4326635"/>
            <a:chExt cx="1069975" cy="164274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5635" y="4401375"/>
              <a:ext cx="990384" cy="156794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52315" y="4355591"/>
              <a:ext cx="934212" cy="15118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037837" y="4341113"/>
              <a:ext cx="963294" cy="1541145"/>
            </a:xfrm>
            <a:custGeom>
              <a:avLst/>
              <a:gdLst/>
              <a:ahLst/>
              <a:cxnLst/>
              <a:rect l="l" t="t" r="r" b="b"/>
              <a:pathLst>
                <a:path w="963295" h="1541145">
                  <a:moveTo>
                    <a:pt x="0" y="1540764"/>
                  </a:moveTo>
                  <a:lnTo>
                    <a:pt x="963167" y="1540764"/>
                  </a:lnTo>
                  <a:lnTo>
                    <a:pt x="963167" y="0"/>
                  </a:lnTo>
                  <a:lnTo>
                    <a:pt x="0" y="0"/>
                  </a:lnTo>
                  <a:lnTo>
                    <a:pt x="0" y="1540764"/>
                  </a:lnTo>
                  <a:close/>
                </a:path>
              </a:pathLst>
            </a:custGeom>
            <a:ln w="2895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52315" y="4355591"/>
              <a:ext cx="934212" cy="14523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2315" y="4355591"/>
              <a:ext cx="934212" cy="1511808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6588" y="4323588"/>
            <a:ext cx="2194560" cy="136855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044954" y="4866258"/>
            <a:ext cx="1383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Arco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interno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214498" y="127762"/>
            <a:ext cx="696277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i="0" dirty="0">
                <a:latin typeface="Arial"/>
                <a:cs typeface="Arial"/>
              </a:rPr>
              <a:t>Requisitos</a:t>
            </a:r>
            <a:r>
              <a:rPr sz="2900" i="0" spc="-45" dirty="0">
                <a:latin typeface="Arial"/>
                <a:cs typeface="Arial"/>
              </a:rPr>
              <a:t> </a:t>
            </a:r>
            <a:r>
              <a:rPr sz="2900" i="0" dirty="0">
                <a:latin typeface="Arial"/>
                <a:cs typeface="Arial"/>
              </a:rPr>
              <a:t>para</a:t>
            </a:r>
            <a:r>
              <a:rPr sz="2900" i="0" spc="-30" dirty="0">
                <a:latin typeface="Arial"/>
                <a:cs typeface="Arial"/>
              </a:rPr>
              <a:t> </a:t>
            </a:r>
            <a:r>
              <a:rPr sz="2900" i="0" dirty="0">
                <a:latin typeface="Arial"/>
                <a:cs typeface="Arial"/>
              </a:rPr>
              <a:t>garantizar</a:t>
            </a:r>
            <a:r>
              <a:rPr sz="2900" i="0" spc="-55" dirty="0">
                <a:latin typeface="Arial"/>
                <a:cs typeface="Arial"/>
              </a:rPr>
              <a:t> </a:t>
            </a:r>
            <a:r>
              <a:rPr sz="2900" i="0" dirty="0">
                <a:latin typeface="Arial"/>
                <a:cs typeface="Arial"/>
              </a:rPr>
              <a:t>la</a:t>
            </a:r>
            <a:r>
              <a:rPr sz="2900" i="0" spc="-20" dirty="0">
                <a:latin typeface="Arial"/>
                <a:cs typeface="Arial"/>
              </a:rPr>
              <a:t> </a:t>
            </a:r>
            <a:r>
              <a:rPr sz="2900" i="0" spc="-10" dirty="0">
                <a:latin typeface="Arial"/>
                <a:cs typeface="Arial"/>
              </a:rPr>
              <a:t>Seguridad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2261" rIns="0" bIns="0" rtlCol="0">
            <a:spAutoFit/>
          </a:bodyPr>
          <a:lstStyle/>
          <a:p>
            <a:pPr marL="2696845">
              <a:lnSpc>
                <a:spcPct val="100000"/>
              </a:lnSpc>
              <a:spcBef>
                <a:spcPts val="95"/>
              </a:spcBef>
            </a:pPr>
            <a:r>
              <a:rPr b="0" i="0" spc="-10" dirty="0">
                <a:latin typeface="Microsoft Sans Serif"/>
                <a:cs typeface="Microsoft Sans Serif"/>
              </a:rPr>
              <a:t>Velocidad</a:t>
            </a:r>
            <a:r>
              <a:rPr b="0" i="0" spc="-35" dirty="0">
                <a:latin typeface="Microsoft Sans Serif"/>
                <a:cs typeface="Microsoft Sans Serif"/>
              </a:rPr>
              <a:t> </a:t>
            </a:r>
            <a:r>
              <a:rPr b="0" i="0" dirty="0">
                <a:latin typeface="Microsoft Sans Serif"/>
                <a:cs typeface="Microsoft Sans Serif"/>
              </a:rPr>
              <a:t>de</a:t>
            </a:r>
            <a:r>
              <a:rPr b="0" i="0" spc="-40" dirty="0">
                <a:latin typeface="Microsoft Sans Serif"/>
                <a:cs typeface="Microsoft Sans Serif"/>
              </a:rPr>
              <a:t> </a:t>
            </a:r>
            <a:r>
              <a:rPr b="0" i="0" dirty="0">
                <a:latin typeface="Microsoft Sans Serif"/>
                <a:cs typeface="Microsoft Sans Serif"/>
              </a:rPr>
              <a:t>giro</a:t>
            </a:r>
            <a:r>
              <a:rPr b="0" i="0" spc="-40" dirty="0">
                <a:latin typeface="Microsoft Sans Serif"/>
                <a:cs typeface="Microsoft Sans Serif"/>
              </a:rPr>
              <a:t> </a:t>
            </a:r>
            <a:r>
              <a:rPr b="0" i="0" dirty="0">
                <a:latin typeface="Microsoft Sans Serif"/>
                <a:cs typeface="Microsoft Sans Serif"/>
              </a:rPr>
              <a:t>de</a:t>
            </a:r>
            <a:r>
              <a:rPr b="0" i="0" spc="-40" dirty="0">
                <a:latin typeface="Microsoft Sans Serif"/>
                <a:cs typeface="Microsoft Sans Serif"/>
              </a:rPr>
              <a:t> </a:t>
            </a:r>
            <a:r>
              <a:rPr b="0" i="0" dirty="0">
                <a:latin typeface="Microsoft Sans Serif"/>
                <a:cs typeface="Microsoft Sans Serif"/>
              </a:rPr>
              <a:t>un</a:t>
            </a:r>
            <a:r>
              <a:rPr b="0" i="0" spc="-10" dirty="0">
                <a:latin typeface="Microsoft Sans Serif"/>
                <a:cs typeface="Microsoft Sans Serif"/>
              </a:rPr>
              <a:t> motor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11782"/>
            <a:ext cx="32111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Velocidad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giro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motor: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0194" y="2212594"/>
            <a:ext cx="902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n=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x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75305" y="2614625"/>
            <a:ext cx="159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latin typeface="Calibri"/>
                <a:cs typeface="Calibri"/>
              </a:rPr>
              <a:t>p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04926" y="2691028"/>
            <a:ext cx="198120" cy="255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2000" spc="-25" dirty="0">
                <a:latin typeface="Calibri"/>
                <a:cs typeface="Calibri"/>
              </a:rPr>
              <a:t>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90086" y="2116088"/>
            <a:ext cx="3627754" cy="123126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860"/>
              </a:spcBef>
            </a:pPr>
            <a:r>
              <a:rPr sz="2000" dirty="0">
                <a:latin typeface="Calibri"/>
                <a:cs typeface="Calibri"/>
              </a:rPr>
              <a:t>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Velocidad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rotórica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(rpm).</a:t>
            </a:r>
            <a:endParaRPr sz="2000">
              <a:latin typeface="Calibri"/>
              <a:cs typeface="Calibri"/>
            </a:endParaRPr>
          </a:p>
          <a:p>
            <a:pPr marL="32384">
              <a:lnSpc>
                <a:spcPct val="100000"/>
              </a:lnSpc>
              <a:spcBef>
                <a:spcPts val="770"/>
              </a:spcBef>
            </a:pPr>
            <a:r>
              <a:rPr sz="2000" dirty="0">
                <a:latin typeface="Calibri"/>
                <a:cs typeface="Calibri"/>
              </a:rPr>
              <a:t>f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Frecuencia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onda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tensió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2000" dirty="0">
                <a:latin typeface="Calibri"/>
                <a:cs typeface="Calibri"/>
              </a:rPr>
              <a:t>p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Número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polos.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181088" y="2133600"/>
            <a:ext cx="4029710" cy="3458210"/>
            <a:chOff x="7181088" y="2133600"/>
            <a:chExt cx="4029710" cy="345821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5431" y="2133600"/>
              <a:ext cx="3905112" cy="34579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200138" y="2277618"/>
              <a:ext cx="192405" cy="1152525"/>
            </a:xfrm>
            <a:custGeom>
              <a:avLst/>
              <a:gdLst/>
              <a:ahLst/>
              <a:cxnLst/>
              <a:rect l="l" t="t" r="r" b="b"/>
              <a:pathLst>
                <a:path w="192404" h="1152525">
                  <a:moveTo>
                    <a:pt x="0" y="0"/>
                  </a:moveTo>
                  <a:lnTo>
                    <a:pt x="37397" y="7536"/>
                  </a:lnTo>
                  <a:lnTo>
                    <a:pt x="67913" y="28098"/>
                  </a:lnTo>
                  <a:lnTo>
                    <a:pt x="88475" y="58614"/>
                  </a:lnTo>
                  <a:lnTo>
                    <a:pt x="96011" y="96012"/>
                  </a:lnTo>
                  <a:lnTo>
                    <a:pt x="96011" y="480060"/>
                  </a:lnTo>
                  <a:lnTo>
                    <a:pt x="103548" y="517457"/>
                  </a:lnTo>
                  <a:lnTo>
                    <a:pt x="124110" y="547973"/>
                  </a:lnTo>
                  <a:lnTo>
                    <a:pt x="154626" y="568535"/>
                  </a:lnTo>
                  <a:lnTo>
                    <a:pt x="192023" y="576072"/>
                  </a:lnTo>
                  <a:lnTo>
                    <a:pt x="154626" y="583608"/>
                  </a:lnTo>
                  <a:lnTo>
                    <a:pt x="124110" y="604170"/>
                  </a:lnTo>
                  <a:lnTo>
                    <a:pt x="103548" y="634686"/>
                  </a:lnTo>
                  <a:lnTo>
                    <a:pt x="96011" y="672084"/>
                  </a:lnTo>
                  <a:lnTo>
                    <a:pt x="96011" y="1056132"/>
                  </a:lnTo>
                  <a:lnTo>
                    <a:pt x="88475" y="1093529"/>
                  </a:lnTo>
                  <a:lnTo>
                    <a:pt x="67913" y="1124045"/>
                  </a:lnTo>
                  <a:lnTo>
                    <a:pt x="37397" y="1144607"/>
                  </a:lnTo>
                  <a:lnTo>
                    <a:pt x="0" y="1152144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280666" y="2494026"/>
            <a:ext cx="864235" cy="0"/>
          </a:xfrm>
          <a:custGeom>
            <a:avLst/>
            <a:gdLst/>
            <a:ahLst/>
            <a:cxnLst/>
            <a:rect l="l" t="t" r="r" b="b"/>
            <a:pathLst>
              <a:path w="864235">
                <a:moveTo>
                  <a:pt x="0" y="0"/>
                </a:moveTo>
                <a:lnTo>
                  <a:pt x="864107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16401" y="2277617"/>
            <a:ext cx="192405" cy="1152525"/>
          </a:xfrm>
          <a:custGeom>
            <a:avLst/>
            <a:gdLst/>
            <a:ahLst/>
            <a:cxnLst/>
            <a:rect l="l" t="t" r="r" b="b"/>
            <a:pathLst>
              <a:path w="192404" h="1152525">
                <a:moveTo>
                  <a:pt x="192024" y="1152144"/>
                </a:moveTo>
                <a:lnTo>
                  <a:pt x="154626" y="1144607"/>
                </a:lnTo>
                <a:lnTo>
                  <a:pt x="124110" y="1124045"/>
                </a:lnTo>
                <a:lnTo>
                  <a:pt x="103548" y="1093529"/>
                </a:lnTo>
                <a:lnTo>
                  <a:pt x="96012" y="1056132"/>
                </a:lnTo>
                <a:lnTo>
                  <a:pt x="96012" y="672084"/>
                </a:lnTo>
                <a:lnTo>
                  <a:pt x="88475" y="634686"/>
                </a:lnTo>
                <a:lnTo>
                  <a:pt x="67913" y="604170"/>
                </a:lnTo>
                <a:lnTo>
                  <a:pt x="37397" y="583608"/>
                </a:lnTo>
                <a:lnTo>
                  <a:pt x="0" y="576072"/>
                </a:lnTo>
                <a:lnTo>
                  <a:pt x="37397" y="568535"/>
                </a:lnTo>
                <a:lnTo>
                  <a:pt x="67913" y="547973"/>
                </a:lnTo>
                <a:lnTo>
                  <a:pt x="88475" y="517457"/>
                </a:lnTo>
                <a:lnTo>
                  <a:pt x="96012" y="480060"/>
                </a:lnTo>
                <a:lnTo>
                  <a:pt x="96012" y="96012"/>
                </a:lnTo>
                <a:lnTo>
                  <a:pt x="103548" y="58614"/>
                </a:lnTo>
                <a:lnTo>
                  <a:pt x="124110" y="28098"/>
                </a:lnTo>
                <a:lnTo>
                  <a:pt x="154626" y="7536"/>
                </a:lnTo>
                <a:lnTo>
                  <a:pt x="192024" y="0"/>
                </a:lnTo>
              </a:path>
            </a:pathLst>
          </a:custGeom>
          <a:ln w="38099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71889" y="4372736"/>
            <a:ext cx="2865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5885" algn="l"/>
              </a:tabLst>
            </a:pPr>
            <a:r>
              <a:rPr sz="1800" dirty="0">
                <a:latin typeface="Microsoft Sans Serif"/>
                <a:cs typeface="Microsoft Sans Serif"/>
              </a:rPr>
              <a:t>&gt;</a:t>
            </a:r>
            <a:r>
              <a:rPr sz="1800" spc="1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3000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rpm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-----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3600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rpm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190" y="4098417"/>
            <a:ext cx="30143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2404745" algn="l"/>
              </a:tabLst>
            </a:pP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409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f=</a:t>
            </a:r>
            <a:r>
              <a:rPr sz="1800" spc="390" dirty="0">
                <a:latin typeface="Microsoft Sans Serif"/>
                <a:cs typeface="Microsoft Sans Serif"/>
              </a:rPr>
              <a:t>    </a:t>
            </a:r>
            <a:r>
              <a:rPr sz="1800" dirty="0">
                <a:latin typeface="Microsoft Sans Serif"/>
                <a:cs typeface="Microsoft Sans Serif"/>
              </a:rPr>
              <a:t>50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Hz</a:t>
            </a:r>
            <a:r>
              <a:rPr sz="1800" dirty="0">
                <a:latin typeface="Microsoft Sans Serif"/>
                <a:cs typeface="Microsoft Sans Serif"/>
              </a:rPr>
              <a:t>	60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Hz</a:t>
            </a:r>
            <a:endParaRPr sz="1800">
              <a:latin typeface="Microsoft Sans Serif"/>
              <a:cs typeface="Microsoft Sans Serif"/>
            </a:endParaRPr>
          </a:p>
          <a:p>
            <a:pPr marL="12700" marR="2606040" algn="just">
              <a:lnSpc>
                <a:spcPct val="100000"/>
              </a:lnSpc>
            </a:pPr>
            <a:r>
              <a:rPr sz="1800" spc="-25" dirty="0">
                <a:latin typeface="Microsoft Sans Serif"/>
                <a:cs typeface="Microsoft Sans Serif"/>
              </a:rPr>
              <a:t>p=1 p=2 p=3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1778" y="4646752"/>
            <a:ext cx="118872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&gt;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1500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rpm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&gt;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1000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rpm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25445" y="4646752"/>
            <a:ext cx="15119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-----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1800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rpm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-----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1200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rpm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8190" y="5196078"/>
            <a:ext cx="1702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0265" algn="l"/>
              </a:tabLst>
            </a:pPr>
            <a:r>
              <a:rPr sz="1800" dirty="0">
                <a:latin typeface="Microsoft Sans Serif"/>
                <a:cs typeface="Microsoft Sans Serif"/>
              </a:rPr>
              <a:t>p=4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&gt;</a:t>
            </a:r>
            <a:r>
              <a:rPr sz="1800" dirty="0">
                <a:latin typeface="Microsoft Sans Serif"/>
                <a:cs typeface="Microsoft Sans Serif"/>
              </a:rPr>
              <a:t>	750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rpm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25445" y="5196078"/>
            <a:ext cx="1511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976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-----</a:t>
            </a:r>
            <a:r>
              <a:rPr sz="1800" spc="-50" dirty="0">
                <a:latin typeface="Microsoft Sans Serif"/>
                <a:cs typeface="Microsoft Sans Serif"/>
              </a:rPr>
              <a:t>-</a:t>
            </a:r>
            <a:r>
              <a:rPr sz="1800" dirty="0">
                <a:latin typeface="Microsoft Sans Serif"/>
                <a:cs typeface="Microsoft Sans Serif"/>
              </a:rPr>
              <a:t>	900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rpm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2809" y="424052"/>
            <a:ext cx="53282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Diseño</a:t>
            </a:r>
            <a:r>
              <a:rPr sz="3200" spc="-35" dirty="0"/>
              <a:t> </a:t>
            </a:r>
            <a:r>
              <a:rPr sz="3200" dirty="0"/>
              <a:t>de</a:t>
            </a:r>
            <a:r>
              <a:rPr sz="3200" spc="-15" dirty="0"/>
              <a:t> </a:t>
            </a:r>
            <a:r>
              <a:rPr sz="3200" dirty="0"/>
              <a:t>las</a:t>
            </a:r>
            <a:r>
              <a:rPr sz="3200" spc="-15" dirty="0"/>
              <a:t> </a:t>
            </a:r>
            <a:r>
              <a:rPr sz="3200" spc="-10" dirty="0"/>
              <a:t>Instalaciones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01090" y="1255013"/>
            <a:ext cx="10165080" cy="182943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compran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soluciones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paquetizadas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plantas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proceso,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muy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importante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tener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en </a:t>
            </a:r>
            <a:r>
              <a:rPr sz="2000" dirty="0">
                <a:latin typeface="Calibri"/>
                <a:cs typeface="Calibri"/>
              </a:rPr>
              <a:t>cuenta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país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origen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influencia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frecuencia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red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velocidad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motores</a:t>
            </a:r>
            <a:endParaRPr sz="2000">
              <a:latin typeface="Calibri"/>
              <a:cs typeface="Calibri"/>
            </a:endParaRPr>
          </a:p>
          <a:p>
            <a:pPr marL="12700" marR="474345">
              <a:lnSpc>
                <a:spcPct val="90000"/>
              </a:lnSpc>
              <a:spcBef>
                <a:spcPts val="965"/>
              </a:spcBef>
            </a:pPr>
            <a:r>
              <a:rPr sz="2000" dirty="0">
                <a:latin typeface="Calibri"/>
                <a:cs typeface="Calibri"/>
              </a:rPr>
              <a:t>Si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usaran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bombas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diseñadas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motores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Hz,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caudales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usarlas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Hz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serán </a:t>
            </a:r>
            <a:r>
              <a:rPr sz="2000" dirty="0">
                <a:latin typeface="Calibri"/>
                <a:cs typeface="Calibri"/>
              </a:rPr>
              <a:t>menores.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Ello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obliga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arranque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motores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variadores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velocidad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llevar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frecuencia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60Hz,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debiendo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recalcular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potencia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requerida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motor,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superar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la </a:t>
            </a:r>
            <a:r>
              <a:rPr sz="2000" spc="-10" dirty="0">
                <a:latin typeface="Calibri"/>
                <a:cs typeface="Calibri"/>
              </a:rPr>
              <a:t>frecuencia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nominal,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disminuye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torque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motor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9588" y="2997707"/>
            <a:ext cx="3669792" cy="30297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3618" y="3217288"/>
            <a:ext cx="4226150" cy="2394685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4798" y="136906"/>
            <a:ext cx="53282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Diseño</a:t>
            </a:r>
            <a:r>
              <a:rPr sz="3200" spc="-35" dirty="0"/>
              <a:t> </a:t>
            </a:r>
            <a:r>
              <a:rPr sz="3200" dirty="0"/>
              <a:t>de</a:t>
            </a:r>
            <a:r>
              <a:rPr sz="3200" spc="-15" dirty="0"/>
              <a:t> </a:t>
            </a:r>
            <a:r>
              <a:rPr sz="3200" dirty="0"/>
              <a:t>las</a:t>
            </a:r>
            <a:r>
              <a:rPr sz="3200" spc="-15" dirty="0"/>
              <a:t> </a:t>
            </a:r>
            <a:r>
              <a:rPr sz="3200" spc="-10" dirty="0"/>
              <a:t>Instalaciones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517903" y="902208"/>
            <a:ext cx="9156700" cy="83820"/>
            <a:chOff x="1517903" y="902208"/>
            <a:chExt cx="9156700" cy="83820"/>
          </a:xfrm>
        </p:grpSpPr>
        <p:sp>
          <p:nvSpPr>
            <p:cNvPr id="4" name="object 4"/>
            <p:cNvSpPr/>
            <p:nvPr/>
          </p:nvSpPr>
          <p:spPr>
            <a:xfrm>
              <a:off x="1523999" y="908304"/>
              <a:ext cx="9144000" cy="71755"/>
            </a:xfrm>
            <a:custGeom>
              <a:avLst/>
              <a:gdLst/>
              <a:ahLst/>
              <a:cxnLst/>
              <a:rect l="l" t="t" r="r" b="b"/>
              <a:pathLst>
                <a:path w="9144000" h="71755">
                  <a:moveTo>
                    <a:pt x="9144000" y="0"/>
                  </a:moveTo>
                  <a:lnTo>
                    <a:pt x="0" y="0"/>
                  </a:lnTo>
                  <a:lnTo>
                    <a:pt x="0" y="71627"/>
                  </a:lnTo>
                  <a:lnTo>
                    <a:pt x="9144000" y="716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3999" y="908304"/>
              <a:ext cx="9144000" cy="71755"/>
            </a:xfrm>
            <a:custGeom>
              <a:avLst/>
              <a:gdLst/>
              <a:ahLst/>
              <a:cxnLst/>
              <a:rect l="l" t="t" r="r" b="b"/>
              <a:pathLst>
                <a:path w="9144000" h="71755">
                  <a:moveTo>
                    <a:pt x="0" y="71627"/>
                  </a:moveTo>
                  <a:lnTo>
                    <a:pt x="9144000" y="716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162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88895" y="1438401"/>
            <a:ext cx="8015605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330" indent="-97155" algn="just">
              <a:lnSpc>
                <a:spcPct val="100000"/>
              </a:lnSpc>
              <a:spcBef>
                <a:spcPts val="105"/>
              </a:spcBef>
              <a:buSzPct val="95000"/>
              <a:buChar char="•"/>
              <a:tabLst>
                <a:tab pos="100330" algn="l"/>
              </a:tabLst>
            </a:pPr>
            <a:r>
              <a:rPr sz="2000" dirty="0">
                <a:latin typeface="Microsoft Sans Serif"/>
                <a:cs typeface="Microsoft Sans Serif"/>
              </a:rPr>
              <a:t>Existen</a:t>
            </a:r>
            <a:r>
              <a:rPr sz="2000" spc="3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varios</a:t>
            </a:r>
            <a:r>
              <a:rPr sz="2000" spc="3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sistemas</a:t>
            </a:r>
            <a:r>
              <a:rPr sz="2000" spc="3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para</a:t>
            </a:r>
            <a:r>
              <a:rPr sz="2000" spc="3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</a:t>
            </a:r>
            <a:r>
              <a:rPr sz="2000" spc="3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conexión</a:t>
            </a:r>
            <a:r>
              <a:rPr sz="2000" spc="3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3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tierra</a:t>
            </a:r>
            <a:r>
              <a:rPr sz="2000" spc="3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del</a:t>
            </a:r>
            <a:r>
              <a:rPr sz="2000" spc="3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Neutro</a:t>
            </a:r>
            <a:r>
              <a:rPr sz="2000" spc="3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3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las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Subestaciones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Transformadoras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Distribución.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 marR="5080" indent="-9525" algn="just">
              <a:lnSpc>
                <a:spcPct val="100000"/>
              </a:lnSpc>
              <a:buSzPct val="95000"/>
              <a:buChar char="•"/>
              <a:tabLst>
                <a:tab pos="100330" algn="l"/>
              </a:tabLst>
            </a:pPr>
            <a:r>
              <a:rPr sz="2000" dirty="0">
                <a:latin typeface="Microsoft Sans Serif"/>
                <a:cs typeface="Microsoft Sans Serif"/>
              </a:rPr>
              <a:t>	No</a:t>
            </a:r>
            <a:r>
              <a:rPr sz="2000" spc="4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hay</a:t>
            </a:r>
            <a:r>
              <a:rPr sz="2000" spc="3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un</a:t>
            </a:r>
            <a:r>
              <a:rPr sz="2000" spc="4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criterio</a:t>
            </a:r>
            <a:r>
              <a:rPr sz="2000" spc="4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unificado</a:t>
            </a:r>
            <a:r>
              <a:rPr sz="2000" spc="4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y</a:t>
            </a:r>
            <a:r>
              <a:rPr sz="2000" spc="3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4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hecho,</a:t>
            </a:r>
            <a:r>
              <a:rPr sz="2000" spc="4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algunas</a:t>
            </a:r>
            <a:r>
              <a:rPr sz="2000" spc="4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Normativas</a:t>
            </a:r>
            <a:r>
              <a:rPr sz="2000" spc="40" dirty="0">
                <a:latin typeface="Microsoft Sans Serif"/>
                <a:cs typeface="Microsoft Sans Serif"/>
              </a:rPr>
              <a:t>  </a:t>
            </a:r>
            <a:r>
              <a:rPr sz="2000" spc="-25" dirty="0">
                <a:latin typeface="Microsoft Sans Serif"/>
                <a:cs typeface="Microsoft Sans Serif"/>
              </a:rPr>
              <a:t>se </a:t>
            </a:r>
            <a:r>
              <a:rPr sz="2000" dirty="0">
                <a:latin typeface="Microsoft Sans Serif"/>
                <a:cs typeface="Microsoft Sans Serif"/>
              </a:rPr>
              <a:t>contraponen</a:t>
            </a:r>
            <a:r>
              <a:rPr sz="2000" spc="3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4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sus</a:t>
            </a:r>
            <a:r>
              <a:rPr sz="2000" spc="3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disposiciones</a:t>
            </a:r>
            <a:r>
              <a:rPr sz="2000" spc="3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</a:t>
            </a:r>
            <a:r>
              <a:rPr sz="2000" spc="40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Ejemplo</a:t>
            </a:r>
            <a:r>
              <a:rPr sz="2000" spc="3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Normas</a:t>
            </a:r>
            <a:r>
              <a:rPr sz="2000" spc="40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IEC</a:t>
            </a:r>
            <a:r>
              <a:rPr sz="2000" spc="40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60364</a:t>
            </a:r>
            <a:r>
              <a:rPr sz="2000" spc="4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vs </a:t>
            </a:r>
            <a:r>
              <a:rPr sz="2000" dirty="0">
                <a:latin typeface="Microsoft Sans Serif"/>
                <a:cs typeface="Microsoft Sans Serif"/>
              </a:rPr>
              <a:t>Normas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NEC 250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)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Microsoft Sans Serif"/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 marL="12700" marR="5080" indent="-9525" algn="just">
              <a:lnSpc>
                <a:spcPct val="100000"/>
              </a:lnSpc>
              <a:buSzPct val="95000"/>
              <a:buChar char="•"/>
              <a:tabLst>
                <a:tab pos="100330" algn="l"/>
              </a:tabLst>
            </a:pPr>
            <a:r>
              <a:rPr sz="2000" dirty="0">
                <a:latin typeface="Microsoft Sans Serif"/>
                <a:cs typeface="Microsoft Sans Serif"/>
              </a:rPr>
              <a:t>	En</a:t>
            </a:r>
            <a:r>
              <a:rPr sz="2000" spc="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Argentina</a:t>
            </a:r>
            <a:r>
              <a:rPr sz="2000" spc="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</a:t>
            </a:r>
            <a:r>
              <a:rPr sz="2000" spc="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Reglamento</a:t>
            </a:r>
            <a:r>
              <a:rPr sz="2000" spc="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</a:t>
            </a:r>
            <a:r>
              <a:rPr sz="2000" spc="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AEA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establece</a:t>
            </a:r>
            <a:r>
              <a:rPr sz="2000" spc="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</a:t>
            </a:r>
            <a:r>
              <a:rPr sz="2000" spc="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sistema</a:t>
            </a:r>
            <a:r>
              <a:rPr sz="2000" spc="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TT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como </a:t>
            </a:r>
            <a:r>
              <a:rPr sz="2000" dirty="0">
                <a:latin typeface="Microsoft Sans Serif"/>
                <a:cs typeface="Microsoft Sans Serif"/>
              </a:rPr>
              <a:t>Obligatorio</a:t>
            </a:r>
            <a:r>
              <a:rPr sz="2000" spc="3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para</a:t>
            </a:r>
            <a:r>
              <a:rPr sz="2000" spc="2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viviendas.</a:t>
            </a:r>
            <a:r>
              <a:rPr sz="2000" spc="3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</a:t>
            </a:r>
            <a:r>
              <a:rPr sz="2000" spc="3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Código</a:t>
            </a:r>
            <a:r>
              <a:rPr sz="2000" spc="2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Eléctrico</a:t>
            </a:r>
            <a:r>
              <a:rPr sz="2000" spc="2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2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EE.</a:t>
            </a:r>
            <a:r>
              <a:rPr sz="2000" spc="3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UU</a:t>
            </a:r>
            <a:r>
              <a:rPr sz="2000" spc="3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acepta</a:t>
            </a:r>
            <a:r>
              <a:rPr sz="2000" spc="3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el </a:t>
            </a:r>
            <a:r>
              <a:rPr sz="2000" dirty="0">
                <a:latin typeface="Microsoft Sans Serif"/>
                <a:cs typeface="Microsoft Sans Serif"/>
              </a:rPr>
              <a:t>sistema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TN,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prohibido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Argentina y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prohíbe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TT.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Microsoft Sans Serif"/>
              <a:buChar char="•"/>
            </a:pPr>
            <a:endParaRPr sz="2000">
              <a:latin typeface="Microsoft Sans Serif"/>
              <a:cs typeface="Microsoft Sans Serif"/>
            </a:endParaRPr>
          </a:p>
          <a:p>
            <a:pPr marL="100330" indent="-97155" algn="just">
              <a:lnSpc>
                <a:spcPct val="100000"/>
              </a:lnSpc>
              <a:buSzPct val="95000"/>
              <a:buChar char="•"/>
              <a:tabLst>
                <a:tab pos="100330" algn="l"/>
              </a:tabLst>
            </a:pPr>
            <a:r>
              <a:rPr sz="2000" dirty="0">
                <a:latin typeface="Microsoft Sans Serif"/>
                <a:cs typeface="Microsoft Sans Serif"/>
              </a:rPr>
              <a:t>Se</a:t>
            </a:r>
            <a:r>
              <a:rPr sz="2000" spc="45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debe</a:t>
            </a:r>
            <a:r>
              <a:rPr sz="2000" spc="4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ser</a:t>
            </a:r>
            <a:r>
              <a:rPr sz="2000" spc="45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cuidadoso</a:t>
            </a:r>
            <a:r>
              <a:rPr sz="2000" spc="4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cuando</a:t>
            </a:r>
            <a:r>
              <a:rPr sz="2000" spc="4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</a:t>
            </a:r>
            <a:r>
              <a:rPr sz="2000" spc="4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instala</a:t>
            </a:r>
            <a:r>
              <a:rPr sz="2000" spc="4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equipamiento</a:t>
            </a:r>
            <a:r>
              <a:rPr sz="2000" spc="45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459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origen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Norteamericano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y verificar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adapta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normas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vigencia.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9232" y="0"/>
            <a:ext cx="8065008" cy="603351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159" y="2068449"/>
            <a:ext cx="278257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3200" b="0" i="0" spc="-30" dirty="0">
                <a:latin typeface="Calibri Light"/>
                <a:cs typeface="Calibri Light"/>
              </a:rPr>
              <a:t>Esquemas</a:t>
            </a:r>
            <a:r>
              <a:rPr sz="3200" b="0" i="0" spc="-110" dirty="0">
                <a:latin typeface="Calibri Light"/>
                <a:cs typeface="Calibri Light"/>
              </a:rPr>
              <a:t> </a:t>
            </a:r>
            <a:r>
              <a:rPr sz="3200" b="0" i="0" spc="-25" dirty="0">
                <a:latin typeface="Calibri Light"/>
                <a:cs typeface="Calibri Light"/>
              </a:rPr>
              <a:t>de </a:t>
            </a:r>
            <a:r>
              <a:rPr sz="3200" b="0" i="0" spc="-35" dirty="0">
                <a:latin typeface="Calibri Light"/>
                <a:cs typeface="Calibri Light"/>
              </a:rPr>
              <a:t>conexión</a:t>
            </a:r>
            <a:r>
              <a:rPr sz="3200" b="0" i="0" spc="-105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a</a:t>
            </a:r>
            <a:r>
              <a:rPr sz="3200" b="0" i="0" spc="-75" dirty="0">
                <a:latin typeface="Calibri Light"/>
                <a:cs typeface="Calibri Light"/>
              </a:rPr>
              <a:t> </a:t>
            </a:r>
            <a:r>
              <a:rPr sz="3200" b="0" i="0" spc="-20" dirty="0">
                <a:latin typeface="Calibri Light"/>
                <a:cs typeface="Calibri Light"/>
              </a:rPr>
              <a:t>Tierra </a:t>
            </a:r>
            <a:r>
              <a:rPr sz="3200" b="0" i="0" dirty="0">
                <a:latin typeface="Calibri Light"/>
                <a:cs typeface="Calibri Light"/>
              </a:rPr>
              <a:t>del</a:t>
            </a:r>
            <a:r>
              <a:rPr sz="3200" b="0" i="0" spc="-114" dirty="0">
                <a:latin typeface="Calibri Light"/>
                <a:cs typeface="Calibri Light"/>
              </a:rPr>
              <a:t> </a:t>
            </a:r>
            <a:r>
              <a:rPr sz="3200" b="0" i="0" spc="-10" dirty="0">
                <a:latin typeface="Calibri Light"/>
                <a:cs typeface="Calibri Light"/>
              </a:rPr>
              <a:t>Neutro</a:t>
            </a:r>
            <a:endParaRPr sz="3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5505" y="4805887"/>
            <a:ext cx="1765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Times New Roman"/>
                <a:cs typeface="Times New Roman"/>
              </a:rPr>
              <a:t>Id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8843" y="5031737"/>
            <a:ext cx="547370" cy="17780"/>
            <a:chOff x="6118843" y="5031737"/>
            <a:chExt cx="547370" cy="17780"/>
          </a:xfrm>
        </p:grpSpPr>
        <p:sp>
          <p:nvSpPr>
            <p:cNvPr id="4" name="object 4"/>
            <p:cNvSpPr/>
            <p:nvPr/>
          </p:nvSpPr>
          <p:spPr>
            <a:xfrm>
              <a:off x="6118834" y="5031739"/>
              <a:ext cx="542290" cy="12700"/>
            </a:xfrm>
            <a:custGeom>
              <a:avLst/>
              <a:gdLst/>
              <a:ahLst/>
              <a:cxnLst/>
              <a:rect l="l" t="t" r="r" b="b"/>
              <a:pathLst>
                <a:path w="542290" h="12700">
                  <a:moveTo>
                    <a:pt x="542061" y="0"/>
                  </a:moveTo>
                  <a:lnTo>
                    <a:pt x="0" y="0"/>
                  </a:lnTo>
                  <a:lnTo>
                    <a:pt x="0" y="12306"/>
                  </a:lnTo>
                  <a:lnTo>
                    <a:pt x="542061" y="12306"/>
                  </a:lnTo>
                  <a:lnTo>
                    <a:pt x="5420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22960" y="5035796"/>
              <a:ext cx="542290" cy="12700"/>
            </a:xfrm>
            <a:custGeom>
              <a:avLst/>
              <a:gdLst/>
              <a:ahLst/>
              <a:cxnLst/>
              <a:rect l="l" t="t" r="r" b="b"/>
              <a:pathLst>
                <a:path w="542290" h="12700">
                  <a:moveTo>
                    <a:pt x="0" y="0"/>
                  </a:moveTo>
                  <a:lnTo>
                    <a:pt x="0" y="12295"/>
                  </a:lnTo>
                  <a:lnTo>
                    <a:pt x="541947" y="12295"/>
                  </a:lnTo>
                  <a:lnTo>
                    <a:pt x="541947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876305" y="1761133"/>
            <a:ext cx="547370" cy="17780"/>
            <a:chOff x="5876305" y="1761133"/>
            <a:chExt cx="547370" cy="17780"/>
          </a:xfrm>
        </p:grpSpPr>
        <p:sp>
          <p:nvSpPr>
            <p:cNvPr id="7" name="object 7"/>
            <p:cNvSpPr/>
            <p:nvPr/>
          </p:nvSpPr>
          <p:spPr>
            <a:xfrm>
              <a:off x="5876302" y="1761134"/>
              <a:ext cx="542290" cy="12700"/>
            </a:xfrm>
            <a:custGeom>
              <a:avLst/>
              <a:gdLst/>
              <a:ahLst/>
              <a:cxnLst/>
              <a:rect l="l" t="t" r="r" b="b"/>
              <a:pathLst>
                <a:path w="542289" h="12700">
                  <a:moveTo>
                    <a:pt x="542048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542048" y="12344"/>
                  </a:lnTo>
                  <a:lnTo>
                    <a:pt x="542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80421" y="1765137"/>
              <a:ext cx="542290" cy="12700"/>
            </a:xfrm>
            <a:custGeom>
              <a:avLst/>
              <a:gdLst/>
              <a:ahLst/>
              <a:cxnLst/>
              <a:rect l="l" t="t" r="r" b="b"/>
              <a:pathLst>
                <a:path w="542289" h="12700">
                  <a:moveTo>
                    <a:pt x="541947" y="12338"/>
                  </a:moveTo>
                  <a:lnTo>
                    <a:pt x="541947" y="0"/>
                  </a:lnTo>
                  <a:lnTo>
                    <a:pt x="0" y="0"/>
                  </a:lnTo>
                  <a:lnTo>
                    <a:pt x="0" y="12338"/>
                  </a:lnTo>
                  <a:lnTo>
                    <a:pt x="541947" y="123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231366" y="4543491"/>
            <a:ext cx="389890" cy="1803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0" dirty="0">
                <a:latin typeface="Microsoft Sans Serif"/>
                <a:cs typeface="Microsoft Sans Serif"/>
              </a:rPr>
              <a:t>MASA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18476" y="4118500"/>
            <a:ext cx="589915" cy="1803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latin typeface="Microsoft Sans Serif"/>
                <a:cs typeface="Microsoft Sans Serif"/>
              </a:rPr>
              <a:t>CARGA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71030" y="3717677"/>
            <a:ext cx="14986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50" dirty="0">
                <a:latin typeface="Microsoft Sans Serif"/>
                <a:cs typeface="Microsoft Sans Serif"/>
              </a:rPr>
              <a:t>N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30647" y="4643627"/>
            <a:ext cx="1765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Times New Roman"/>
                <a:cs typeface="Times New Roman"/>
              </a:rPr>
              <a:t>Id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382893" y="4395262"/>
            <a:ext cx="873760" cy="1035050"/>
            <a:chOff x="3382893" y="4395262"/>
            <a:chExt cx="873760" cy="1035050"/>
          </a:xfrm>
        </p:grpSpPr>
        <p:sp>
          <p:nvSpPr>
            <p:cNvPr id="14" name="object 14"/>
            <p:cNvSpPr/>
            <p:nvPr/>
          </p:nvSpPr>
          <p:spPr>
            <a:xfrm>
              <a:off x="4239196" y="4395266"/>
              <a:ext cx="12065" cy="542290"/>
            </a:xfrm>
            <a:custGeom>
              <a:avLst/>
              <a:gdLst/>
              <a:ahLst/>
              <a:cxnLst/>
              <a:rect l="l" t="t" r="r" b="b"/>
              <a:pathLst>
                <a:path w="12064" h="542289">
                  <a:moveTo>
                    <a:pt x="12014" y="0"/>
                  </a:moveTo>
                  <a:lnTo>
                    <a:pt x="0" y="0"/>
                  </a:lnTo>
                  <a:lnTo>
                    <a:pt x="0" y="542264"/>
                  </a:lnTo>
                  <a:lnTo>
                    <a:pt x="12014" y="542264"/>
                  </a:lnTo>
                  <a:lnTo>
                    <a:pt x="12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43206" y="4399267"/>
              <a:ext cx="12700" cy="542925"/>
            </a:xfrm>
            <a:custGeom>
              <a:avLst/>
              <a:gdLst/>
              <a:ahLst/>
              <a:cxnLst/>
              <a:rect l="l" t="t" r="r" b="b"/>
              <a:pathLst>
                <a:path w="12700" h="542925">
                  <a:moveTo>
                    <a:pt x="0" y="542313"/>
                  </a:moveTo>
                  <a:lnTo>
                    <a:pt x="12132" y="542313"/>
                  </a:lnTo>
                  <a:lnTo>
                    <a:pt x="12132" y="0"/>
                  </a:lnTo>
                  <a:lnTo>
                    <a:pt x="0" y="0"/>
                  </a:lnTo>
                  <a:lnTo>
                    <a:pt x="0" y="5423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82893" y="5368303"/>
              <a:ext cx="232410" cy="61594"/>
            </a:xfrm>
            <a:custGeom>
              <a:avLst/>
              <a:gdLst/>
              <a:ahLst/>
              <a:cxnLst/>
              <a:rect l="l" t="t" r="r" b="b"/>
              <a:pathLst>
                <a:path w="232410" h="61595">
                  <a:moveTo>
                    <a:pt x="232030" y="0"/>
                  </a:moveTo>
                  <a:lnTo>
                    <a:pt x="0" y="30618"/>
                  </a:lnTo>
                  <a:lnTo>
                    <a:pt x="232030" y="61496"/>
                  </a:lnTo>
                  <a:lnTo>
                    <a:pt x="2320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209862" y="4210975"/>
            <a:ext cx="78803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latin typeface="Microsoft Sans Serif"/>
                <a:cs typeface="Microsoft Sans Serif"/>
              </a:rPr>
              <a:t>PUESTA</a:t>
            </a:r>
            <a:r>
              <a:rPr sz="650" spc="6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A</a:t>
            </a:r>
            <a:r>
              <a:rPr sz="650" spc="5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TIERRA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77945" y="4313037"/>
            <a:ext cx="952500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57810" algn="l"/>
              </a:tabLst>
            </a:pPr>
            <a:r>
              <a:rPr sz="65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650" spc="50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DE LA RED DE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00665" y="4430792"/>
            <a:ext cx="678180" cy="3352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5080" algn="just">
              <a:lnSpc>
                <a:spcPct val="104400"/>
              </a:lnSpc>
              <a:spcBef>
                <a:spcPts val="90"/>
              </a:spcBef>
            </a:pPr>
            <a:r>
              <a:rPr sz="650" spc="-10" dirty="0">
                <a:latin typeface="Microsoft Sans Serif"/>
                <a:cs typeface="Microsoft Sans Serif"/>
              </a:rPr>
              <a:t>ALIMENTACIÓN</a:t>
            </a:r>
            <a:r>
              <a:rPr sz="650" spc="50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(DE</a:t>
            </a:r>
            <a:r>
              <a:rPr sz="650" spc="75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SERVICIO</a:t>
            </a:r>
            <a:r>
              <a:rPr sz="650" spc="70" dirty="0">
                <a:latin typeface="Microsoft Sans Serif"/>
                <a:cs typeface="Microsoft Sans Serif"/>
              </a:rPr>
              <a:t> </a:t>
            </a:r>
            <a:r>
              <a:rPr sz="650" spc="-50" dirty="0">
                <a:latin typeface="Microsoft Sans Serif"/>
                <a:cs typeface="Microsoft Sans Serif"/>
              </a:rPr>
              <a:t>o</a:t>
            </a:r>
            <a:r>
              <a:rPr sz="650" spc="500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FUNCIONAL)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17461" y="5086194"/>
            <a:ext cx="24447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Rb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387009" y="5372351"/>
            <a:ext cx="232410" cy="61594"/>
          </a:xfrm>
          <a:custGeom>
            <a:avLst/>
            <a:gdLst/>
            <a:ahLst/>
            <a:cxnLst/>
            <a:rect l="l" t="t" r="r" b="b"/>
            <a:pathLst>
              <a:path w="232410" h="61595">
                <a:moveTo>
                  <a:pt x="0" y="30629"/>
                </a:moveTo>
                <a:lnTo>
                  <a:pt x="232030" y="0"/>
                </a:lnTo>
                <a:lnTo>
                  <a:pt x="232030" y="61507"/>
                </a:lnTo>
                <a:lnTo>
                  <a:pt x="0" y="3062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647555" y="5102158"/>
            <a:ext cx="24447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Ra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253" y="4455193"/>
            <a:ext cx="868680" cy="260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900"/>
              </a:lnSpc>
              <a:spcBef>
                <a:spcPts val="95"/>
              </a:spcBef>
            </a:pPr>
            <a:r>
              <a:rPr sz="650" dirty="0">
                <a:latin typeface="Microsoft Sans Serif"/>
                <a:cs typeface="Microsoft Sans Serif"/>
              </a:rPr>
              <a:t>PUESTA</a:t>
            </a:r>
            <a:r>
              <a:rPr sz="650" spc="6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A</a:t>
            </a:r>
            <a:r>
              <a:rPr sz="650" spc="5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TIERRA</a:t>
            </a:r>
            <a:r>
              <a:rPr sz="650" spc="50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DE</a:t>
            </a:r>
            <a:r>
              <a:rPr sz="650" spc="35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LA</a:t>
            </a:r>
            <a:r>
              <a:rPr sz="650" spc="35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INSTALACIÓN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55154" y="4705331"/>
            <a:ext cx="796925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latin typeface="Microsoft Sans Serif"/>
                <a:cs typeface="Microsoft Sans Serif"/>
              </a:rPr>
              <a:t>(DE</a:t>
            </a:r>
            <a:r>
              <a:rPr sz="650" spc="40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PROTECCIÓN)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00887" y="4538235"/>
            <a:ext cx="5080" cy="0"/>
          </a:xfrm>
          <a:custGeom>
            <a:avLst/>
            <a:gdLst/>
            <a:ahLst/>
            <a:cxnLst/>
            <a:rect l="l" t="t" r="r" b="b"/>
            <a:pathLst>
              <a:path w="5080">
                <a:moveTo>
                  <a:pt x="4462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602224" y="5167054"/>
            <a:ext cx="57213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58800" algn="l"/>
              </a:tabLst>
            </a:pPr>
            <a:r>
              <a:rPr sz="1400" u="heavy" spc="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Id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78670" y="1697818"/>
            <a:ext cx="3545840" cy="3477260"/>
            <a:chOff x="2578670" y="1697818"/>
            <a:chExt cx="3545840" cy="3477260"/>
          </a:xfrm>
        </p:grpSpPr>
        <p:sp>
          <p:nvSpPr>
            <p:cNvPr id="28" name="object 28"/>
            <p:cNvSpPr/>
            <p:nvPr/>
          </p:nvSpPr>
          <p:spPr>
            <a:xfrm>
              <a:off x="4376011" y="4391149"/>
              <a:ext cx="299085" cy="73660"/>
            </a:xfrm>
            <a:custGeom>
              <a:avLst/>
              <a:gdLst/>
              <a:ahLst/>
              <a:cxnLst/>
              <a:rect l="l" t="t" r="r" b="b"/>
              <a:pathLst>
                <a:path w="299085" h="73660">
                  <a:moveTo>
                    <a:pt x="261711" y="36906"/>
                  </a:moveTo>
                  <a:lnTo>
                    <a:pt x="36830" y="36906"/>
                  </a:lnTo>
                </a:path>
                <a:path w="299085" h="73660">
                  <a:moveTo>
                    <a:pt x="298542" y="0"/>
                  </a:moveTo>
                  <a:lnTo>
                    <a:pt x="0" y="0"/>
                  </a:lnTo>
                </a:path>
                <a:path w="299085" h="73660">
                  <a:moveTo>
                    <a:pt x="224773" y="73597"/>
                  </a:moveTo>
                  <a:lnTo>
                    <a:pt x="73552" y="735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4500" y="4937522"/>
              <a:ext cx="65969" cy="23695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486286" y="4501653"/>
              <a:ext cx="78105" cy="36830"/>
            </a:xfrm>
            <a:custGeom>
              <a:avLst/>
              <a:gdLst/>
              <a:ahLst/>
              <a:cxnLst/>
              <a:rect l="l" t="t" r="r" b="b"/>
              <a:pathLst>
                <a:path w="78104" h="36829">
                  <a:moveTo>
                    <a:pt x="77993" y="0"/>
                  </a:moveTo>
                  <a:lnTo>
                    <a:pt x="0" y="0"/>
                  </a:lnTo>
                </a:path>
                <a:path w="78104" h="36829">
                  <a:moveTo>
                    <a:pt x="40946" y="36582"/>
                  </a:moveTo>
                  <a:lnTo>
                    <a:pt x="36721" y="3658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87029" y="5006876"/>
              <a:ext cx="232410" cy="61594"/>
            </a:xfrm>
            <a:custGeom>
              <a:avLst/>
              <a:gdLst/>
              <a:ahLst/>
              <a:cxnLst/>
              <a:rect l="l" t="t" r="r" b="b"/>
              <a:pathLst>
                <a:path w="232410" h="61595">
                  <a:moveTo>
                    <a:pt x="231814" y="0"/>
                  </a:moveTo>
                  <a:lnTo>
                    <a:pt x="0" y="30878"/>
                  </a:lnTo>
                  <a:lnTo>
                    <a:pt x="231814" y="61496"/>
                  </a:lnTo>
                  <a:lnTo>
                    <a:pt x="2318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91145" y="5010935"/>
              <a:ext cx="232410" cy="61594"/>
            </a:xfrm>
            <a:custGeom>
              <a:avLst/>
              <a:gdLst/>
              <a:ahLst/>
              <a:cxnLst/>
              <a:rect l="l" t="t" r="r" b="b"/>
              <a:pathLst>
                <a:path w="232410" h="61595">
                  <a:moveTo>
                    <a:pt x="0" y="30878"/>
                  </a:moveTo>
                  <a:lnTo>
                    <a:pt x="231814" y="0"/>
                  </a:lnTo>
                  <a:lnTo>
                    <a:pt x="231814" y="61496"/>
                  </a:lnTo>
                  <a:lnTo>
                    <a:pt x="0" y="308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7296" y="1697818"/>
              <a:ext cx="236796" cy="6602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185894" y="2756649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12344" y="0"/>
                  </a:moveTo>
                  <a:lnTo>
                    <a:pt x="0" y="12344"/>
                  </a:lnTo>
                  <a:lnTo>
                    <a:pt x="0" y="211480"/>
                  </a:lnTo>
                  <a:lnTo>
                    <a:pt x="12344" y="223824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89910" y="2760756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12348" y="0"/>
                  </a:moveTo>
                  <a:lnTo>
                    <a:pt x="0" y="12230"/>
                  </a:lnTo>
                  <a:lnTo>
                    <a:pt x="0" y="211483"/>
                  </a:lnTo>
                  <a:lnTo>
                    <a:pt x="12348" y="223713"/>
                  </a:lnTo>
                  <a:lnTo>
                    <a:pt x="123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39363" y="2968129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75" y="12344"/>
                  </a:moveTo>
                  <a:lnTo>
                    <a:pt x="846531" y="0"/>
                  </a:lnTo>
                  <a:lnTo>
                    <a:pt x="12065" y="0"/>
                  </a:lnTo>
                  <a:lnTo>
                    <a:pt x="0" y="12344"/>
                  </a:lnTo>
                  <a:lnTo>
                    <a:pt x="858875" y="123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43430" y="2972239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28" y="12230"/>
                  </a:moveTo>
                  <a:lnTo>
                    <a:pt x="846479" y="0"/>
                  </a:lnTo>
                  <a:lnTo>
                    <a:pt x="12078" y="0"/>
                  </a:lnTo>
                  <a:lnTo>
                    <a:pt x="0" y="12230"/>
                  </a:lnTo>
                  <a:lnTo>
                    <a:pt x="858828" y="122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39363" y="2756649"/>
              <a:ext cx="12065" cy="224154"/>
            </a:xfrm>
            <a:custGeom>
              <a:avLst/>
              <a:gdLst/>
              <a:ahLst/>
              <a:cxnLst/>
              <a:rect l="l" t="t" r="r" b="b"/>
              <a:pathLst>
                <a:path w="12064" h="224155">
                  <a:moveTo>
                    <a:pt x="12065" y="12344"/>
                  </a:moveTo>
                  <a:lnTo>
                    <a:pt x="0" y="0"/>
                  </a:lnTo>
                  <a:lnTo>
                    <a:pt x="0" y="223824"/>
                  </a:lnTo>
                  <a:lnTo>
                    <a:pt x="12065" y="211480"/>
                  </a:lnTo>
                  <a:lnTo>
                    <a:pt x="12065" y="123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43430" y="2760756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0" y="223713"/>
                  </a:moveTo>
                  <a:lnTo>
                    <a:pt x="12078" y="211483"/>
                  </a:lnTo>
                  <a:lnTo>
                    <a:pt x="12078" y="12230"/>
                  </a:lnTo>
                  <a:lnTo>
                    <a:pt x="0" y="0"/>
                  </a:lnTo>
                  <a:lnTo>
                    <a:pt x="0" y="2237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39363" y="2756649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75" y="0"/>
                  </a:moveTo>
                  <a:lnTo>
                    <a:pt x="0" y="0"/>
                  </a:lnTo>
                  <a:lnTo>
                    <a:pt x="12065" y="12344"/>
                  </a:lnTo>
                  <a:lnTo>
                    <a:pt x="846531" y="12344"/>
                  </a:lnTo>
                  <a:lnTo>
                    <a:pt x="858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43430" y="2760756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0" y="0"/>
                  </a:moveTo>
                  <a:lnTo>
                    <a:pt x="12078" y="12230"/>
                  </a:lnTo>
                  <a:lnTo>
                    <a:pt x="846479" y="12230"/>
                  </a:lnTo>
                  <a:lnTo>
                    <a:pt x="85882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85894" y="2388450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12344" y="0"/>
                  </a:moveTo>
                  <a:lnTo>
                    <a:pt x="0" y="12331"/>
                  </a:lnTo>
                  <a:lnTo>
                    <a:pt x="0" y="211480"/>
                  </a:lnTo>
                  <a:lnTo>
                    <a:pt x="12344" y="223812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89910" y="2392553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12348" y="0"/>
                  </a:moveTo>
                  <a:lnTo>
                    <a:pt x="0" y="12230"/>
                  </a:lnTo>
                  <a:lnTo>
                    <a:pt x="0" y="211375"/>
                  </a:lnTo>
                  <a:lnTo>
                    <a:pt x="12348" y="223713"/>
                  </a:lnTo>
                  <a:lnTo>
                    <a:pt x="123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39363" y="2599931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75" y="12331"/>
                  </a:moveTo>
                  <a:lnTo>
                    <a:pt x="846531" y="0"/>
                  </a:lnTo>
                  <a:lnTo>
                    <a:pt x="12065" y="0"/>
                  </a:lnTo>
                  <a:lnTo>
                    <a:pt x="0" y="12331"/>
                  </a:lnTo>
                  <a:lnTo>
                    <a:pt x="858875" y="12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43430" y="2603929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28" y="12338"/>
                  </a:moveTo>
                  <a:lnTo>
                    <a:pt x="846479" y="0"/>
                  </a:lnTo>
                  <a:lnTo>
                    <a:pt x="12078" y="0"/>
                  </a:lnTo>
                  <a:lnTo>
                    <a:pt x="0" y="12338"/>
                  </a:lnTo>
                  <a:lnTo>
                    <a:pt x="858828" y="123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39363" y="2388450"/>
              <a:ext cx="12065" cy="224154"/>
            </a:xfrm>
            <a:custGeom>
              <a:avLst/>
              <a:gdLst/>
              <a:ahLst/>
              <a:cxnLst/>
              <a:rect l="l" t="t" r="r" b="b"/>
              <a:pathLst>
                <a:path w="12064" h="224155">
                  <a:moveTo>
                    <a:pt x="12065" y="12331"/>
                  </a:moveTo>
                  <a:lnTo>
                    <a:pt x="0" y="0"/>
                  </a:lnTo>
                  <a:lnTo>
                    <a:pt x="0" y="223812"/>
                  </a:lnTo>
                  <a:lnTo>
                    <a:pt x="12065" y="211480"/>
                  </a:lnTo>
                  <a:lnTo>
                    <a:pt x="12065" y="12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43430" y="2392553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0" y="223713"/>
                  </a:moveTo>
                  <a:lnTo>
                    <a:pt x="12078" y="211375"/>
                  </a:lnTo>
                  <a:lnTo>
                    <a:pt x="12078" y="12230"/>
                  </a:lnTo>
                  <a:lnTo>
                    <a:pt x="0" y="0"/>
                  </a:lnTo>
                  <a:lnTo>
                    <a:pt x="0" y="2237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39363" y="2388450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75" y="0"/>
                  </a:moveTo>
                  <a:lnTo>
                    <a:pt x="0" y="0"/>
                  </a:lnTo>
                  <a:lnTo>
                    <a:pt x="12065" y="12331"/>
                  </a:lnTo>
                  <a:lnTo>
                    <a:pt x="846531" y="12331"/>
                  </a:lnTo>
                  <a:lnTo>
                    <a:pt x="858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43430" y="2392553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0" y="0"/>
                  </a:moveTo>
                  <a:lnTo>
                    <a:pt x="12078" y="12230"/>
                  </a:lnTo>
                  <a:lnTo>
                    <a:pt x="846479" y="12230"/>
                  </a:lnTo>
                  <a:lnTo>
                    <a:pt x="85882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185894" y="2020239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12344" y="0"/>
                  </a:moveTo>
                  <a:lnTo>
                    <a:pt x="0" y="12230"/>
                  </a:lnTo>
                  <a:lnTo>
                    <a:pt x="0" y="211709"/>
                  </a:lnTo>
                  <a:lnTo>
                    <a:pt x="12344" y="224040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89910" y="2024243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12348" y="0"/>
                  </a:moveTo>
                  <a:lnTo>
                    <a:pt x="0" y="12338"/>
                  </a:lnTo>
                  <a:lnTo>
                    <a:pt x="0" y="211808"/>
                  </a:lnTo>
                  <a:lnTo>
                    <a:pt x="12348" y="224038"/>
                  </a:lnTo>
                  <a:lnTo>
                    <a:pt x="123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339363" y="2231948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75" y="12331"/>
                  </a:moveTo>
                  <a:lnTo>
                    <a:pt x="846531" y="0"/>
                  </a:lnTo>
                  <a:lnTo>
                    <a:pt x="12065" y="0"/>
                  </a:lnTo>
                  <a:lnTo>
                    <a:pt x="0" y="12331"/>
                  </a:lnTo>
                  <a:lnTo>
                    <a:pt x="858875" y="12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43430" y="2236051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28" y="12230"/>
                  </a:moveTo>
                  <a:lnTo>
                    <a:pt x="846479" y="0"/>
                  </a:lnTo>
                  <a:lnTo>
                    <a:pt x="12078" y="0"/>
                  </a:lnTo>
                  <a:lnTo>
                    <a:pt x="0" y="12230"/>
                  </a:lnTo>
                  <a:lnTo>
                    <a:pt x="858828" y="122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39363" y="2020239"/>
              <a:ext cx="12065" cy="224154"/>
            </a:xfrm>
            <a:custGeom>
              <a:avLst/>
              <a:gdLst/>
              <a:ahLst/>
              <a:cxnLst/>
              <a:rect l="l" t="t" r="r" b="b"/>
              <a:pathLst>
                <a:path w="12064" h="224155">
                  <a:moveTo>
                    <a:pt x="12065" y="12230"/>
                  </a:moveTo>
                  <a:lnTo>
                    <a:pt x="0" y="0"/>
                  </a:lnTo>
                  <a:lnTo>
                    <a:pt x="0" y="224040"/>
                  </a:lnTo>
                  <a:lnTo>
                    <a:pt x="12065" y="211709"/>
                  </a:lnTo>
                  <a:lnTo>
                    <a:pt x="12065" y="12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343430" y="2024243"/>
              <a:ext cx="12700" cy="224154"/>
            </a:xfrm>
            <a:custGeom>
              <a:avLst/>
              <a:gdLst/>
              <a:ahLst/>
              <a:cxnLst/>
              <a:rect l="l" t="t" r="r" b="b"/>
              <a:pathLst>
                <a:path w="12700" h="224155">
                  <a:moveTo>
                    <a:pt x="0" y="224038"/>
                  </a:moveTo>
                  <a:lnTo>
                    <a:pt x="12078" y="211808"/>
                  </a:lnTo>
                  <a:lnTo>
                    <a:pt x="12078" y="12338"/>
                  </a:lnTo>
                  <a:lnTo>
                    <a:pt x="0" y="0"/>
                  </a:lnTo>
                  <a:lnTo>
                    <a:pt x="0" y="22403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339363" y="2020239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858875" y="0"/>
                  </a:moveTo>
                  <a:lnTo>
                    <a:pt x="0" y="0"/>
                  </a:lnTo>
                  <a:lnTo>
                    <a:pt x="12065" y="12230"/>
                  </a:lnTo>
                  <a:lnTo>
                    <a:pt x="846531" y="12230"/>
                  </a:lnTo>
                  <a:lnTo>
                    <a:pt x="858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43430" y="2024243"/>
              <a:ext cx="859155" cy="12700"/>
            </a:xfrm>
            <a:custGeom>
              <a:avLst/>
              <a:gdLst/>
              <a:ahLst/>
              <a:cxnLst/>
              <a:rect l="l" t="t" r="r" b="b"/>
              <a:pathLst>
                <a:path w="859154" h="12700">
                  <a:moveTo>
                    <a:pt x="0" y="0"/>
                  </a:moveTo>
                  <a:lnTo>
                    <a:pt x="12078" y="12338"/>
                  </a:lnTo>
                  <a:lnTo>
                    <a:pt x="846479" y="12338"/>
                  </a:lnTo>
                  <a:lnTo>
                    <a:pt x="85882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578670" y="2657178"/>
              <a:ext cx="61594" cy="232410"/>
            </a:xfrm>
            <a:custGeom>
              <a:avLst/>
              <a:gdLst/>
              <a:ahLst/>
              <a:cxnLst/>
              <a:rect l="l" t="t" r="r" b="b"/>
              <a:pathLst>
                <a:path w="61594" h="232410">
                  <a:moveTo>
                    <a:pt x="30449" y="0"/>
                  </a:moveTo>
                  <a:lnTo>
                    <a:pt x="0" y="232155"/>
                  </a:lnTo>
                  <a:lnTo>
                    <a:pt x="61159" y="232155"/>
                  </a:lnTo>
                  <a:lnTo>
                    <a:pt x="304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582743" y="2661291"/>
              <a:ext cx="61594" cy="232410"/>
            </a:xfrm>
            <a:custGeom>
              <a:avLst/>
              <a:gdLst/>
              <a:ahLst/>
              <a:cxnLst/>
              <a:rect l="l" t="t" r="r" b="b"/>
              <a:pathLst>
                <a:path w="61594" h="232410">
                  <a:moveTo>
                    <a:pt x="30449" y="0"/>
                  </a:moveTo>
                  <a:lnTo>
                    <a:pt x="61159" y="232155"/>
                  </a:lnTo>
                  <a:lnTo>
                    <a:pt x="0" y="232155"/>
                  </a:lnTo>
                  <a:lnTo>
                    <a:pt x="3044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602827" y="2889338"/>
              <a:ext cx="12700" cy="542925"/>
            </a:xfrm>
            <a:custGeom>
              <a:avLst/>
              <a:gdLst/>
              <a:ahLst/>
              <a:cxnLst/>
              <a:rect l="l" t="t" r="r" b="b"/>
              <a:pathLst>
                <a:path w="12700" h="542925">
                  <a:moveTo>
                    <a:pt x="12319" y="0"/>
                  </a:moveTo>
                  <a:lnTo>
                    <a:pt x="0" y="0"/>
                  </a:lnTo>
                  <a:lnTo>
                    <a:pt x="0" y="542353"/>
                  </a:lnTo>
                  <a:lnTo>
                    <a:pt x="12319" y="542353"/>
                  </a:lnTo>
                  <a:lnTo>
                    <a:pt x="12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606889" y="2893447"/>
              <a:ext cx="742950" cy="542290"/>
            </a:xfrm>
            <a:custGeom>
              <a:avLst/>
              <a:gdLst/>
              <a:ahLst/>
              <a:cxnLst/>
              <a:rect l="l" t="t" r="r" b="b"/>
              <a:pathLst>
                <a:path w="742950" h="542289">
                  <a:moveTo>
                    <a:pt x="12338" y="0"/>
                  </a:moveTo>
                  <a:lnTo>
                    <a:pt x="0" y="0"/>
                  </a:lnTo>
                  <a:lnTo>
                    <a:pt x="0" y="542237"/>
                  </a:lnTo>
                  <a:lnTo>
                    <a:pt x="12338" y="542237"/>
                  </a:lnTo>
                  <a:lnTo>
                    <a:pt x="12338" y="0"/>
                  </a:lnTo>
                </a:path>
                <a:path w="742950" h="542289">
                  <a:moveTo>
                    <a:pt x="742585" y="347313"/>
                  </a:moveTo>
                  <a:lnTo>
                    <a:pt x="396359" y="3473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8205" y="3205802"/>
              <a:ext cx="66250" cy="6656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8205" y="2837816"/>
              <a:ext cx="66250" cy="6602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68205" y="2469830"/>
              <a:ext cx="66250" cy="6602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18374" y="3040317"/>
              <a:ext cx="78318" cy="78684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2335509" y="2652769"/>
            <a:ext cx="1765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Times New Roman"/>
                <a:cs typeface="Times New Roman"/>
              </a:rPr>
              <a:t>Id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647230" y="2997182"/>
            <a:ext cx="14986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50" dirty="0">
                <a:latin typeface="Microsoft Sans Serif"/>
                <a:cs typeface="Microsoft Sans Serif"/>
              </a:rPr>
              <a:t>N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647555" y="2629521"/>
            <a:ext cx="2165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L3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647555" y="2261535"/>
            <a:ext cx="2165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L2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423699" y="3365493"/>
            <a:ext cx="25400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PE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4524221" y="1731499"/>
            <a:ext cx="1281430" cy="2343785"/>
            <a:chOff x="4524221" y="1731499"/>
            <a:chExt cx="1281430" cy="2343785"/>
          </a:xfrm>
        </p:grpSpPr>
        <p:sp>
          <p:nvSpPr>
            <p:cNvPr id="72" name="object 72"/>
            <p:cNvSpPr/>
            <p:nvPr/>
          </p:nvSpPr>
          <p:spPr>
            <a:xfrm>
              <a:off x="4525174" y="1732452"/>
              <a:ext cx="772795" cy="2036445"/>
            </a:xfrm>
            <a:custGeom>
              <a:avLst/>
              <a:gdLst/>
              <a:ahLst/>
              <a:cxnLst/>
              <a:rect l="l" t="t" r="r" b="b"/>
              <a:pathLst>
                <a:path w="772795" h="2036445">
                  <a:moveTo>
                    <a:pt x="0" y="0"/>
                  </a:moveTo>
                  <a:lnTo>
                    <a:pt x="0" y="107365"/>
                  </a:lnTo>
                </a:path>
                <a:path w="772795" h="2036445">
                  <a:moveTo>
                    <a:pt x="0" y="144163"/>
                  </a:moveTo>
                  <a:lnTo>
                    <a:pt x="0" y="291249"/>
                  </a:lnTo>
                </a:path>
                <a:path w="772795" h="2036445">
                  <a:moveTo>
                    <a:pt x="0" y="327940"/>
                  </a:moveTo>
                  <a:lnTo>
                    <a:pt x="0" y="475242"/>
                  </a:lnTo>
                </a:path>
                <a:path w="772795" h="2036445">
                  <a:moveTo>
                    <a:pt x="0" y="512149"/>
                  </a:moveTo>
                  <a:lnTo>
                    <a:pt x="0" y="659560"/>
                  </a:lnTo>
                </a:path>
                <a:path w="772795" h="2036445">
                  <a:moveTo>
                    <a:pt x="0" y="696467"/>
                  </a:moveTo>
                  <a:lnTo>
                    <a:pt x="0" y="843553"/>
                  </a:lnTo>
                </a:path>
                <a:path w="772795" h="2036445">
                  <a:moveTo>
                    <a:pt x="0" y="880135"/>
                  </a:moveTo>
                  <a:lnTo>
                    <a:pt x="0" y="1027546"/>
                  </a:lnTo>
                </a:path>
                <a:path w="772795" h="2036445">
                  <a:moveTo>
                    <a:pt x="0" y="1064344"/>
                  </a:moveTo>
                  <a:lnTo>
                    <a:pt x="0" y="1211431"/>
                  </a:lnTo>
                </a:path>
                <a:path w="772795" h="2036445">
                  <a:moveTo>
                    <a:pt x="0" y="1248662"/>
                  </a:moveTo>
                  <a:lnTo>
                    <a:pt x="0" y="1395748"/>
                  </a:lnTo>
                </a:path>
                <a:path w="772795" h="2036445">
                  <a:moveTo>
                    <a:pt x="0" y="1432330"/>
                  </a:moveTo>
                  <a:lnTo>
                    <a:pt x="0" y="1579741"/>
                  </a:lnTo>
                </a:path>
                <a:path w="772795" h="2036445">
                  <a:moveTo>
                    <a:pt x="0" y="1616648"/>
                  </a:moveTo>
                  <a:lnTo>
                    <a:pt x="0" y="1723688"/>
                  </a:lnTo>
                </a:path>
                <a:path w="772795" h="2036445">
                  <a:moveTo>
                    <a:pt x="588201" y="1667625"/>
                  </a:moveTo>
                  <a:lnTo>
                    <a:pt x="772245" y="1348668"/>
                  </a:lnTo>
                </a:path>
                <a:path w="772795" h="2036445">
                  <a:moveTo>
                    <a:pt x="583218" y="2035827"/>
                  </a:moveTo>
                  <a:lnTo>
                    <a:pt x="766937" y="171708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763425" y="3604640"/>
              <a:ext cx="12700" cy="465455"/>
            </a:xfrm>
            <a:custGeom>
              <a:avLst/>
              <a:gdLst/>
              <a:ahLst/>
              <a:cxnLst/>
              <a:rect l="l" t="t" r="r" b="b"/>
              <a:pathLst>
                <a:path w="12700" h="465454">
                  <a:moveTo>
                    <a:pt x="12344" y="0"/>
                  </a:moveTo>
                  <a:lnTo>
                    <a:pt x="0" y="0"/>
                  </a:lnTo>
                  <a:lnTo>
                    <a:pt x="0" y="465074"/>
                  </a:lnTo>
                  <a:lnTo>
                    <a:pt x="12344" y="465074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767547" y="3608638"/>
              <a:ext cx="12700" cy="465455"/>
            </a:xfrm>
            <a:custGeom>
              <a:avLst/>
              <a:gdLst/>
              <a:ahLst/>
              <a:cxnLst/>
              <a:rect l="l" t="t" r="r" b="b"/>
              <a:pathLst>
                <a:path w="12700" h="465454">
                  <a:moveTo>
                    <a:pt x="0" y="465069"/>
                  </a:moveTo>
                  <a:lnTo>
                    <a:pt x="12349" y="465069"/>
                  </a:lnTo>
                  <a:lnTo>
                    <a:pt x="12348" y="0"/>
                  </a:lnTo>
                  <a:lnTo>
                    <a:pt x="0" y="0"/>
                  </a:lnTo>
                  <a:lnTo>
                    <a:pt x="0" y="46506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769497" y="3583204"/>
              <a:ext cx="31115" cy="21590"/>
            </a:xfrm>
            <a:custGeom>
              <a:avLst/>
              <a:gdLst/>
              <a:ahLst/>
              <a:cxnLst/>
              <a:rect l="l" t="t" r="r" b="b"/>
              <a:pathLst>
                <a:path w="31114" h="21589">
                  <a:moveTo>
                    <a:pt x="21773" y="0"/>
                  </a:moveTo>
                  <a:lnTo>
                    <a:pt x="0" y="21429"/>
                  </a:lnTo>
                  <a:lnTo>
                    <a:pt x="30655" y="21429"/>
                  </a:lnTo>
                  <a:lnTo>
                    <a:pt x="217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773505" y="3587208"/>
              <a:ext cx="31115" cy="21590"/>
            </a:xfrm>
            <a:custGeom>
              <a:avLst/>
              <a:gdLst/>
              <a:ahLst/>
              <a:cxnLst/>
              <a:rect l="l" t="t" r="r" b="b"/>
              <a:pathLst>
                <a:path w="31114" h="21589">
                  <a:moveTo>
                    <a:pt x="30764" y="21429"/>
                  </a:moveTo>
                  <a:lnTo>
                    <a:pt x="21881" y="0"/>
                  </a:lnTo>
                  <a:lnTo>
                    <a:pt x="0" y="21429"/>
                  </a:lnTo>
                  <a:lnTo>
                    <a:pt x="30764" y="214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769497" y="3574221"/>
              <a:ext cx="22225" cy="30480"/>
            </a:xfrm>
            <a:custGeom>
              <a:avLst/>
              <a:gdLst/>
              <a:ahLst/>
              <a:cxnLst/>
              <a:rect l="l" t="t" r="r" b="b"/>
              <a:pathLst>
                <a:path w="22225" h="30479">
                  <a:moveTo>
                    <a:pt x="0" y="0"/>
                  </a:moveTo>
                  <a:lnTo>
                    <a:pt x="0" y="30412"/>
                  </a:lnTo>
                  <a:lnTo>
                    <a:pt x="21773" y="89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773505" y="3578334"/>
              <a:ext cx="22225" cy="30480"/>
            </a:xfrm>
            <a:custGeom>
              <a:avLst/>
              <a:gdLst/>
              <a:ahLst/>
              <a:cxnLst/>
              <a:rect l="l" t="t" r="r" b="b"/>
              <a:pathLst>
                <a:path w="22225" h="30479">
                  <a:moveTo>
                    <a:pt x="21881" y="8874"/>
                  </a:moveTo>
                  <a:lnTo>
                    <a:pt x="0" y="0"/>
                  </a:lnTo>
                  <a:lnTo>
                    <a:pt x="0" y="30304"/>
                  </a:lnTo>
                  <a:lnTo>
                    <a:pt x="21881" y="88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747940" y="3574221"/>
              <a:ext cx="21590" cy="30480"/>
            </a:xfrm>
            <a:custGeom>
              <a:avLst/>
              <a:gdLst/>
              <a:ahLst/>
              <a:cxnLst/>
              <a:rect l="l" t="t" r="r" b="b"/>
              <a:pathLst>
                <a:path w="21589" h="30479">
                  <a:moveTo>
                    <a:pt x="21556" y="0"/>
                  </a:moveTo>
                  <a:lnTo>
                    <a:pt x="0" y="8983"/>
                  </a:lnTo>
                  <a:lnTo>
                    <a:pt x="21556" y="30412"/>
                  </a:lnTo>
                  <a:lnTo>
                    <a:pt x="215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752057" y="3578334"/>
              <a:ext cx="21590" cy="30480"/>
            </a:xfrm>
            <a:custGeom>
              <a:avLst/>
              <a:gdLst/>
              <a:ahLst/>
              <a:cxnLst/>
              <a:rect l="l" t="t" r="r" b="b"/>
              <a:pathLst>
                <a:path w="21589" h="30479">
                  <a:moveTo>
                    <a:pt x="21448" y="0"/>
                  </a:moveTo>
                  <a:lnTo>
                    <a:pt x="0" y="8874"/>
                  </a:lnTo>
                  <a:lnTo>
                    <a:pt x="21448" y="30304"/>
                  </a:lnTo>
                  <a:lnTo>
                    <a:pt x="214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738733" y="3583204"/>
              <a:ext cx="31115" cy="21590"/>
            </a:xfrm>
            <a:custGeom>
              <a:avLst/>
              <a:gdLst/>
              <a:ahLst/>
              <a:cxnLst/>
              <a:rect l="l" t="t" r="r" b="b"/>
              <a:pathLst>
                <a:path w="31114" h="21589">
                  <a:moveTo>
                    <a:pt x="9207" y="0"/>
                  </a:moveTo>
                  <a:lnTo>
                    <a:pt x="0" y="21429"/>
                  </a:lnTo>
                  <a:lnTo>
                    <a:pt x="30764" y="21429"/>
                  </a:lnTo>
                  <a:lnTo>
                    <a:pt x="92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742849" y="3587208"/>
              <a:ext cx="31115" cy="21590"/>
            </a:xfrm>
            <a:custGeom>
              <a:avLst/>
              <a:gdLst/>
              <a:ahLst/>
              <a:cxnLst/>
              <a:rect l="l" t="t" r="r" b="b"/>
              <a:pathLst>
                <a:path w="31114" h="21589">
                  <a:moveTo>
                    <a:pt x="9207" y="0"/>
                  </a:moveTo>
                  <a:lnTo>
                    <a:pt x="0" y="21429"/>
                  </a:lnTo>
                  <a:lnTo>
                    <a:pt x="30655" y="21429"/>
                  </a:lnTo>
                  <a:lnTo>
                    <a:pt x="92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738733" y="3604634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4" h="22225">
                  <a:moveTo>
                    <a:pt x="30764" y="0"/>
                  </a:moveTo>
                  <a:lnTo>
                    <a:pt x="0" y="0"/>
                  </a:lnTo>
                  <a:lnTo>
                    <a:pt x="9207" y="21754"/>
                  </a:lnTo>
                  <a:lnTo>
                    <a:pt x="30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742849" y="3608638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4" h="22225">
                  <a:moveTo>
                    <a:pt x="0" y="0"/>
                  </a:moveTo>
                  <a:lnTo>
                    <a:pt x="9207" y="21754"/>
                  </a:lnTo>
                  <a:lnTo>
                    <a:pt x="30655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747940" y="3604634"/>
              <a:ext cx="21590" cy="31115"/>
            </a:xfrm>
            <a:custGeom>
              <a:avLst/>
              <a:gdLst/>
              <a:ahLst/>
              <a:cxnLst/>
              <a:rect l="l" t="t" r="r" b="b"/>
              <a:pathLst>
                <a:path w="21589" h="31114">
                  <a:moveTo>
                    <a:pt x="21556" y="0"/>
                  </a:moveTo>
                  <a:lnTo>
                    <a:pt x="0" y="21754"/>
                  </a:lnTo>
                  <a:lnTo>
                    <a:pt x="21556" y="30845"/>
                  </a:lnTo>
                  <a:lnTo>
                    <a:pt x="215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752057" y="3608638"/>
              <a:ext cx="21590" cy="31115"/>
            </a:xfrm>
            <a:custGeom>
              <a:avLst/>
              <a:gdLst/>
              <a:ahLst/>
              <a:cxnLst/>
              <a:rect l="l" t="t" r="r" b="b"/>
              <a:pathLst>
                <a:path w="21589" h="31114">
                  <a:moveTo>
                    <a:pt x="0" y="21754"/>
                  </a:moveTo>
                  <a:lnTo>
                    <a:pt x="21448" y="30954"/>
                  </a:lnTo>
                  <a:lnTo>
                    <a:pt x="21448" y="0"/>
                  </a:lnTo>
                  <a:lnTo>
                    <a:pt x="0" y="217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769497" y="3604634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0" y="0"/>
                  </a:moveTo>
                  <a:lnTo>
                    <a:pt x="0" y="30845"/>
                  </a:lnTo>
                  <a:lnTo>
                    <a:pt x="21773" y="21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773505" y="3608638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0" y="30954"/>
                  </a:moveTo>
                  <a:lnTo>
                    <a:pt x="21881" y="21754"/>
                  </a:lnTo>
                  <a:lnTo>
                    <a:pt x="0" y="0"/>
                  </a:lnTo>
                  <a:lnTo>
                    <a:pt x="0" y="309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769497" y="3604634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4" h="22225">
                  <a:moveTo>
                    <a:pt x="30655" y="0"/>
                  </a:moveTo>
                  <a:lnTo>
                    <a:pt x="0" y="0"/>
                  </a:lnTo>
                  <a:lnTo>
                    <a:pt x="21773" y="21754"/>
                  </a:lnTo>
                  <a:lnTo>
                    <a:pt x="306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5799260" y="3635313"/>
            <a:ext cx="25400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PE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5256364" y="3040317"/>
            <a:ext cx="855344" cy="1064895"/>
            <a:chOff x="5256364" y="3040317"/>
            <a:chExt cx="855344" cy="1064895"/>
          </a:xfrm>
        </p:grpSpPr>
        <p:sp>
          <p:nvSpPr>
            <p:cNvPr id="92" name="object 92"/>
            <p:cNvSpPr/>
            <p:nvPr/>
          </p:nvSpPr>
          <p:spPr>
            <a:xfrm>
              <a:off x="5773505" y="3608638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4" h="22225">
                  <a:moveTo>
                    <a:pt x="21881" y="21754"/>
                  </a:moveTo>
                  <a:lnTo>
                    <a:pt x="30764" y="0"/>
                  </a:lnTo>
                  <a:lnTo>
                    <a:pt x="0" y="0"/>
                  </a:lnTo>
                  <a:lnTo>
                    <a:pt x="21881" y="217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8733" y="4039074"/>
              <a:ext cx="66294" cy="6602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79772" y="3314141"/>
              <a:ext cx="78534" cy="78576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45400" y="3205802"/>
              <a:ext cx="65969" cy="66562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5293303" y="3051356"/>
              <a:ext cx="36830" cy="26034"/>
            </a:xfrm>
            <a:custGeom>
              <a:avLst/>
              <a:gdLst/>
              <a:ahLst/>
              <a:cxnLst/>
              <a:rect l="l" t="t" r="r" b="b"/>
              <a:pathLst>
                <a:path w="36829" h="26035">
                  <a:moveTo>
                    <a:pt x="25997" y="0"/>
                  </a:moveTo>
                  <a:lnTo>
                    <a:pt x="0" y="25650"/>
                  </a:lnTo>
                  <a:lnTo>
                    <a:pt x="36721" y="25650"/>
                  </a:lnTo>
                  <a:lnTo>
                    <a:pt x="259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297419" y="3055469"/>
              <a:ext cx="36830" cy="26034"/>
            </a:xfrm>
            <a:custGeom>
              <a:avLst/>
              <a:gdLst/>
              <a:ahLst/>
              <a:cxnLst/>
              <a:rect l="l" t="t" r="r" b="b"/>
              <a:pathLst>
                <a:path w="36829" h="26035">
                  <a:moveTo>
                    <a:pt x="36721" y="25650"/>
                  </a:moveTo>
                  <a:lnTo>
                    <a:pt x="25997" y="0"/>
                  </a:lnTo>
                  <a:lnTo>
                    <a:pt x="0" y="25650"/>
                  </a:lnTo>
                  <a:lnTo>
                    <a:pt x="36721" y="256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293303" y="3040317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5" h="36830">
                  <a:moveTo>
                    <a:pt x="0" y="0"/>
                  </a:moveTo>
                  <a:lnTo>
                    <a:pt x="0" y="36690"/>
                  </a:lnTo>
                  <a:lnTo>
                    <a:pt x="25997" y="11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97419" y="3044429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5" h="36830">
                  <a:moveTo>
                    <a:pt x="25997" y="11039"/>
                  </a:moveTo>
                  <a:lnTo>
                    <a:pt x="0" y="0"/>
                  </a:lnTo>
                  <a:lnTo>
                    <a:pt x="0" y="36690"/>
                  </a:lnTo>
                  <a:lnTo>
                    <a:pt x="25997" y="110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67305" y="3040317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5" h="36830">
                  <a:moveTo>
                    <a:pt x="25997" y="0"/>
                  </a:moveTo>
                  <a:lnTo>
                    <a:pt x="0" y="11039"/>
                  </a:lnTo>
                  <a:lnTo>
                    <a:pt x="25997" y="36690"/>
                  </a:lnTo>
                  <a:lnTo>
                    <a:pt x="259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271421" y="3044429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5" h="36830">
                  <a:moveTo>
                    <a:pt x="25997" y="0"/>
                  </a:moveTo>
                  <a:lnTo>
                    <a:pt x="0" y="11039"/>
                  </a:lnTo>
                  <a:lnTo>
                    <a:pt x="25997" y="36690"/>
                  </a:lnTo>
                  <a:lnTo>
                    <a:pt x="25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256364" y="3051356"/>
              <a:ext cx="37465" cy="26034"/>
            </a:xfrm>
            <a:custGeom>
              <a:avLst/>
              <a:gdLst/>
              <a:ahLst/>
              <a:cxnLst/>
              <a:rect l="l" t="t" r="r" b="b"/>
              <a:pathLst>
                <a:path w="37464" h="26035">
                  <a:moveTo>
                    <a:pt x="10940" y="0"/>
                  </a:moveTo>
                  <a:lnTo>
                    <a:pt x="0" y="25650"/>
                  </a:lnTo>
                  <a:lnTo>
                    <a:pt x="36938" y="25650"/>
                  </a:lnTo>
                  <a:lnTo>
                    <a:pt x="109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260372" y="3055469"/>
              <a:ext cx="37465" cy="26034"/>
            </a:xfrm>
            <a:custGeom>
              <a:avLst/>
              <a:gdLst/>
              <a:ahLst/>
              <a:cxnLst/>
              <a:rect l="l" t="t" r="r" b="b"/>
              <a:pathLst>
                <a:path w="37464" h="26035">
                  <a:moveTo>
                    <a:pt x="11049" y="0"/>
                  </a:moveTo>
                  <a:lnTo>
                    <a:pt x="0" y="25650"/>
                  </a:lnTo>
                  <a:lnTo>
                    <a:pt x="37046" y="25650"/>
                  </a:lnTo>
                  <a:lnTo>
                    <a:pt x="1104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56364" y="3077007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69">
                  <a:moveTo>
                    <a:pt x="36938" y="0"/>
                  </a:moveTo>
                  <a:lnTo>
                    <a:pt x="0" y="0"/>
                  </a:lnTo>
                  <a:lnTo>
                    <a:pt x="10940" y="26191"/>
                  </a:lnTo>
                  <a:lnTo>
                    <a:pt x="369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260372" y="3081120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69">
                  <a:moveTo>
                    <a:pt x="0" y="0"/>
                  </a:moveTo>
                  <a:lnTo>
                    <a:pt x="11049" y="26083"/>
                  </a:lnTo>
                  <a:lnTo>
                    <a:pt x="37046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267305" y="3077007"/>
              <a:ext cx="26034" cy="37465"/>
            </a:xfrm>
            <a:custGeom>
              <a:avLst/>
              <a:gdLst/>
              <a:ahLst/>
              <a:cxnLst/>
              <a:rect l="l" t="t" r="r" b="b"/>
              <a:pathLst>
                <a:path w="26035" h="37464">
                  <a:moveTo>
                    <a:pt x="25997" y="0"/>
                  </a:moveTo>
                  <a:lnTo>
                    <a:pt x="0" y="26191"/>
                  </a:lnTo>
                  <a:lnTo>
                    <a:pt x="25997" y="37123"/>
                  </a:lnTo>
                  <a:lnTo>
                    <a:pt x="259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271421" y="3081120"/>
              <a:ext cx="26034" cy="37465"/>
            </a:xfrm>
            <a:custGeom>
              <a:avLst/>
              <a:gdLst/>
              <a:ahLst/>
              <a:cxnLst/>
              <a:rect l="l" t="t" r="r" b="b"/>
              <a:pathLst>
                <a:path w="26035" h="37464">
                  <a:moveTo>
                    <a:pt x="0" y="26083"/>
                  </a:moveTo>
                  <a:lnTo>
                    <a:pt x="25997" y="37123"/>
                  </a:lnTo>
                  <a:lnTo>
                    <a:pt x="25997" y="0"/>
                  </a:lnTo>
                  <a:lnTo>
                    <a:pt x="0" y="2608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293303" y="3077007"/>
              <a:ext cx="26034" cy="37465"/>
            </a:xfrm>
            <a:custGeom>
              <a:avLst/>
              <a:gdLst/>
              <a:ahLst/>
              <a:cxnLst/>
              <a:rect l="l" t="t" r="r" b="b"/>
              <a:pathLst>
                <a:path w="26035" h="37464">
                  <a:moveTo>
                    <a:pt x="0" y="0"/>
                  </a:moveTo>
                  <a:lnTo>
                    <a:pt x="0" y="37123"/>
                  </a:lnTo>
                  <a:lnTo>
                    <a:pt x="25997" y="26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297419" y="3081120"/>
              <a:ext cx="26034" cy="37465"/>
            </a:xfrm>
            <a:custGeom>
              <a:avLst/>
              <a:gdLst/>
              <a:ahLst/>
              <a:cxnLst/>
              <a:rect l="l" t="t" r="r" b="b"/>
              <a:pathLst>
                <a:path w="26035" h="37464">
                  <a:moveTo>
                    <a:pt x="0" y="37123"/>
                  </a:moveTo>
                  <a:lnTo>
                    <a:pt x="25997" y="26083"/>
                  </a:lnTo>
                  <a:lnTo>
                    <a:pt x="0" y="0"/>
                  </a:lnTo>
                  <a:lnTo>
                    <a:pt x="0" y="371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293303" y="3077007"/>
              <a:ext cx="36830" cy="26670"/>
            </a:xfrm>
            <a:custGeom>
              <a:avLst/>
              <a:gdLst/>
              <a:ahLst/>
              <a:cxnLst/>
              <a:rect l="l" t="t" r="r" b="b"/>
              <a:pathLst>
                <a:path w="36829" h="26669">
                  <a:moveTo>
                    <a:pt x="36721" y="0"/>
                  </a:moveTo>
                  <a:lnTo>
                    <a:pt x="0" y="0"/>
                  </a:lnTo>
                  <a:lnTo>
                    <a:pt x="25997" y="26191"/>
                  </a:lnTo>
                  <a:lnTo>
                    <a:pt x="367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3337685" y="1458893"/>
            <a:ext cx="207454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0795" algn="l"/>
              </a:tabLst>
            </a:pPr>
            <a:r>
              <a:rPr sz="1350" spc="-10" dirty="0">
                <a:latin typeface="Microsoft Sans Serif"/>
                <a:cs typeface="Microsoft Sans Serif"/>
              </a:rPr>
              <a:t>Alimentación</a:t>
            </a:r>
            <a:r>
              <a:rPr sz="1350" dirty="0">
                <a:latin typeface="Microsoft Sans Serif"/>
                <a:cs typeface="Microsoft Sans Serif"/>
              </a:rPr>
              <a:t>	</a:t>
            </a:r>
            <a:r>
              <a:rPr sz="1350" spc="-10" dirty="0">
                <a:latin typeface="Microsoft Sans Serif"/>
                <a:cs typeface="Microsoft Sans Serif"/>
              </a:rPr>
              <a:t>Utilización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3979327" y="1666863"/>
            <a:ext cx="1356360" cy="1441450"/>
            <a:chOff x="3979327" y="1666863"/>
            <a:chExt cx="1356360" cy="1441450"/>
          </a:xfrm>
        </p:grpSpPr>
        <p:sp>
          <p:nvSpPr>
            <p:cNvPr id="113" name="object 113"/>
            <p:cNvSpPr/>
            <p:nvPr/>
          </p:nvSpPr>
          <p:spPr>
            <a:xfrm>
              <a:off x="5297419" y="3081120"/>
              <a:ext cx="36830" cy="26670"/>
            </a:xfrm>
            <a:custGeom>
              <a:avLst/>
              <a:gdLst/>
              <a:ahLst/>
              <a:cxnLst/>
              <a:rect l="l" t="t" r="r" b="b"/>
              <a:pathLst>
                <a:path w="36829" h="26669">
                  <a:moveTo>
                    <a:pt x="25997" y="26083"/>
                  </a:moveTo>
                  <a:lnTo>
                    <a:pt x="36721" y="0"/>
                  </a:lnTo>
                  <a:lnTo>
                    <a:pt x="0" y="0"/>
                  </a:lnTo>
                  <a:lnTo>
                    <a:pt x="25997" y="2608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521047" y="1722386"/>
              <a:ext cx="542290" cy="12065"/>
            </a:xfrm>
            <a:custGeom>
              <a:avLst/>
              <a:gdLst/>
              <a:ahLst/>
              <a:cxnLst/>
              <a:rect l="l" t="t" r="r" b="b"/>
              <a:pathLst>
                <a:path w="542289" h="12064">
                  <a:moveTo>
                    <a:pt x="542061" y="0"/>
                  </a:moveTo>
                  <a:lnTo>
                    <a:pt x="0" y="0"/>
                  </a:lnTo>
                  <a:lnTo>
                    <a:pt x="0" y="12014"/>
                  </a:lnTo>
                  <a:lnTo>
                    <a:pt x="542061" y="12014"/>
                  </a:lnTo>
                  <a:lnTo>
                    <a:pt x="5420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525174" y="1726499"/>
              <a:ext cx="542290" cy="12065"/>
            </a:xfrm>
            <a:custGeom>
              <a:avLst/>
              <a:gdLst/>
              <a:ahLst/>
              <a:cxnLst/>
              <a:rect l="l" t="t" r="r" b="b"/>
              <a:pathLst>
                <a:path w="542289" h="12064">
                  <a:moveTo>
                    <a:pt x="542055" y="12013"/>
                  </a:moveTo>
                  <a:lnTo>
                    <a:pt x="542055" y="0"/>
                  </a:lnTo>
                  <a:lnTo>
                    <a:pt x="0" y="0"/>
                  </a:lnTo>
                  <a:lnTo>
                    <a:pt x="0" y="12013"/>
                  </a:lnTo>
                  <a:lnTo>
                    <a:pt x="542055" y="1201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979316" y="1722386"/>
              <a:ext cx="542290" cy="12065"/>
            </a:xfrm>
            <a:custGeom>
              <a:avLst/>
              <a:gdLst/>
              <a:ahLst/>
              <a:cxnLst/>
              <a:rect l="l" t="t" r="r" b="b"/>
              <a:pathLst>
                <a:path w="542289" h="12064">
                  <a:moveTo>
                    <a:pt x="541731" y="0"/>
                  </a:moveTo>
                  <a:lnTo>
                    <a:pt x="0" y="0"/>
                  </a:lnTo>
                  <a:lnTo>
                    <a:pt x="0" y="12014"/>
                  </a:lnTo>
                  <a:lnTo>
                    <a:pt x="541731" y="12014"/>
                  </a:lnTo>
                  <a:lnTo>
                    <a:pt x="5417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983335" y="1726499"/>
              <a:ext cx="542290" cy="12065"/>
            </a:xfrm>
            <a:custGeom>
              <a:avLst/>
              <a:gdLst/>
              <a:ahLst/>
              <a:cxnLst/>
              <a:rect l="l" t="t" r="r" b="b"/>
              <a:pathLst>
                <a:path w="542289" h="12064">
                  <a:moveTo>
                    <a:pt x="0" y="0"/>
                  </a:moveTo>
                  <a:lnTo>
                    <a:pt x="0" y="12013"/>
                  </a:lnTo>
                  <a:lnTo>
                    <a:pt x="541838" y="12013"/>
                  </a:lnTo>
                  <a:lnTo>
                    <a:pt x="54183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521058" y="1714810"/>
              <a:ext cx="61594" cy="13970"/>
            </a:xfrm>
            <a:custGeom>
              <a:avLst/>
              <a:gdLst/>
              <a:ahLst/>
              <a:cxnLst/>
              <a:rect l="l" t="t" r="r" b="b"/>
              <a:pathLst>
                <a:path w="61595" h="13969">
                  <a:moveTo>
                    <a:pt x="59903" y="0"/>
                  </a:moveTo>
                  <a:lnTo>
                    <a:pt x="0" y="13637"/>
                  </a:lnTo>
                  <a:lnTo>
                    <a:pt x="61419" y="13637"/>
                  </a:lnTo>
                  <a:lnTo>
                    <a:pt x="599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525174" y="1718814"/>
              <a:ext cx="61594" cy="13970"/>
            </a:xfrm>
            <a:custGeom>
              <a:avLst/>
              <a:gdLst/>
              <a:ahLst/>
              <a:cxnLst/>
              <a:rect l="l" t="t" r="r" b="b"/>
              <a:pathLst>
                <a:path w="61595" h="13969">
                  <a:moveTo>
                    <a:pt x="61419" y="13637"/>
                  </a:moveTo>
                  <a:lnTo>
                    <a:pt x="59795" y="0"/>
                  </a:lnTo>
                  <a:lnTo>
                    <a:pt x="0" y="13637"/>
                  </a:lnTo>
                  <a:lnTo>
                    <a:pt x="61419" y="136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521058" y="1701714"/>
              <a:ext cx="60325" cy="27305"/>
            </a:xfrm>
            <a:custGeom>
              <a:avLst/>
              <a:gdLst/>
              <a:ahLst/>
              <a:cxnLst/>
              <a:rect l="l" t="t" r="r" b="b"/>
              <a:pathLst>
                <a:path w="60325" h="27305">
                  <a:moveTo>
                    <a:pt x="55462" y="0"/>
                  </a:moveTo>
                  <a:lnTo>
                    <a:pt x="0" y="26733"/>
                  </a:lnTo>
                  <a:lnTo>
                    <a:pt x="59903" y="13095"/>
                  </a:lnTo>
                  <a:lnTo>
                    <a:pt x="554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525174" y="1705718"/>
              <a:ext cx="60325" cy="27305"/>
            </a:xfrm>
            <a:custGeom>
              <a:avLst/>
              <a:gdLst/>
              <a:ahLst/>
              <a:cxnLst/>
              <a:rect l="l" t="t" r="r" b="b"/>
              <a:pathLst>
                <a:path w="60325" h="27305">
                  <a:moveTo>
                    <a:pt x="59795" y="13095"/>
                  </a:moveTo>
                  <a:lnTo>
                    <a:pt x="55353" y="0"/>
                  </a:lnTo>
                  <a:lnTo>
                    <a:pt x="0" y="26733"/>
                  </a:lnTo>
                  <a:lnTo>
                    <a:pt x="59795" y="130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521058" y="1690241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5">
                  <a:moveTo>
                    <a:pt x="47771" y="0"/>
                  </a:moveTo>
                  <a:lnTo>
                    <a:pt x="0" y="38205"/>
                  </a:lnTo>
                  <a:lnTo>
                    <a:pt x="55462" y="11472"/>
                  </a:lnTo>
                  <a:lnTo>
                    <a:pt x="47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525174" y="1694246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5">
                  <a:moveTo>
                    <a:pt x="55353" y="11472"/>
                  </a:moveTo>
                  <a:lnTo>
                    <a:pt x="47771" y="0"/>
                  </a:lnTo>
                  <a:lnTo>
                    <a:pt x="0" y="38205"/>
                  </a:lnTo>
                  <a:lnTo>
                    <a:pt x="55353" y="114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521058" y="168050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38346" y="0"/>
                  </a:moveTo>
                  <a:lnTo>
                    <a:pt x="0" y="47946"/>
                  </a:lnTo>
                  <a:lnTo>
                    <a:pt x="47771" y="9740"/>
                  </a:lnTo>
                  <a:lnTo>
                    <a:pt x="38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525174" y="168461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47771" y="9632"/>
                  </a:moveTo>
                  <a:lnTo>
                    <a:pt x="38346" y="0"/>
                  </a:lnTo>
                  <a:lnTo>
                    <a:pt x="0" y="47838"/>
                  </a:lnTo>
                  <a:lnTo>
                    <a:pt x="47771" y="96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521058" y="1673141"/>
              <a:ext cx="38735" cy="55880"/>
            </a:xfrm>
            <a:custGeom>
              <a:avLst/>
              <a:gdLst/>
              <a:ahLst/>
              <a:cxnLst/>
              <a:rect l="l" t="t" r="r" b="b"/>
              <a:pathLst>
                <a:path w="38735" h="55880">
                  <a:moveTo>
                    <a:pt x="26756" y="0"/>
                  </a:moveTo>
                  <a:lnTo>
                    <a:pt x="0" y="55306"/>
                  </a:lnTo>
                  <a:lnTo>
                    <a:pt x="38346" y="7359"/>
                  </a:lnTo>
                  <a:lnTo>
                    <a:pt x="267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525174" y="1677254"/>
              <a:ext cx="38735" cy="55244"/>
            </a:xfrm>
            <a:custGeom>
              <a:avLst/>
              <a:gdLst/>
              <a:ahLst/>
              <a:cxnLst/>
              <a:rect l="l" t="t" r="r" b="b"/>
              <a:pathLst>
                <a:path w="38735" h="55244">
                  <a:moveTo>
                    <a:pt x="38346" y="7359"/>
                  </a:moveTo>
                  <a:lnTo>
                    <a:pt x="26756" y="0"/>
                  </a:lnTo>
                  <a:lnTo>
                    <a:pt x="0" y="55197"/>
                  </a:lnTo>
                  <a:lnTo>
                    <a:pt x="38346" y="735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521058" y="1668703"/>
              <a:ext cx="27305" cy="60325"/>
            </a:xfrm>
            <a:custGeom>
              <a:avLst/>
              <a:gdLst/>
              <a:ahLst/>
              <a:cxnLst/>
              <a:rect l="l" t="t" r="r" b="b"/>
              <a:pathLst>
                <a:path w="27304" h="60325">
                  <a:moveTo>
                    <a:pt x="13648" y="0"/>
                  </a:moveTo>
                  <a:lnTo>
                    <a:pt x="0" y="59743"/>
                  </a:lnTo>
                  <a:lnTo>
                    <a:pt x="26756" y="4437"/>
                  </a:lnTo>
                  <a:lnTo>
                    <a:pt x="13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525174" y="1672816"/>
              <a:ext cx="27305" cy="59690"/>
            </a:xfrm>
            <a:custGeom>
              <a:avLst/>
              <a:gdLst/>
              <a:ahLst/>
              <a:cxnLst/>
              <a:rect l="l" t="t" r="r" b="b"/>
              <a:pathLst>
                <a:path w="27304" h="59689">
                  <a:moveTo>
                    <a:pt x="26756" y="4437"/>
                  </a:moveTo>
                  <a:lnTo>
                    <a:pt x="13648" y="0"/>
                  </a:lnTo>
                  <a:lnTo>
                    <a:pt x="0" y="59635"/>
                  </a:lnTo>
                  <a:lnTo>
                    <a:pt x="26756" y="44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521058" y="1666863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4">
                  <a:moveTo>
                    <a:pt x="0" y="0"/>
                  </a:moveTo>
                  <a:lnTo>
                    <a:pt x="0" y="61583"/>
                  </a:lnTo>
                  <a:lnTo>
                    <a:pt x="13648" y="18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525174" y="1670976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4">
                  <a:moveTo>
                    <a:pt x="13648" y="1839"/>
                  </a:moveTo>
                  <a:lnTo>
                    <a:pt x="0" y="0"/>
                  </a:lnTo>
                  <a:lnTo>
                    <a:pt x="0" y="61475"/>
                  </a:lnTo>
                  <a:lnTo>
                    <a:pt x="13648" y="18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507409" y="1666863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4">
                  <a:moveTo>
                    <a:pt x="13648" y="0"/>
                  </a:moveTo>
                  <a:lnTo>
                    <a:pt x="0" y="1839"/>
                  </a:lnTo>
                  <a:lnTo>
                    <a:pt x="13648" y="61583"/>
                  </a:lnTo>
                  <a:lnTo>
                    <a:pt x="13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511525" y="1670976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4">
                  <a:moveTo>
                    <a:pt x="13648" y="0"/>
                  </a:moveTo>
                  <a:lnTo>
                    <a:pt x="0" y="1839"/>
                  </a:lnTo>
                  <a:lnTo>
                    <a:pt x="13648" y="61475"/>
                  </a:lnTo>
                  <a:lnTo>
                    <a:pt x="136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494627" y="1668703"/>
              <a:ext cx="26670" cy="60325"/>
            </a:xfrm>
            <a:custGeom>
              <a:avLst/>
              <a:gdLst/>
              <a:ahLst/>
              <a:cxnLst/>
              <a:rect l="l" t="t" r="r" b="b"/>
              <a:pathLst>
                <a:path w="26670" h="60325">
                  <a:moveTo>
                    <a:pt x="12782" y="0"/>
                  </a:moveTo>
                  <a:lnTo>
                    <a:pt x="0" y="4437"/>
                  </a:lnTo>
                  <a:lnTo>
                    <a:pt x="26431" y="59743"/>
                  </a:lnTo>
                  <a:lnTo>
                    <a:pt x="127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498635" y="1672816"/>
              <a:ext cx="26670" cy="59690"/>
            </a:xfrm>
            <a:custGeom>
              <a:avLst/>
              <a:gdLst/>
              <a:ahLst/>
              <a:cxnLst/>
              <a:rect l="l" t="t" r="r" b="b"/>
              <a:pathLst>
                <a:path w="26670" h="59689">
                  <a:moveTo>
                    <a:pt x="12890" y="0"/>
                  </a:moveTo>
                  <a:lnTo>
                    <a:pt x="0" y="4437"/>
                  </a:lnTo>
                  <a:lnTo>
                    <a:pt x="26539" y="59635"/>
                  </a:lnTo>
                  <a:lnTo>
                    <a:pt x="1289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483036" y="1673141"/>
              <a:ext cx="38100" cy="55880"/>
            </a:xfrm>
            <a:custGeom>
              <a:avLst/>
              <a:gdLst/>
              <a:ahLst/>
              <a:cxnLst/>
              <a:rect l="l" t="t" r="r" b="b"/>
              <a:pathLst>
                <a:path w="38100" h="55880">
                  <a:moveTo>
                    <a:pt x="11590" y="0"/>
                  </a:moveTo>
                  <a:lnTo>
                    <a:pt x="0" y="7359"/>
                  </a:lnTo>
                  <a:lnTo>
                    <a:pt x="38021" y="55306"/>
                  </a:lnTo>
                  <a:lnTo>
                    <a:pt x="115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487044" y="1677254"/>
              <a:ext cx="38735" cy="55244"/>
            </a:xfrm>
            <a:custGeom>
              <a:avLst/>
              <a:gdLst/>
              <a:ahLst/>
              <a:cxnLst/>
              <a:rect l="l" t="t" r="r" b="b"/>
              <a:pathLst>
                <a:path w="38735" h="55244">
                  <a:moveTo>
                    <a:pt x="11590" y="0"/>
                  </a:moveTo>
                  <a:lnTo>
                    <a:pt x="0" y="7359"/>
                  </a:lnTo>
                  <a:lnTo>
                    <a:pt x="38130" y="55197"/>
                  </a:lnTo>
                  <a:lnTo>
                    <a:pt x="1159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473287" y="168050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9749" y="0"/>
                  </a:moveTo>
                  <a:lnTo>
                    <a:pt x="0" y="9740"/>
                  </a:lnTo>
                  <a:lnTo>
                    <a:pt x="47771" y="47946"/>
                  </a:lnTo>
                  <a:lnTo>
                    <a:pt x="97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477403" y="168461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9640" y="0"/>
                  </a:moveTo>
                  <a:lnTo>
                    <a:pt x="0" y="9632"/>
                  </a:lnTo>
                  <a:lnTo>
                    <a:pt x="47771" y="47838"/>
                  </a:lnTo>
                  <a:lnTo>
                    <a:pt x="964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465704" y="1690241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5">
                  <a:moveTo>
                    <a:pt x="7582" y="0"/>
                  </a:moveTo>
                  <a:lnTo>
                    <a:pt x="0" y="11472"/>
                  </a:lnTo>
                  <a:lnTo>
                    <a:pt x="55353" y="38205"/>
                  </a:lnTo>
                  <a:lnTo>
                    <a:pt x="75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469820" y="1694246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5">
                  <a:moveTo>
                    <a:pt x="7582" y="0"/>
                  </a:moveTo>
                  <a:lnTo>
                    <a:pt x="0" y="11472"/>
                  </a:lnTo>
                  <a:lnTo>
                    <a:pt x="55353" y="38205"/>
                  </a:lnTo>
                  <a:lnTo>
                    <a:pt x="758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461479" y="1701714"/>
              <a:ext cx="59690" cy="27305"/>
            </a:xfrm>
            <a:custGeom>
              <a:avLst/>
              <a:gdLst/>
              <a:ahLst/>
              <a:cxnLst/>
              <a:rect l="l" t="t" r="r" b="b"/>
              <a:pathLst>
                <a:path w="59689" h="27305">
                  <a:moveTo>
                    <a:pt x="4224" y="0"/>
                  </a:moveTo>
                  <a:lnTo>
                    <a:pt x="0" y="13095"/>
                  </a:lnTo>
                  <a:lnTo>
                    <a:pt x="59578" y="26733"/>
                  </a:lnTo>
                  <a:lnTo>
                    <a:pt x="4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465596" y="1705718"/>
              <a:ext cx="59690" cy="27305"/>
            </a:xfrm>
            <a:custGeom>
              <a:avLst/>
              <a:gdLst/>
              <a:ahLst/>
              <a:cxnLst/>
              <a:rect l="l" t="t" r="r" b="b"/>
              <a:pathLst>
                <a:path w="59689" h="27305">
                  <a:moveTo>
                    <a:pt x="4224" y="0"/>
                  </a:moveTo>
                  <a:lnTo>
                    <a:pt x="0" y="13095"/>
                  </a:lnTo>
                  <a:lnTo>
                    <a:pt x="59578" y="26733"/>
                  </a:lnTo>
                  <a:lnTo>
                    <a:pt x="42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459963" y="1714810"/>
              <a:ext cx="61594" cy="13970"/>
            </a:xfrm>
            <a:custGeom>
              <a:avLst/>
              <a:gdLst/>
              <a:ahLst/>
              <a:cxnLst/>
              <a:rect l="l" t="t" r="r" b="b"/>
              <a:pathLst>
                <a:path w="61595" h="13969">
                  <a:moveTo>
                    <a:pt x="1516" y="0"/>
                  </a:moveTo>
                  <a:lnTo>
                    <a:pt x="0" y="13637"/>
                  </a:lnTo>
                  <a:lnTo>
                    <a:pt x="61094" y="13637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463971" y="1718814"/>
              <a:ext cx="61594" cy="13970"/>
            </a:xfrm>
            <a:custGeom>
              <a:avLst/>
              <a:gdLst/>
              <a:ahLst/>
              <a:cxnLst/>
              <a:rect l="l" t="t" r="r" b="b"/>
              <a:pathLst>
                <a:path w="61595" h="13969">
                  <a:moveTo>
                    <a:pt x="1624" y="0"/>
                  </a:moveTo>
                  <a:lnTo>
                    <a:pt x="0" y="13637"/>
                  </a:lnTo>
                  <a:lnTo>
                    <a:pt x="61203" y="13637"/>
                  </a:lnTo>
                  <a:lnTo>
                    <a:pt x="16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59963" y="1728447"/>
              <a:ext cx="61594" cy="13970"/>
            </a:xfrm>
            <a:custGeom>
              <a:avLst/>
              <a:gdLst/>
              <a:ahLst/>
              <a:cxnLst/>
              <a:rect l="l" t="t" r="r" b="b"/>
              <a:pathLst>
                <a:path w="61595" h="13969">
                  <a:moveTo>
                    <a:pt x="61094" y="0"/>
                  </a:moveTo>
                  <a:lnTo>
                    <a:pt x="0" y="0"/>
                  </a:lnTo>
                  <a:lnTo>
                    <a:pt x="1516" y="13528"/>
                  </a:lnTo>
                  <a:lnTo>
                    <a:pt x="610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463971" y="1732452"/>
              <a:ext cx="61594" cy="13970"/>
            </a:xfrm>
            <a:custGeom>
              <a:avLst/>
              <a:gdLst/>
              <a:ahLst/>
              <a:cxnLst/>
              <a:rect l="l" t="t" r="r" b="b"/>
              <a:pathLst>
                <a:path w="61595" h="13969">
                  <a:moveTo>
                    <a:pt x="0" y="0"/>
                  </a:moveTo>
                  <a:lnTo>
                    <a:pt x="1624" y="13637"/>
                  </a:lnTo>
                  <a:lnTo>
                    <a:pt x="61203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61479" y="1728447"/>
              <a:ext cx="59690" cy="26670"/>
            </a:xfrm>
            <a:custGeom>
              <a:avLst/>
              <a:gdLst/>
              <a:ahLst/>
              <a:cxnLst/>
              <a:rect l="l" t="t" r="r" b="b"/>
              <a:pathLst>
                <a:path w="59689" h="26669">
                  <a:moveTo>
                    <a:pt x="59578" y="0"/>
                  </a:moveTo>
                  <a:lnTo>
                    <a:pt x="0" y="13528"/>
                  </a:lnTo>
                  <a:lnTo>
                    <a:pt x="4224" y="26624"/>
                  </a:lnTo>
                  <a:lnTo>
                    <a:pt x="595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465596" y="1732452"/>
              <a:ext cx="59690" cy="27305"/>
            </a:xfrm>
            <a:custGeom>
              <a:avLst/>
              <a:gdLst/>
              <a:ahLst/>
              <a:cxnLst/>
              <a:rect l="l" t="t" r="r" b="b"/>
              <a:pathLst>
                <a:path w="59689" h="27305">
                  <a:moveTo>
                    <a:pt x="0" y="13637"/>
                  </a:moveTo>
                  <a:lnTo>
                    <a:pt x="4224" y="26733"/>
                  </a:lnTo>
                  <a:lnTo>
                    <a:pt x="59578" y="0"/>
                  </a:lnTo>
                  <a:lnTo>
                    <a:pt x="0" y="136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65704" y="1728447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5">
                  <a:moveTo>
                    <a:pt x="55353" y="0"/>
                  </a:moveTo>
                  <a:lnTo>
                    <a:pt x="0" y="26624"/>
                  </a:lnTo>
                  <a:lnTo>
                    <a:pt x="7582" y="38205"/>
                  </a:lnTo>
                  <a:lnTo>
                    <a:pt x="553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469820" y="1732452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5">
                  <a:moveTo>
                    <a:pt x="0" y="26733"/>
                  </a:moveTo>
                  <a:lnTo>
                    <a:pt x="7582" y="38205"/>
                  </a:lnTo>
                  <a:lnTo>
                    <a:pt x="55353" y="0"/>
                  </a:lnTo>
                  <a:lnTo>
                    <a:pt x="0" y="267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473287" y="172844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47771" y="0"/>
                  </a:moveTo>
                  <a:lnTo>
                    <a:pt x="0" y="38205"/>
                  </a:lnTo>
                  <a:lnTo>
                    <a:pt x="9749" y="47838"/>
                  </a:lnTo>
                  <a:lnTo>
                    <a:pt x="47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477403" y="1732452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0" y="38205"/>
                  </a:moveTo>
                  <a:lnTo>
                    <a:pt x="9640" y="47946"/>
                  </a:lnTo>
                  <a:lnTo>
                    <a:pt x="47771" y="0"/>
                  </a:lnTo>
                  <a:lnTo>
                    <a:pt x="0" y="382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483036" y="1728447"/>
              <a:ext cx="38100" cy="55244"/>
            </a:xfrm>
            <a:custGeom>
              <a:avLst/>
              <a:gdLst/>
              <a:ahLst/>
              <a:cxnLst/>
              <a:rect l="l" t="t" r="r" b="b"/>
              <a:pathLst>
                <a:path w="38100" h="55244">
                  <a:moveTo>
                    <a:pt x="38021" y="0"/>
                  </a:moveTo>
                  <a:lnTo>
                    <a:pt x="0" y="47838"/>
                  </a:lnTo>
                  <a:lnTo>
                    <a:pt x="11590" y="55197"/>
                  </a:lnTo>
                  <a:lnTo>
                    <a:pt x="380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487044" y="1732452"/>
              <a:ext cx="38735" cy="55244"/>
            </a:xfrm>
            <a:custGeom>
              <a:avLst/>
              <a:gdLst/>
              <a:ahLst/>
              <a:cxnLst/>
              <a:rect l="l" t="t" r="r" b="b"/>
              <a:pathLst>
                <a:path w="38735" h="55244">
                  <a:moveTo>
                    <a:pt x="0" y="47946"/>
                  </a:moveTo>
                  <a:lnTo>
                    <a:pt x="11590" y="55197"/>
                  </a:lnTo>
                  <a:lnTo>
                    <a:pt x="38130" y="0"/>
                  </a:lnTo>
                  <a:lnTo>
                    <a:pt x="0" y="479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494627" y="1728447"/>
              <a:ext cx="26670" cy="60325"/>
            </a:xfrm>
            <a:custGeom>
              <a:avLst/>
              <a:gdLst/>
              <a:ahLst/>
              <a:cxnLst/>
              <a:rect l="l" t="t" r="r" b="b"/>
              <a:pathLst>
                <a:path w="26670" h="60325">
                  <a:moveTo>
                    <a:pt x="26431" y="0"/>
                  </a:moveTo>
                  <a:lnTo>
                    <a:pt x="0" y="55197"/>
                  </a:lnTo>
                  <a:lnTo>
                    <a:pt x="12782" y="59851"/>
                  </a:lnTo>
                  <a:lnTo>
                    <a:pt x="264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498635" y="1732452"/>
              <a:ext cx="26670" cy="60325"/>
            </a:xfrm>
            <a:custGeom>
              <a:avLst/>
              <a:gdLst/>
              <a:ahLst/>
              <a:cxnLst/>
              <a:rect l="l" t="t" r="r" b="b"/>
              <a:pathLst>
                <a:path w="26670" h="60325">
                  <a:moveTo>
                    <a:pt x="0" y="55197"/>
                  </a:moveTo>
                  <a:lnTo>
                    <a:pt x="12890" y="59960"/>
                  </a:lnTo>
                  <a:lnTo>
                    <a:pt x="26539" y="0"/>
                  </a:lnTo>
                  <a:lnTo>
                    <a:pt x="0" y="551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507409" y="1728447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4">
                  <a:moveTo>
                    <a:pt x="13648" y="0"/>
                  </a:moveTo>
                  <a:lnTo>
                    <a:pt x="0" y="59851"/>
                  </a:lnTo>
                  <a:lnTo>
                    <a:pt x="13648" y="61475"/>
                  </a:lnTo>
                  <a:lnTo>
                    <a:pt x="136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511525" y="1732452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4">
                  <a:moveTo>
                    <a:pt x="0" y="59960"/>
                  </a:moveTo>
                  <a:lnTo>
                    <a:pt x="13648" y="61475"/>
                  </a:lnTo>
                  <a:lnTo>
                    <a:pt x="13648" y="0"/>
                  </a:lnTo>
                  <a:lnTo>
                    <a:pt x="0" y="599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521058" y="1728447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4">
                  <a:moveTo>
                    <a:pt x="0" y="0"/>
                  </a:moveTo>
                  <a:lnTo>
                    <a:pt x="0" y="61475"/>
                  </a:lnTo>
                  <a:lnTo>
                    <a:pt x="13648" y="598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525174" y="1732452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4">
                  <a:moveTo>
                    <a:pt x="0" y="61475"/>
                  </a:moveTo>
                  <a:lnTo>
                    <a:pt x="13648" y="59960"/>
                  </a:lnTo>
                  <a:lnTo>
                    <a:pt x="0" y="0"/>
                  </a:lnTo>
                  <a:lnTo>
                    <a:pt x="0" y="614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521058" y="1728447"/>
              <a:ext cx="27305" cy="60325"/>
            </a:xfrm>
            <a:custGeom>
              <a:avLst/>
              <a:gdLst/>
              <a:ahLst/>
              <a:cxnLst/>
              <a:rect l="l" t="t" r="r" b="b"/>
              <a:pathLst>
                <a:path w="27304" h="60325">
                  <a:moveTo>
                    <a:pt x="0" y="0"/>
                  </a:moveTo>
                  <a:lnTo>
                    <a:pt x="13648" y="59851"/>
                  </a:lnTo>
                  <a:lnTo>
                    <a:pt x="26756" y="55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525174" y="1732452"/>
              <a:ext cx="27305" cy="60325"/>
            </a:xfrm>
            <a:custGeom>
              <a:avLst/>
              <a:gdLst/>
              <a:ahLst/>
              <a:cxnLst/>
              <a:rect l="l" t="t" r="r" b="b"/>
              <a:pathLst>
                <a:path w="27304" h="60325">
                  <a:moveTo>
                    <a:pt x="13648" y="59960"/>
                  </a:moveTo>
                  <a:lnTo>
                    <a:pt x="26756" y="55197"/>
                  </a:lnTo>
                  <a:lnTo>
                    <a:pt x="0" y="0"/>
                  </a:lnTo>
                  <a:lnTo>
                    <a:pt x="13648" y="599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521058" y="1728447"/>
              <a:ext cx="38735" cy="55244"/>
            </a:xfrm>
            <a:custGeom>
              <a:avLst/>
              <a:gdLst/>
              <a:ahLst/>
              <a:cxnLst/>
              <a:rect l="l" t="t" r="r" b="b"/>
              <a:pathLst>
                <a:path w="38735" h="55244">
                  <a:moveTo>
                    <a:pt x="0" y="0"/>
                  </a:moveTo>
                  <a:lnTo>
                    <a:pt x="26756" y="55197"/>
                  </a:lnTo>
                  <a:lnTo>
                    <a:pt x="38346" y="478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525174" y="1732452"/>
              <a:ext cx="38735" cy="55244"/>
            </a:xfrm>
            <a:custGeom>
              <a:avLst/>
              <a:gdLst/>
              <a:ahLst/>
              <a:cxnLst/>
              <a:rect l="l" t="t" r="r" b="b"/>
              <a:pathLst>
                <a:path w="38735" h="55244">
                  <a:moveTo>
                    <a:pt x="26756" y="55197"/>
                  </a:moveTo>
                  <a:lnTo>
                    <a:pt x="38346" y="47946"/>
                  </a:lnTo>
                  <a:lnTo>
                    <a:pt x="0" y="0"/>
                  </a:lnTo>
                  <a:lnTo>
                    <a:pt x="26756" y="551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521058" y="172844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0" y="0"/>
                  </a:moveTo>
                  <a:lnTo>
                    <a:pt x="38346" y="47838"/>
                  </a:lnTo>
                  <a:lnTo>
                    <a:pt x="47771" y="38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525174" y="1732452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38346" y="47946"/>
                  </a:moveTo>
                  <a:lnTo>
                    <a:pt x="47771" y="38205"/>
                  </a:lnTo>
                  <a:lnTo>
                    <a:pt x="0" y="0"/>
                  </a:lnTo>
                  <a:lnTo>
                    <a:pt x="38346" y="479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521058" y="1728447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5">
                  <a:moveTo>
                    <a:pt x="0" y="0"/>
                  </a:moveTo>
                  <a:lnTo>
                    <a:pt x="47771" y="38205"/>
                  </a:lnTo>
                  <a:lnTo>
                    <a:pt x="55462" y="26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525174" y="1732452"/>
              <a:ext cx="55880" cy="38735"/>
            </a:xfrm>
            <a:custGeom>
              <a:avLst/>
              <a:gdLst/>
              <a:ahLst/>
              <a:cxnLst/>
              <a:rect l="l" t="t" r="r" b="b"/>
              <a:pathLst>
                <a:path w="55879" h="38735">
                  <a:moveTo>
                    <a:pt x="47771" y="38205"/>
                  </a:moveTo>
                  <a:lnTo>
                    <a:pt x="55353" y="26733"/>
                  </a:lnTo>
                  <a:lnTo>
                    <a:pt x="0" y="0"/>
                  </a:lnTo>
                  <a:lnTo>
                    <a:pt x="47771" y="382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521058" y="1728447"/>
              <a:ext cx="60325" cy="26670"/>
            </a:xfrm>
            <a:custGeom>
              <a:avLst/>
              <a:gdLst/>
              <a:ahLst/>
              <a:cxnLst/>
              <a:rect l="l" t="t" r="r" b="b"/>
              <a:pathLst>
                <a:path w="60325" h="26669">
                  <a:moveTo>
                    <a:pt x="0" y="0"/>
                  </a:moveTo>
                  <a:lnTo>
                    <a:pt x="55462" y="26624"/>
                  </a:lnTo>
                  <a:lnTo>
                    <a:pt x="59903" y="13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525174" y="1732452"/>
              <a:ext cx="60325" cy="27305"/>
            </a:xfrm>
            <a:custGeom>
              <a:avLst/>
              <a:gdLst/>
              <a:ahLst/>
              <a:cxnLst/>
              <a:rect l="l" t="t" r="r" b="b"/>
              <a:pathLst>
                <a:path w="60325" h="27305">
                  <a:moveTo>
                    <a:pt x="55353" y="26733"/>
                  </a:moveTo>
                  <a:lnTo>
                    <a:pt x="59795" y="13637"/>
                  </a:lnTo>
                  <a:lnTo>
                    <a:pt x="0" y="0"/>
                  </a:lnTo>
                  <a:lnTo>
                    <a:pt x="55353" y="267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521058" y="1728447"/>
              <a:ext cx="61594" cy="13970"/>
            </a:xfrm>
            <a:custGeom>
              <a:avLst/>
              <a:gdLst/>
              <a:ahLst/>
              <a:cxnLst/>
              <a:rect l="l" t="t" r="r" b="b"/>
              <a:pathLst>
                <a:path w="61595" h="13969">
                  <a:moveTo>
                    <a:pt x="61419" y="0"/>
                  </a:moveTo>
                  <a:lnTo>
                    <a:pt x="0" y="0"/>
                  </a:lnTo>
                  <a:lnTo>
                    <a:pt x="59903" y="13528"/>
                  </a:lnTo>
                  <a:lnTo>
                    <a:pt x="614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525174" y="1732452"/>
              <a:ext cx="61594" cy="13970"/>
            </a:xfrm>
            <a:custGeom>
              <a:avLst/>
              <a:gdLst/>
              <a:ahLst/>
              <a:cxnLst/>
              <a:rect l="l" t="t" r="r" b="b"/>
              <a:pathLst>
                <a:path w="61595" h="13969">
                  <a:moveTo>
                    <a:pt x="59795" y="13637"/>
                  </a:moveTo>
                  <a:lnTo>
                    <a:pt x="61419" y="0"/>
                  </a:lnTo>
                  <a:lnTo>
                    <a:pt x="0" y="0"/>
                  </a:lnTo>
                  <a:lnTo>
                    <a:pt x="59795" y="136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521058" y="1711130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17331" y="0"/>
                  </a:moveTo>
                  <a:lnTo>
                    <a:pt x="0" y="17316"/>
                  </a:lnTo>
                  <a:lnTo>
                    <a:pt x="24481" y="17316"/>
                  </a:lnTo>
                  <a:lnTo>
                    <a:pt x="173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525174" y="1715243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24373" y="17208"/>
                  </a:moveTo>
                  <a:lnTo>
                    <a:pt x="17331" y="0"/>
                  </a:lnTo>
                  <a:lnTo>
                    <a:pt x="0" y="17208"/>
                  </a:lnTo>
                  <a:lnTo>
                    <a:pt x="24373" y="172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521058" y="1703770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0" y="0"/>
                  </a:moveTo>
                  <a:lnTo>
                    <a:pt x="0" y="24676"/>
                  </a:lnTo>
                  <a:lnTo>
                    <a:pt x="17331" y="7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525174" y="1707883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17331" y="7359"/>
                  </a:moveTo>
                  <a:lnTo>
                    <a:pt x="0" y="0"/>
                  </a:lnTo>
                  <a:lnTo>
                    <a:pt x="0" y="24568"/>
                  </a:lnTo>
                  <a:lnTo>
                    <a:pt x="17331" y="735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503726" y="1703770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17331" y="0"/>
                  </a:moveTo>
                  <a:lnTo>
                    <a:pt x="0" y="7359"/>
                  </a:lnTo>
                  <a:lnTo>
                    <a:pt x="17331" y="24676"/>
                  </a:lnTo>
                  <a:lnTo>
                    <a:pt x="173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507842" y="1707883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17331" y="0"/>
                  </a:moveTo>
                  <a:lnTo>
                    <a:pt x="0" y="7359"/>
                  </a:lnTo>
                  <a:lnTo>
                    <a:pt x="17331" y="24568"/>
                  </a:lnTo>
                  <a:lnTo>
                    <a:pt x="1733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496685" y="1711130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7041" y="0"/>
                  </a:moveTo>
                  <a:lnTo>
                    <a:pt x="0" y="17316"/>
                  </a:lnTo>
                  <a:lnTo>
                    <a:pt x="24373" y="17316"/>
                  </a:lnTo>
                  <a:lnTo>
                    <a:pt x="70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500693" y="1715243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7149" y="0"/>
                  </a:moveTo>
                  <a:lnTo>
                    <a:pt x="0" y="17208"/>
                  </a:lnTo>
                  <a:lnTo>
                    <a:pt x="24481" y="17208"/>
                  </a:lnTo>
                  <a:lnTo>
                    <a:pt x="714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496685" y="1728447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24373" y="0"/>
                  </a:moveTo>
                  <a:lnTo>
                    <a:pt x="0" y="0"/>
                  </a:lnTo>
                  <a:lnTo>
                    <a:pt x="7041" y="17208"/>
                  </a:lnTo>
                  <a:lnTo>
                    <a:pt x="243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500693" y="173245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0" y="0"/>
                  </a:moveTo>
                  <a:lnTo>
                    <a:pt x="7149" y="17316"/>
                  </a:lnTo>
                  <a:lnTo>
                    <a:pt x="24481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503726" y="1728447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17331" y="0"/>
                  </a:moveTo>
                  <a:lnTo>
                    <a:pt x="0" y="17208"/>
                  </a:lnTo>
                  <a:lnTo>
                    <a:pt x="17331" y="24568"/>
                  </a:lnTo>
                  <a:lnTo>
                    <a:pt x="173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507842" y="1732452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0" y="17316"/>
                  </a:moveTo>
                  <a:lnTo>
                    <a:pt x="17331" y="24568"/>
                  </a:lnTo>
                  <a:lnTo>
                    <a:pt x="17331" y="0"/>
                  </a:lnTo>
                  <a:lnTo>
                    <a:pt x="0" y="173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521058" y="1728447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0" y="0"/>
                  </a:moveTo>
                  <a:lnTo>
                    <a:pt x="0" y="24568"/>
                  </a:lnTo>
                  <a:lnTo>
                    <a:pt x="17331" y="17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525174" y="1732452"/>
              <a:ext cx="17780" cy="24765"/>
            </a:xfrm>
            <a:custGeom>
              <a:avLst/>
              <a:gdLst/>
              <a:ahLst/>
              <a:cxnLst/>
              <a:rect l="l" t="t" r="r" b="b"/>
              <a:pathLst>
                <a:path w="17779" h="24764">
                  <a:moveTo>
                    <a:pt x="0" y="24568"/>
                  </a:moveTo>
                  <a:lnTo>
                    <a:pt x="17331" y="17316"/>
                  </a:lnTo>
                  <a:lnTo>
                    <a:pt x="0" y="0"/>
                  </a:lnTo>
                  <a:lnTo>
                    <a:pt x="0" y="2456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521058" y="1728447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24481" y="0"/>
                  </a:moveTo>
                  <a:lnTo>
                    <a:pt x="0" y="0"/>
                  </a:lnTo>
                  <a:lnTo>
                    <a:pt x="17331" y="17208"/>
                  </a:lnTo>
                  <a:lnTo>
                    <a:pt x="244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9" name="object 189"/>
          <p:cNvSpPr txBox="1"/>
          <p:nvPr/>
        </p:nvSpPr>
        <p:spPr>
          <a:xfrm>
            <a:off x="4647555" y="1893333"/>
            <a:ext cx="2165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L1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190" name="object 190"/>
          <p:cNvGrpSpPr/>
          <p:nvPr/>
        </p:nvGrpSpPr>
        <p:grpSpPr>
          <a:xfrm>
            <a:off x="4524221" y="1697818"/>
            <a:ext cx="771525" cy="61594"/>
            <a:chOff x="4524221" y="1697818"/>
            <a:chExt cx="771525" cy="61594"/>
          </a:xfrm>
        </p:grpSpPr>
        <p:sp>
          <p:nvSpPr>
            <p:cNvPr id="191" name="object 191"/>
            <p:cNvSpPr/>
            <p:nvPr/>
          </p:nvSpPr>
          <p:spPr>
            <a:xfrm>
              <a:off x="4525174" y="173245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17331" y="17316"/>
                  </a:moveTo>
                  <a:lnTo>
                    <a:pt x="24373" y="0"/>
                  </a:lnTo>
                  <a:lnTo>
                    <a:pt x="0" y="0"/>
                  </a:lnTo>
                  <a:lnTo>
                    <a:pt x="17331" y="173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063113" y="1697818"/>
              <a:ext cx="232410" cy="61594"/>
            </a:xfrm>
            <a:custGeom>
              <a:avLst/>
              <a:gdLst/>
              <a:ahLst/>
              <a:cxnLst/>
              <a:rect l="l" t="t" r="r" b="b"/>
              <a:pathLst>
                <a:path w="232410" h="61594">
                  <a:moveTo>
                    <a:pt x="0" y="0"/>
                  </a:moveTo>
                  <a:lnTo>
                    <a:pt x="0" y="61258"/>
                  </a:lnTo>
                  <a:lnTo>
                    <a:pt x="232030" y="306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3" name="object 193"/>
          <p:cNvSpPr txBox="1"/>
          <p:nvPr/>
        </p:nvSpPr>
        <p:spPr>
          <a:xfrm>
            <a:off x="6063680" y="1490800"/>
            <a:ext cx="1765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Times New Roman"/>
                <a:cs typeface="Times New Roman"/>
              </a:rPr>
              <a:t>Id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8264291" y="4118500"/>
            <a:ext cx="589915" cy="1803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latin typeface="Microsoft Sans Serif"/>
                <a:cs typeface="Microsoft Sans Serif"/>
              </a:rPr>
              <a:t>CARGA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95" name="object 195"/>
          <p:cNvGrpSpPr/>
          <p:nvPr/>
        </p:nvGrpSpPr>
        <p:grpSpPr>
          <a:xfrm>
            <a:off x="5066277" y="1700870"/>
            <a:ext cx="3824604" cy="3023235"/>
            <a:chOff x="5066277" y="1700870"/>
            <a:chExt cx="3824604" cy="3023235"/>
          </a:xfrm>
        </p:grpSpPr>
        <p:sp>
          <p:nvSpPr>
            <p:cNvPr id="196" name="object 196"/>
            <p:cNvSpPr/>
            <p:nvPr/>
          </p:nvSpPr>
          <p:spPr>
            <a:xfrm>
              <a:off x="5067230" y="1701822"/>
              <a:ext cx="232410" cy="61594"/>
            </a:xfrm>
            <a:custGeom>
              <a:avLst/>
              <a:gdLst/>
              <a:ahLst/>
              <a:cxnLst/>
              <a:rect l="l" t="t" r="r" b="b"/>
              <a:pathLst>
                <a:path w="232410" h="61594">
                  <a:moveTo>
                    <a:pt x="232030" y="30629"/>
                  </a:moveTo>
                  <a:lnTo>
                    <a:pt x="0" y="61258"/>
                  </a:lnTo>
                  <a:lnTo>
                    <a:pt x="0" y="0"/>
                  </a:lnTo>
                  <a:lnTo>
                    <a:pt x="232030" y="306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8873642" y="4309122"/>
              <a:ext cx="12700" cy="170815"/>
            </a:xfrm>
            <a:custGeom>
              <a:avLst/>
              <a:gdLst/>
              <a:ahLst/>
              <a:cxnLst/>
              <a:rect l="l" t="t" r="r" b="b"/>
              <a:pathLst>
                <a:path w="12700" h="170814">
                  <a:moveTo>
                    <a:pt x="12128" y="0"/>
                  </a:moveTo>
                  <a:lnTo>
                    <a:pt x="0" y="12115"/>
                  </a:lnTo>
                  <a:lnTo>
                    <a:pt x="0" y="158330"/>
                  </a:lnTo>
                  <a:lnTo>
                    <a:pt x="12128" y="170675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8877759" y="4313223"/>
              <a:ext cx="12065" cy="170815"/>
            </a:xfrm>
            <a:custGeom>
              <a:avLst/>
              <a:gdLst/>
              <a:ahLst/>
              <a:cxnLst/>
              <a:rect l="l" t="t" r="r" b="b"/>
              <a:pathLst>
                <a:path w="12065" h="170814">
                  <a:moveTo>
                    <a:pt x="12024" y="0"/>
                  </a:moveTo>
                  <a:lnTo>
                    <a:pt x="0" y="12013"/>
                  </a:lnTo>
                  <a:lnTo>
                    <a:pt x="0" y="158342"/>
                  </a:lnTo>
                  <a:lnTo>
                    <a:pt x="12024" y="170572"/>
                  </a:lnTo>
                  <a:lnTo>
                    <a:pt x="1202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8238744" y="4467453"/>
              <a:ext cx="647065" cy="12700"/>
            </a:xfrm>
            <a:custGeom>
              <a:avLst/>
              <a:gdLst/>
              <a:ahLst/>
              <a:cxnLst/>
              <a:rect l="l" t="t" r="r" b="b"/>
              <a:pathLst>
                <a:path w="647065" h="12700">
                  <a:moveTo>
                    <a:pt x="647026" y="12344"/>
                  </a:moveTo>
                  <a:lnTo>
                    <a:pt x="634898" y="0"/>
                  </a:lnTo>
                  <a:lnTo>
                    <a:pt x="12242" y="0"/>
                  </a:lnTo>
                  <a:lnTo>
                    <a:pt x="0" y="12344"/>
                  </a:lnTo>
                  <a:lnTo>
                    <a:pt x="647026" y="123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242761" y="4471565"/>
              <a:ext cx="647065" cy="12700"/>
            </a:xfrm>
            <a:custGeom>
              <a:avLst/>
              <a:gdLst/>
              <a:ahLst/>
              <a:cxnLst/>
              <a:rect l="l" t="t" r="r" b="b"/>
              <a:pathLst>
                <a:path w="647065" h="12700">
                  <a:moveTo>
                    <a:pt x="647021" y="12230"/>
                  </a:moveTo>
                  <a:lnTo>
                    <a:pt x="634997" y="0"/>
                  </a:lnTo>
                  <a:lnTo>
                    <a:pt x="12348" y="0"/>
                  </a:lnTo>
                  <a:lnTo>
                    <a:pt x="0" y="12230"/>
                  </a:lnTo>
                  <a:lnTo>
                    <a:pt x="647021" y="122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8238744" y="4309122"/>
              <a:ext cx="12700" cy="170815"/>
            </a:xfrm>
            <a:custGeom>
              <a:avLst/>
              <a:gdLst/>
              <a:ahLst/>
              <a:cxnLst/>
              <a:rect l="l" t="t" r="r" b="b"/>
              <a:pathLst>
                <a:path w="12700" h="170814">
                  <a:moveTo>
                    <a:pt x="12242" y="12115"/>
                  </a:moveTo>
                  <a:lnTo>
                    <a:pt x="0" y="0"/>
                  </a:lnTo>
                  <a:lnTo>
                    <a:pt x="0" y="170675"/>
                  </a:lnTo>
                  <a:lnTo>
                    <a:pt x="12242" y="158330"/>
                  </a:lnTo>
                  <a:lnTo>
                    <a:pt x="12242" y="121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8242761" y="4313223"/>
              <a:ext cx="12700" cy="170815"/>
            </a:xfrm>
            <a:custGeom>
              <a:avLst/>
              <a:gdLst/>
              <a:ahLst/>
              <a:cxnLst/>
              <a:rect l="l" t="t" r="r" b="b"/>
              <a:pathLst>
                <a:path w="12700" h="170814">
                  <a:moveTo>
                    <a:pt x="0" y="170572"/>
                  </a:moveTo>
                  <a:lnTo>
                    <a:pt x="12348" y="158342"/>
                  </a:lnTo>
                  <a:lnTo>
                    <a:pt x="12348" y="12013"/>
                  </a:lnTo>
                  <a:lnTo>
                    <a:pt x="0" y="0"/>
                  </a:lnTo>
                  <a:lnTo>
                    <a:pt x="0" y="1705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8238744" y="4309122"/>
              <a:ext cx="647065" cy="12700"/>
            </a:xfrm>
            <a:custGeom>
              <a:avLst/>
              <a:gdLst/>
              <a:ahLst/>
              <a:cxnLst/>
              <a:rect l="l" t="t" r="r" b="b"/>
              <a:pathLst>
                <a:path w="647065" h="12700">
                  <a:moveTo>
                    <a:pt x="647026" y="0"/>
                  </a:moveTo>
                  <a:lnTo>
                    <a:pt x="0" y="0"/>
                  </a:lnTo>
                  <a:lnTo>
                    <a:pt x="12242" y="12115"/>
                  </a:lnTo>
                  <a:lnTo>
                    <a:pt x="634898" y="12115"/>
                  </a:lnTo>
                  <a:lnTo>
                    <a:pt x="6470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8242761" y="4313223"/>
              <a:ext cx="647065" cy="12065"/>
            </a:xfrm>
            <a:custGeom>
              <a:avLst/>
              <a:gdLst/>
              <a:ahLst/>
              <a:cxnLst/>
              <a:rect l="l" t="t" r="r" b="b"/>
              <a:pathLst>
                <a:path w="647065" h="12064">
                  <a:moveTo>
                    <a:pt x="0" y="0"/>
                  </a:moveTo>
                  <a:lnTo>
                    <a:pt x="12348" y="12013"/>
                  </a:lnTo>
                  <a:lnTo>
                    <a:pt x="634997" y="12013"/>
                  </a:lnTo>
                  <a:lnTo>
                    <a:pt x="647021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5" name="object 20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74515" y="4590230"/>
              <a:ext cx="103341" cy="133839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6956191" y="4372750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21773" y="0"/>
                  </a:moveTo>
                  <a:lnTo>
                    <a:pt x="0" y="21754"/>
                  </a:lnTo>
                  <a:lnTo>
                    <a:pt x="30655" y="21754"/>
                  </a:lnTo>
                  <a:lnTo>
                    <a:pt x="217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960308" y="4376755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30655" y="21754"/>
                  </a:moveTo>
                  <a:lnTo>
                    <a:pt x="21773" y="0"/>
                  </a:lnTo>
                  <a:lnTo>
                    <a:pt x="0" y="21754"/>
                  </a:lnTo>
                  <a:lnTo>
                    <a:pt x="30655" y="217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956191" y="4363550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0" y="0"/>
                  </a:moveTo>
                  <a:lnTo>
                    <a:pt x="0" y="30954"/>
                  </a:lnTo>
                  <a:lnTo>
                    <a:pt x="21773" y="9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960308" y="4367663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21773" y="9091"/>
                  </a:moveTo>
                  <a:lnTo>
                    <a:pt x="0" y="0"/>
                  </a:lnTo>
                  <a:lnTo>
                    <a:pt x="0" y="30845"/>
                  </a:lnTo>
                  <a:lnTo>
                    <a:pt x="21773" y="90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934418" y="4363550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21773" y="0"/>
                  </a:moveTo>
                  <a:lnTo>
                    <a:pt x="0" y="9199"/>
                  </a:lnTo>
                  <a:lnTo>
                    <a:pt x="21773" y="30954"/>
                  </a:lnTo>
                  <a:lnTo>
                    <a:pt x="217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938426" y="4367663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21881" y="0"/>
                  </a:moveTo>
                  <a:lnTo>
                    <a:pt x="0" y="9091"/>
                  </a:lnTo>
                  <a:lnTo>
                    <a:pt x="21881" y="30845"/>
                  </a:lnTo>
                  <a:lnTo>
                    <a:pt x="2188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925427" y="4372750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8990" y="0"/>
                  </a:moveTo>
                  <a:lnTo>
                    <a:pt x="0" y="21754"/>
                  </a:lnTo>
                  <a:lnTo>
                    <a:pt x="30764" y="21754"/>
                  </a:lnTo>
                  <a:lnTo>
                    <a:pt x="89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929544" y="4376755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8882" y="0"/>
                  </a:moveTo>
                  <a:lnTo>
                    <a:pt x="0" y="21754"/>
                  </a:lnTo>
                  <a:lnTo>
                    <a:pt x="30764" y="21754"/>
                  </a:lnTo>
                  <a:lnTo>
                    <a:pt x="888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925427" y="4394505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30764" y="0"/>
                  </a:moveTo>
                  <a:lnTo>
                    <a:pt x="0" y="0"/>
                  </a:lnTo>
                  <a:lnTo>
                    <a:pt x="8990" y="21646"/>
                  </a:lnTo>
                  <a:lnTo>
                    <a:pt x="30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929544" y="4398509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0" y="0"/>
                  </a:moveTo>
                  <a:lnTo>
                    <a:pt x="8882" y="21754"/>
                  </a:lnTo>
                  <a:lnTo>
                    <a:pt x="30764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934418" y="4394505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21773" y="0"/>
                  </a:moveTo>
                  <a:lnTo>
                    <a:pt x="0" y="21646"/>
                  </a:lnTo>
                  <a:lnTo>
                    <a:pt x="21773" y="30629"/>
                  </a:lnTo>
                  <a:lnTo>
                    <a:pt x="217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6938426" y="4398509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0" y="21754"/>
                  </a:moveTo>
                  <a:lnTo>
                    <a:pt x="21881" y="30629"/>
                  </a:lnTo>
                  <a:lnTo>
                    <a:pt x="21881" y="0"/>
                  </a:lnTo>
                  <a:lnTo>
                    <a:pt x="0" y="217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956191" y="4394505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0" y="0"/>
                  </a:moveTo>
                  <a:lnTo>
                    <a:pt x="0" y="30629"/>
                  </a:lnTo>
                  <a:lnTo>
                    <a:pt x="21773" y="216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960308" y="4398509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0" y="30629"/>
                  </a:moveTo>
                  <a:lnTo>
                    <a:pt x="21773" y="21754"/>
                  </a:lnTo>
                  <a:lnTo>
                    <a:pt x="0" y="0"/>
                  </a:lnTo>
                  <a:lnTo>
                    <a:pt x="0" y="306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956191" y="4394505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30655" y="0"/>
                  </a:moveTo>
                  <a:lnTo>
                    <a:pt x="0" y="0"/>
                  </a:lnTo>
                  <a:lnTo>
                    <a:pt x="21773" y="21646"/>
                  </a:lnTo>
                  <a:lnTo>
                    <a:pt x="306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1" name="object 221"/>
          <p:cNvSpPr txBox="1"/>
          <p:nvPr/>
        </p:nvSpPr>
        <p:spPr>
          <a:xfrm>
            <a:off x="8277399" y="4543491"/>
            <a:ext cx="389890" cy="1803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0" dirty="0">
                <a:latin typeface="Microsoft Sans Serif"/>
                <a:cs typeface="Microsoft Sans Serif"/>
              </a:rPr>
              <a:t>MASA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22" name="object 222"/>
          <p:cNvGrpSpPr/>
          <p:nvPr/>
        </p:nvGrpSpPr>
        <p:grpSpPr>
          <a:xfrm>
            <a:off x="6959355" y="2413334"/>
            <a:ext cx="259715" cy="2008505"/>
            <a:chOff x="6959355" y="2413334"/>
            <a:chExt cx="259715" cy="2008505"/>
          </a:xfrm>
        </p:grpSpPr>
        <p:sp>
          <p:nvSpPr>
            <p:cNvPr id="223" name="object 223"/>
            <p:cNvSpPr/>
            <p:nvPr/>
          </p:nvSpPr>
          <p:spPr>
            <a:xfrm>
              <a:off x="6960308" y="4398509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21773" y="21754"/>
                  </a:moveTo>
                  <a:lnTo>
                    <a:pt x="30655" y="0"/>
                  </a:lnTo>
                  <a:lnTo>
                    <a:pt x="0" y="0"/>
                  </a:lnTo>
                  <a:lnTo>
                    <a:pt x="21773" y="217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7182472" y="2413342"/>
              <a:ext cx="12065" cy="542925"/>
            </a:xfrm>
            <a:custGeom>
              <a:avLst/>
              <a:gdLst/>
              <a:ahLst/>
              <a:cxnLst/>
              <a:rect l="l" t="t" r="r" b="b"/>
              <a:pathLst>
                <a:path w="12065" h="542925">
                  <a:moveTo>
                    <a:pt x="12026" y="0"/>
                  </a:moveTo>
                  <a:lnTo>
                    <a:pt x="0" y="0"/>
                  </a:lnTo>
                  <a:lnTo>
                    <a:pt x="0" y="542455"/>
                  </a:lnTo>
                  <a:lnTo>
                    <a:pt x="12026" y="542455"/>
                  </a:lnTo>
                  <a:lnTo>
                    <a:pt x="120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186489" y="2417338"/>
              <a:ext cx="12700" cy="542925"/>
            </a:xfrm>
            <a:custGeom>
              <a:avLst/>
              <a:gdLst/>
              <a:ahLst/>
              <a:cxnLst/>
              <a:rect l="l" t="t" r="r" b="b"/>
              <a:pathLst>
                <a:path w="12700" h="542925">
                  <a:moveTo>
                    <a:pt x="0" y="542562"/>
                  </a:moveTo>
                  <a:lnTo>
                    <a:pt x="12132" y="542562"/>
                  </a:lnTo>
                  <a:lnTo>
                    <a:pt x="12132" y="0"/>
                  </a:lnTo>
                  <a:lnTo>
                    <a:pt x="0" y="0"/>
                  </a:lnTo>
                  <a:lnTo>
                    <a:pt x="0" y="5425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7157783" y="2955788"/>
              <a:ext cx="61594" cy="232410"/>
            </a:xfrm>
            <a:custGeom>
              <a:avLst/>
              <a:gdLst/>
              <a:ahLst/>
              <a:cxnLst/>
              <a:rect l="l" t="t" r="r" b="b"/>
              <a:pathLst>
                <a:path w="61595" h="232410">
                  <a:moveTo>
                    <a:pt x="61203" y="0"/>
                  </a:moveTo>
                  <a:lnTo>
                    <a:pt x="0" y="0"/>
                  </a:lnTo>
                  <a:lnTo>
                    <a:pt x="30655" y="231939"/>
                  </a:lnTo>
                  <a:lnTo>
                    <a:pt x="612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7" name="object 227"/>
          <p:cNvSpPr txBox="1"/>
          <p:nvPr/>
        </p:nvSpPr>
        <p:spPr>
          <a:xfrm>
            <a:off x="7291754" y="2861872"/>
            <a:ext cx="1765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Times New Roman"/>
                <a:cs typeface="Times New Roman"/>
              </a:rPr>
              <a:t>Id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28" name="object 228"/>
          <p:cNvGrpSpPr/>
          <p:nvPr/>
        </p:nvGrpSpPr>
        <p:grpSpPr>
          <a:xfrm>
            <a:off x="7160838" y="2958949"/>
            <a:ext cx="1125855" cy="1116330"/>
            <a:chOff x="7160838" y="2958949"/>
            <a:chExt cx="1125855" cy="1116330"/>
          </a:xfrm>
        </p:grpSpPr>
        <p:sp>
          <p:nvSpPr>
            <p:cNvPr id="229" name="object 229"/>
            <p:cNvSpPr/>
            <p:nvPr/>
          </p:nvSpPr>
          <p:spPr>
            <a:xfrm>
              <a:off x="7161791" y="2959901"/>
              <a:ext cx="1123950" cy="579755"/>
            </a:xfrm>
            <a:custGeom>
              <a:avLst/>
              <a:gdLst/>
              <a:ahLst/>
              <a:cxnLst/>
              <a:rect l="l" t="t" r="r" b="b"/>
              <a:pathLst>
                <a:path w="1123950" h="579754">
                  <a:moveTo>
                    <a:pt x="30764" y="231831"/>
                  </a:moveTo>
                  <a:lnTo>
                    <a:pt x="0" y="0"/>
                  </a:lnTo>
                  <a:lnTo>
                    <a:pt x="61203" y="0"/>
                  </a:lnTo>
                  <a:lnTo>
                    <a:pt x="30764" y="231831"/>
                  </a:lnTo>
                </a:path>
                <a:path w="1123950" h="579754">
                  <a:moveTo>
                    <a:pt x="1123757" y="579144"/>
                  </a:moveTo>
                  <a:lnTo>
                    <a:pt x="805067" y="39493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0" name="object 2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91431" y="3205802"/>
              <a:ext cx="65969" cy="66562"/>
            </a:xfrm>
            <a:prstGeom prst="rect">
              <a:avLst/>
            </a:prstGeom>
          </p:spPr>
        </p:pic>
        <p:sp>
          <p:nvSpPr>
            <p:cNvPr id="231" name="object 231"/>
            <p:cNvSpPr/>
            <p:nvPr/>
          </p:nvSpPr>
          <p:spPr>
            <a:xfrm>
              <a:off x="7901419" y="3604640"/>
              <a:ext cx="12065" cy="465455"/>
            </a:xfrm>
            <a:custGeom>
              <a:avLst/>
              <a:gdLst/>
              <a:ahLst/>
              <a:cxnLst/>
              <a:rect l="l" t="t" r="r" b="b"/>
              <a:pathLst>
                <a:path w="12065" h="465454">
                  <a:moveTo>
                    <a:pt x="12026" y="0"/>
                  </a:moveTo>
                  <a:lnTo>
                    <a:pt x="0" y="0"/>
                  </a:lnTo>
                  <a:lnTo>
                    <a:pt x="0" y="465074"/>
                  </a:lnTo>
                  <a:lnTo>
                    <a:pt x="12026" y="465074"/>
                  </a:lnTo>
                  <a:lnTo>
                    <a:pt x="120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7905438" y="3608638"/>
              <a:ext cx="12700" cy="465455"/>
            </a:xfrm>
            <a:custGeom>
              <a:avLst/>
              <a:gdLst/>
              <a:ahLst/>
              <a:cxnLst/>
              <a:rect l="l" t="t" r="r" b="b"/>
              <a:pathLst>
                <a:path w="12700" h="465454">
                  <a:moveTo>
                    <a:pt x="0" y="465069"/>
                  </a:moveTo>
                  <a:lnTo>
                    <a:pt x="12132" y="465069"/>
                  </a:lnTo>
                  <a:lnTo>
                    <a:pt x="12132" y="0"/>
                  </a:lnTo>
                  <a:lnTo>
                    <a:pt x="0" y="0"/>
                  </a:lnTo>
                  <a:lnTo>
                    <a:pt x="0" y="46506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3" name="object 2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76949" y="3574221"/>
              <a:ext cx="66077" cy="66129"/>
            </a:xfrm>
            <a:prstGeom prst="rect">
              <a:avLst/>
            </a:prstGeom>
          </p:spPr>
        </p:pic>
      </p:grpSp>
      <p:sp>
        <p:nvSpPr>
          <p:cNvPr id="234" name="object 234"/>
          <p:cNvSpPr txBox="1"/>
          <p:nvPr/>
        </p:nvSpPr>
        <p:spPr>
          <a:xfrm>
            <a:off x="7536676" y="3809565"/>
            <a:ext cx="25400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PE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235" name="object 235"/>
          <p:cNvGrpSpPr/>
          <p:nvPr/>
        </p:nvGrpSpPr>
        <p:grpSpPr>
          <a:xfrm>
            <a:off x="7751207" y="3314141"/>
            <a:ext cx="320675" cy="791210"/>
            <a:chOff x="7751207" y="3314141"/>
            <a:chExt cx="320675" cy="791210"/>
          </a:xfrm>
        </p:grpSpPr>
        <p:sp>
          <p:nvSpPr>
            <p:cNvPr id="236" name="object 236"/>
            <p:cNvSpPr/>
            <p:nvPr/>
          </p:nvSpPr>
          <p:spPr>
            <a:xfrm>
              <a:off x="7752159" y="3686889"/>
              <a:ext cx="318770" cy="246379"/>
            </a:xfrm>
            <a:custGeom>
              <a:avLst/>
              <a:gdLst/>
              <a:ahLst/>
              <a:cxnLst/>
              <a:rect l="l" t="t" r="r" b="b"/>
              <a:pathLst>
                <a:path w="318770" h="246379">
                  <a:moveTo>
                    <a:pt x="318690" y="246334"/>
                  </a:moveTo>
                  <a:lnTo>
                    <a:pt x="0" y="62341"/>
                  </a:lnTo>
                </a:path>
                <a:path w="318770" h="246379">
                  <a:moveTo>
                    <a:pt x="0" y="12457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7" name="object 2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76949" y="4039074"/>
              <a:ext cx="66077" cy="66021"/>
            </a:xfrm>
            <a:prstGeom prst="rect">
              <a:avLst/>
            </a:prstGeom>
          </p:spPr>
        </p:pic>
        <p:sp>
          <p:nvSpPr>
            <p:cNvPr id="238" name="object 238"/>
            <p:cNvSpPr/>
            <p:nvPr/>
          </p:nvSpPr>
          <p:spPr>
            <a:xfrm>
              <a:off x="7936853" y="3314141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4" h="36829">
                  <a:moveTo>
                    <a:pt x="25997" y="0"/>
                  </a:moveTo>
                  <a:lnTo>
                    <a:pt x="0" y="10714"/>
                  </a:lnTo>
                  <a:lnTo>
                    <a:pt x="25997" y="36582"/>
                  </a:lnTo>
                  <a:lnTo>
                    <a:pt x="259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940861" y="3318146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4" h="36829">
                  <a:moveTo>
                    <a:pt x="25997" y="0"/>
                  </a:moveTo>
                  <a:lnTo>
                    <a:pt x="0" y="10714"/>
                  </a:lnTo>
                  <a:lnTo>
                    <a:pt x="25997" y="36690"/>
                  </a:lnTo>
                  <a:lnTo>
                    <a:pt x="25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925804" y="3324856"/>
              <a:ext cx="37465" cy="26034"/>
            </a:xfrm>
            <a:custGeom>
              <a:avLst/>
              <a:gdLst/>
              <a:ahLst/>
              <a:cxnLst/>
              <a:rect l="l" t="t" r="r" b="b"/>
              <a:pathLst>
                <a:path w="37465" h="26035">
                  <a:moveTo>
                    <a:pt x="11049" y="0"/>
                  </a:moveTo>
                  <a:lnTo>
                    <a:pt x="0" y="25867"/>
                  </a:lnTo>
                  <a:lnTo>
                    <a:pt x="37046" y="25867"/>
                  </a:lnTo>
                  <a:lnTo>
                    <a:pt x="110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929920" y="3328861"/>
              <a:ext cx="37465" cy="26034"/>
            </a:xfrm>
            <a:custGeom>
              <a:avLst/>
              <a:gdLst/>
              <a:ahLst/>
              <a:cxnLst/>
              <a:rect l="l" t="t" r="r" b="b"/>
              <a:pathLst>
                <a:path w="37465" h="26035">
                  <a:moveTo>
                    <a:pt x="10940" y="0"/>
                  </a:moveTo>
                  <a:lnTo>
                    <a:pt x="0" y="25975"/>
                  </a:lnTo>
                  <a:lnTo>
                    <a:pt x="36938" y="25975"/>
                  </a:lnTo>
                  <a:lnTo>
                    <a:pt x="1094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925804" y="3350724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5" h="26670">
                  <a:moveTo>
                    <a:pt x="37046" y="0"/>
                  </a:moveTo>
                  <a:lnTo>
                    <a:pt x="0" y="0"/>
                  </a:lnTo>
                  <a:lnTo>
                    <a:pt x="11049" y="26191"/>
                  </a:lnTo>
                  <a:lnTo>
                    <a:pt x="370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929920" y="3354836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5" h="26670">
                  <a:moveTo>
                    <a:pt x="0" y="0"/>
                  </a:moveTo>
                  <a:lnTo>
                    <a:pt x="10940" y="26191"/>
                  </a:lnTo>
                  <a:lnTo>
                    <a:pt x="3693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936853" y="3350724"/>
              <a:ext cx="26034" cy="37465"/>
            </a:xfrm>
            <a:custGeom>
              <a:avLst/>
              <a:gdLst/>
              <a:ahLst/>
              <a:cxnLst/>
              <a:rect l="l" t="t" r="r" b="b"/>
              <a:pathLst>
                <a:path w="26034" h="37464">
                  <a:moveTo>
                    <a:pt x="25997" y="0"/>
                  </a:moveTo>
                  <a:lnTo>
                    <a:pt x="0" y="26191"/>
                  </a:lnTo>
                  <a:lnTo>
                    <a:pt x="25997" y="37231"/>
                  </a:lnTo>
                  <a:lnTo>
                    <a:pt x="259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940861" y="3354836"/>
              <a:ext cx="26034" cy="37465"/>
            </a:xfrm>
            <a:custGeom>
              <a:avLst/>
              <a:gdLst/>
              <a:ahLst/>
              <a:cxnLst/>
              <a:rect l="l" t="t" r="r" b="b"/>
              <a:pathLst>
                <a:path w="26034" h="37464">
                  <a:moveTo>
                    <a:pt x="0" y="26191"/>
                  </a:moveTo>
                  <a:lnTo>
                    <a:pt x="25997" y="37123"/>
                  </a:lnTo>
                  <a:lnTo>
                    <a:pt x="25997" y="0"/>
                  </a:lnTo>
                  <a:lnTo>
                    <a:pt x="0" y="261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962851" y="3350724"/>
              <a:ext cx="26034" cy="37465"/>
            </a:xfrm>
            <a:custGeom>
              <a:avLst/>
              <a:gdLst/>
              <a:ahLst/>
              <a:cxnLst/>
              <a:rect l="l" t="t" r="r" b="b"/>
              <a:pathLst>
                <a:path w="26034" h="37464">
                  <a:moveTo>
                    <a:pt x="0" y="0"/>
                  </a:moveTo>
                  <a:lnTo>
                    <a:pt x="0" y="37231"/>
                  </a:lnTo>
                  <a:lnTo>
                    <a:pt x="25997" y="26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7966859" y="3354836"/>
              <a:ext cx="26034" cy="37465"/>
            </a:xfrm>
            <a:custGeom>
              <a:avLst/>
              <a:gdLst/>
              <a:ahLst/>
              <a:cxnLst/>
              <a:rect l="l" t="t" r="r" b="b"/>
              <a:pathLst>
                <a:path w="26034" h="37464">
                  <a:moveTo>
                    <a:pt x="0" y="37123"/>
                  </a:moveTo>
                  <a:lnTo>
                    <a:pt x="25997" y="26191"/>
                  </a:lnTo>
                  <a:lnTo>
                    <a:pt x="0" y="0"/>
                  </a:lnTo>
                  <a:lnTo>
                    <a:pt x="0" y="371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7962851" y="3350724"/>
              <a:ext cx="36830" cy="26670"/>
            </a:xfrm>
            <a:custGeom>
              <a:avLst/>
              <a:gdLst/>
              <a:ahLst/>
              <a:cxnLst/>
              <a:rect l="l" t="t" r="r" b="b"/>
              <a:pathLst>
                <a:path w="36829" h="26670">
                  <a:moveTo>
                    <a:pt x="36721" y="0"/>
                  </a:moveTo>
                  <a:lnTo>
                    <a:pt x="0" y="0"/>
                  </a:lnTo>
                  <a:lnTo>
                    <a:pt x="25997" y="26191"/>
                  </a:lnTo>
                  <a:lnTo>
                    <a:pt x="367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7966859" y="3354836"/>
              <a:ext cx="36830" cy="26670"/>
            </a:xfrm>
            <a:custGeom>
              <a:avLst/>
              <a:gdLst/>
              <a:ahLst/>
              <a:cxnLst/>
              <a:rect l="l" t="t" r="r" b="b"/>
              <a:pathLst>
                <a:path w="36829" h="26670">
                  <a:moveTo>
                    <a:pt x="25997" y="26191"/>
                  </a:moveTo>
                  <a:lnTo>
                    <a:pt x="36830" y="0"/>
                  </a:lnTo>
                  <a:lnTo>
                    <a:pt x="0" y="0"/>
                  </a:lnTo>
                  <a:lnTo>
                    <a:pt x="25997" y="261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7962851" y="3324856"/>
              <a:ext cx="36830" cy="26034"/>
            </a:xfrm>
            <a:custGeom>
              <a:avLst/>
              <a:gdLst/>
              <a:ahLst/>
              <a:cxnLst/>
              <a:rect l="l" t="t" r="r" b="b"/>
              <a:pathLst>
                <a:path w="36829" h="26035">
                  <a:moveTo>
                    <a:pt x="25997" y="0"/>
                  </a:moveTo>
                  <a:lnTo>
                    <a:pt x="0" y="25867"/>
                  </a:lnTo>
                  <a:lnTo>
                    <a:pt x="36721" y="25867"/>
                  </a:lnTo>
                  <a:lnTo>
                    <a:pt x="259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7966859" y="3328861"/>
              <a:ext cx="36830" cy="26034"/>
            </a:xfrm>
            <a:custGeom>
              <a:avLst/>
              <a:gdLst/>
              <a:ahLst/>
              <a:cxnLst/>
              <a:rect l="l" t="t" r="r" b="b"/>
              <a:pathLst>
                <a:path w="36829" h="26035">
                  <a:moveTo>
                    <a:pt x="36830" y="25975"/>
                  </a:moveTo>
                  <a:lnTo>
                    <a:pt x="25997" y="0"/>
                  </a:lnTo>
                  <a:lnTo>
                    <a:pt x="0" y="25975"/>
                  </a:lnTo>
                  <a:lnTo>
                    <a:pt x="36830" y="259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7962851" y="3314141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4" h="36829">
                  <a:moveTo>
                    <a:pt x="0" y="0"/>
                  </a:moveTo>
                  <a:lnTo>
                    <a:pt x="0" y="36582"/>
                  </a:lnTo>
                  <a:lnTo>
                    <a:pt x="25997" y="107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3" name="object 253"/>
          <p:cNvSpPr txBox="1"/>
          <p:nvPr/>
        </p:nvSpPr>
        <p:spPr>
          <a:xfrm>
            <a:off x="8124417" y="3607123"/>
            <a:ext cx="880744" cy="465455"/>
          </a:xfrm>
          <a:prstGeom prst="rect">
            <a:avLst/>
          </a:prstGeom>
          <a:ln w="16898">
            <a:solidFill>
              <a:srgbClr val="000000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70"/>
              </a:spcBef>
            </a:pPr>
            <a:r>
              <a:rPr sz="1350" spc="-50" dirty="0">
                <a:latin typeface="Microsoft Sans Serif"/>
                <a:cs typeface="Microsoft Sans Serif"/>
              </a:rPr>
              <a:t>N</a:t>
            </a:r>
            <a:endParaRPr sz="1350">
              <a:latin typeface="Microsoft Sans Serif"/>
              <a:cs typeface="Microsoft Sans Serif"/>
            </a:endParaRPr>
          </a:p>
        </p:txBody>
      </p:sp>
      <p:pic>
        <p:nvPicPr>
          <p:cNvPr id="254" name="object 25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418360" y="1736564"/>
            <a:ext cx="236579" cy="66237"/>
          </a:xfrm>
          <a:prstGeom prst="rect">
            <a:avLst/>
          </a:prstGeom>
        </p:spPr>
      </p:pic>
      <p:grpSp>
        <p:nvGrpSpPr>
          <p:cNvPr id="255" name="object 255"/>
          <p:cNvGrpSpPr/>
          <p:nvPr/>
        </p:nvGrpSpPr>
        <p:grpSpPr>
          <a:xfrm>
            <a:off x="6925427" y="2101628"/>
            <a:ext cx="1068705" cy="1254760"/>
            <a:chOff x="6925427" y="2101628"/>
            <a:chExt cx="1068705" cy="1254760"/>
          </a:xfrm>
        </p:grpSpPr>
        <p:sp>
          <p:nvSpPr>
            <p:cNvPr id="256" name="object 256"/>
            <p:cNvSpPr/>
            <p:nvPr/>
          </p:nvSpPr>
          <p:spPr>
            <a:xfrm>
              <a:off x="7966858" y="3318146"/>
              <a:ext cx="26034" cy="36830"/>
            </a:xfrm>
            <a:custGeom>
              <a:avLst/>
              <a:gdLst/>
              <a:ahLst/>
              <a:cxnLst/>
              <a:rect l="l" t="t" r="r" b="b"/>
              <a:pathLst>
                <a:path w="26034" h="36829">
                  <a:moveTo>
                    <a:pt x="25997" y="10714"/>
                  </a:moveTo>
                  <a:lnTo>
                    <a:pt x="0" y="0"/>
                  </a:lnTo>
                  <a:lnTo>
                    <a:pt x="0" y="36690"/>
                  </a:lnTo>
                  <a:lnTo>
                    <a:pt x="25997" y="1071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7" name="object 25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25427" y="2101628"/>
              <a:ext cx="66294" cy="66346"/>
            </a:xfrm>
            <a:prstGeom prst="rect">
              <a:avLst/>
            </a:prstGeom>
          </p:spPr>
        </p:pic>
      </p:grpSp>
      <p:sp>
        <p:nvSpPr>
          <p:cNvPr id="258" name="object 258"/>
          <p:cNvSpPr txBox="1"/>
          <p:nvPr/>
        </p:nvSpPr>
        <p:spPr>
          <a:xfrm>
            <a:off x="9594299" y="2997182"/>
            <a:ext cx="14986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50" dirty="0">
                <a:latin typeface="Microsoft Sans Serif"/>
                <a:cs typeface="Microsoft Sans Serif"/>
              </a:rPr>
              <a:t>N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9594082" y="3365493"/>
            <a:ext cx="25400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PE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260" name="object 260"/>
          <p:cNvGrpSpPr/>
          <p:nvPr/>
        </p:nvGrpSpPr>
        <p:grpSpPr>
          <a:xfrm>
            <a:off x="8971568" y="2469831"/>
            <a:ext cx="520700" cy="1299845"/>
            <a:chOff x="8971568" y="2469831"/>
            <a:chExt cx="520700" cy="1299845"/>
          </a:xfrm>
        </p:grpSpPr>
        <p:sp>
          <p:nvSpPr>
            <p:cNvPr id="261" name="object 261"/>
            <p:cNvSpPr/>
            <p:nvPr/>
          </p:nvSpPr>
          <p:spPr>
            <a:xfrm>
              <a:off x="9219523" y="3081120"/>
              <a:ext cx="271780" cy="687705"/>
            </a:xfrm>
            <a:custGeom>
              <a:avLst/>
              <a:gdLst/>
              <a:ahLst/>
              <a:cxnLst/>
              <a:rect l="l" t="t" r="r" b="b"/>
              <a:pathLst>
                <a:path w="271779" h="687704">
                  <a:moveTo>
                    <a:pt x="0" y="318957"/>
                  </a:moveTo>
                  <a:lnTo>
                    <a:pt x="183718" y="0"/>
                  </a:lnTo>
                </a:path>
                <a:path w="271779" h="687704">
                  <a:moveTo>
                    <a:pt x="147212" y="368418"/>
                  </a:moveTo>
                  <a:lnTo>
                    <a:pt x="271352" y="368418"/>
                  </a:lnTo>
                </a:path>
                <a:path w="271779" h="687704">
                  <a:moveTo>
                    <a:pt x="25131" y="687159"/>
                  </a:moveTo>
                  <a:lnTo>
                    <a:pt x="209174" y="3684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2" name="object 26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62728" y="3040317"/>
              <a:ext cx="78318" cy="78684"/>
            </a:xfrm>
            <a:prstGeom prst="rect">
              <a:avLst/>
            </a:prstGeom>
          </p:spPr>
        </p:pic>
        <p:sp>
          <p:nvSpPr>
            <p:cNvPr id="263" name="object 263"/>
            <p:cNvSpPr/>
            <p:nvPr/>
          </p:nvSpPr>
          <p:spPr>
            <a:xfrm>
              <a:off x="9002007" y="2478705"/>
              <a:ext cx="31115" cy="21590"/>
            </a:xfrm>
            <a:custGeom>
              <a:avLst/>
              <a:gdLst/>
              <a:ahLst/>
              <a:cxnLst/>
              <a:rect l="l" t="t" r="r" b="b"/>
              <a:pathLst>
                <a:path w="31115" h="21589">
                  <a:moveTo>
                    <a:pt x="21773" y="0"/>
                  </a:moveTo>
                  <a:lnTo>
                    <a:pt x="0" y="21537"/>
                  </a:lnTo>
                  <a:lnTo>
                    <a:pt x="30980" y="21537"/>
                  </a:lnTo>
                  <a:lnTo>
                    <a:pt x="217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9006124" y="2482818"/>
              <a:ext cx="31115" cy="21590"/>
            </a:xfrm>
            <a:custGeom>
              <a:avLst/>
              <a:gdLst/>
              <a:ahLst/>
              <a:cxnLst/>
              <a:rect l="l" t="t" r="r" b="b"/>
              <a:pathLst>
                <a:path w="31115" h="21589">
                  <a:moveTo>
                    <a:pt x="30980" y="21429"/>
                  </a:moveTo>
                  <a:lnTo>
                    <a:pt x="21773" y="0"/>
                  </a:lnTo>
                  <a:lnTo>
                    <a:pt x="0" y="21429"/>
                  </a:lnTo>
                  <a:lnTo>
                    <a:pt x="30980" y="214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9002007" y="2469831"/>
              <a:ext cx="22225" cy="30480"/>
            </a:xfrm>
            <a:custGeom>
              <a:avLst/>
              <a:gdLst/>
              <a:ahLst/>
              <a:cxnLst/>
              <a:rect l="l" t="t" r="r" b="b"/>
              <a:pathLst>
                <a:path w="22225" h="30480">
                  <a:moveTo>
                    <a:pt x="0" y="0"/>
                  </a:moveTo>
                  <a:lnTo>
                    <a:pt x="0" y="30412"/>
                  </a:lnTo>
                  <a:lnTo>
                    <a:pt x="21773" y="8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9006124" y="2473943"/>
              <a:ext cx="22225" cy="30480"/>
            </a:xfrm>
            <a:custGeom>
              <a:avLst/>
              <a:gdLst/>
              <a:ahLst/>
              <a:cxnLst/>
              <a:rect l="l" t="t" r="r" b="b"/>
              <a:pathLst>
                <a:path w="22225" h="30480">
                  <a:moveTo>
                    <a:pt x="21773" y="8874"/>
                  </a:moveTo>
                  <a:lnTo>
                    <a:pt x="0" y="0"/>
                  </a:lnTo>
                  <a:lnTo>
                    <a:pt x="0" y="30304"/>
                  </a:lnTo>
                  <a:lnTo>
                    <a:pt x="21773" y="88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8980451" y="2469831"/>
              <a:ext cx="21590" cy="30480"/>
            </a:xfrm>
            <a:custGeom>
              <a:avLst/>
              <a:gdLst/>
              <a:ahLst/>
              <a:cxnLst/>
              <a:rect l="l" t="t" r="r" b="b"/>
              <a:pathLst>
                <a:path w="21590" h="30480">
                  <a:moveTo>
                    <a:pt x="21556" y="0"/>
                  </a:moveTo>
                  <a:lnTo>
                    <a:pt x="0" y="8874"/>
                  </a:lnTo>
                  <a:lnTo>
                    <a:pt x="21556" y="30412"/>
                  </a:lnTo>
                  <a:lnTo>
                    <a:pt x="215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8984567" y="2473943"/>
              <a:ext cx="21590" cy="30480"/>
            </a:xfrm>
            <a:custGeom>
              <a:avLst/>
              <a:gdLst/>
              <a:ahLst/>
              <a:cxnLst/>
              <a:rect l="l" t="t" r="r" b="b"/>
              <a:pathLst>
                <a:path w="21590" h="30480">
                  <a:moveTo>
                    <a:pt x="21556" y="0"/>
                  </a:moveTo>
                  <a:lnTo>
                    <a:pt x="0" y="8874"/>
                  </a:lnTo>
                  <a:lnTo>
                    <a:pt x="21556" y="30304"/>
                  </a:lnTo>
                  <a:lnTo>
                    <a:pt x="2155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8971568" y="2478705"/>
              <a:ext cx="30480" cy="21590"/>
            </a:xfrm>
            <a:custGeom>
              <a:avLst/>
              <a:gdLst/>
              <a:ahLst/>
              <a:cxnLst/>
              <a:rect l="l" t="t" r="r" b="b"/>
              <a:pathLst>
                <a:path w="30479" h="21589">
                  <a:moveTo>
                    <a:pt x="8882" y="0"/>
                  </a:moveTo>
                  <a:lnTo>
                    <a:pt x="0" y="21537"/>
                  </a:lnTo>
                  <a:lnTo>
                    <a:pt x="30439" y="21537"/>
                  </a:lnTo>
                  <a:lnTo>
                    <a:pt x="8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8975684" y="2482818"/>
              <a:ext cx="30480" cy="21590"/>
            </a:xfrm>
            <a:custGeom>
              <a:avLst/>
              <a:gdLst/>
              <a:ahLst/>
              <a:cxnLst/>
              <a:rect l="l" t="t" r="r" b="b"/>
              <a:pathLst>
                <a:path w="30479" h="21589">
                  <a:moveTo>
                    <a:pt x="8882" y="0"/>
                  </a:moveTo>
                  <a:lnTo>
                    <a:pt x="0" y="21429"/>
                  </a:lnTo>
                  <a:lnTo>
                    <a:pt x="30439" y="21429"/>
                  </a:lnTo>
                  <a:lnTo>
                    <a:pt x="888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8971568" y="2500243"/>
              <a:ext cx="30480" cy="22225"/>
            </a:xfrm>
            <a:custGeom>
              <a:avLst/>
              <a:gdLst/>
              <a:ahLst/>
              <a:cxnLst/>
              <a:rect l="l" t="t" r="r" b="b"/>
              <a:pathLst>
                <a:path w="30479" h="22225">
                  <a:moveTo>
                    <a:pt x="30439" y="0"/>
                  </a:moveTo>
                  <a:lnTo>
                    <a:pt x="0" y="0"/>
                  </a:lnTo>
                  <a:lnTo>
                    <a:pt x="8882" y="21646"/>
                  </a:lnTo>
                  <a:lnTo>
                    <a:pt x="304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8975684" y="2504248"/>
              <a:ext cx="30480" cy="22225"/>
            </a:xfrm>
            <a:custGeom>
              <a:avLst/>
              <a:gdLst/>
              <a:ahLst/>
              <a:cxnLst/>
              <a:rect l="l" t="t" r="r" b="b"/>
              <a:pathLst>
                <a:path w="30479" h="22225">
                  <a:moveTo>
                    <a:pt x="0" y="0"/>
                  </a:moveTo>
                  <a:lnTo>
                    <a:pt x="8882" y="21754"/>
                  </a:lnTo>
                  <a:lnTo>
                    <a:pt x="30439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8980451" y="2500243"/>
              <a:ext cx="21590" cy="31115"/>
            </a:xfrm>
            <a:custGeom>
              <a:avLst/>
              <a:gdLst/>
              <a:ahLst/>
              <a:cxnLst/>
              <a:rect l="l" t="t" r="r" b="b"/>
              <a:pathLst>
                <a:path w="21590" h="31114">
                  <a:moveTo>
                    <a:pt x="21556" y="0"/>
                  </a:moveTo>
                  <a:lnTo>
                    <a:pt x="0" y="21646"/>
                  </a:lnTo>
                  <a:lnTo>
                    <a:pt x="21556" y="30845"/>
                  </a:lnTo>
                  <a:lnTo>
                    <a:pt x="215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8984567" y="2504248"/>
              <a:ext cx="21590" cy="31115"/>
            </a:xfrm>
            <a:custGeom>
              <a:avLst/>
              <a:gdLst/>
              <a:ahLst/>
              <a:cxnLst/>
              <a:rect l="l" t="t" r="r" b="b"/>
              <a:pathLst>
                <a:path w="21590" h="31114">
                  <a:moveTo>
                    <a:pt x="0" y="21754"/>
                  </a:moveTo>
                  <a:lnTo>
                    <a:pt x="21556" y="30845"/>
                  </a:lnTo>
                  <a:lnTo>
                    <a:pt x="21556" y="0"/>
                  </a:lnTo>
                  <a:lnTo>
                    <a:pt x="0" y="217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9002007" y="2500243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0" y="0"/>
                  </a:moveTo>
                  <a:lnTo>
                    <a:pt x="0" y="30845"/>
                  </a:lnTo>
                  <a:lnTo>
                    <a:pt x="21773" y="216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9006124" y="2504248"/>
              <a:ext cx="22225" cy="31115"/>
            </a:xfrm>
            <a:custGeom>
              <a:avLst/>
              <a:gdLst/>
              <a:ahLst/>
              <a:cxnLst/>
              <a:rect l="l" t="t" r="r" b="b"/>
              <a:pathLst>
                <a:path w="22225" h="31114">
                  <a:moveTo>
                    <a:pt x="0" y="30845"/>
                  </a:moveTo>
                  <a:lnTo>
                    <a:pt x="21773" y="21754"/>
                  </a:lnTo>
                  <a:lnTo>
                    <a:pt x="0" y="0"/>
                  </a:lnTo>
                  <a:lnTo>
                    <a:pt x="0" y="308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9002007" y="2500243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30980" y="0"/>
                  </a:moveTo>
                  <a:lnTo>
                    <a:pt x="0" y="0"/>
                  </a:lnTo>
                  <a:lnTo>
                    <a:pt x="21773" y="21646"/>
                  </a:lnTo>
                  <a:lnTo>
                    <a:pt x="309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8" name="object 278"/>
          <p:cNvSpPr txBox="1"/>
          <p:nvPr/>
        </p:nvSpPr>
        <p:spPr>
          <a:xfrm>
            <a:off x="9594840" y="2629521"/>
            <a:ext cx="2165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L3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9594840" y="2261535"/>
            <a:ext cx="2165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L2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9594840" y="1893333"/>
            <a:ext cx="21653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25" dirty="0">
                <a:latin typeface="Microsoft Sans Serif"/>
                <a:cs typeface="Microsoft Sans Serif"/>
              </a:rPr>
              <a:t>L1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281" name="object 281"/>
          <p:cNvGrpSpPr/>
          <p:nvPr/>
        </p:nvGrpSpPr>
        <p:grpSpPr>
          <a:xfrm>
            <a:off x="2653283" y="1875750"/>
            <a:ext cx="7160259" cy="3778885"/>
            <a:chOff x="2653283" y="1875750"/>
            <a:chExt cx="7160259" cy="3778885"/>
          </a:xfrm>
        </p:grpSpPr>
        <p:sp>
          <p:nvSpPr>
            <p:cNvPr id="282" name="object 282"/>
            <p:cNvSpPr/>
            <p:nvPr/>
          </p:nvSpPr>
          <p:spPr>
            <a:xfrm>
              <a:off x="9006123" y="2504248"/>
              <a:ext cx="31115" cy="22225"/>
            </a:xfrm>
            <a:custGeom>
              <a:avLst/>
              <a:gdLst/>
              <a:ahLst/>
              <a:cxnLst/>
              <a:rect l="l" t="t" r="r" b="b"/>
              <a:pathLst>
                <a:path w="31115" h="22225">
                  <a:moveTo>
                    <a:pt x="21773" y="21754"/>
                  </a:moveTo>
                  <a:lnTo>
                    <a:pt x="30980" y="0"/>
                  </a:lnTo>
                  <a:lnTo>
                    <a:pt x="0" y="0"/>
                  </a:lnTo>
                  <a:lnTo>
                    <a:pt x="21773" y="217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4191965" y="2126208"/>
              <a:ext cx="5617210" cy="12700"/>
            </a:xfrm>
            <a:custGeom>
              <a:avLst/>
              <a:gdLst/>
              <a:ahLst/>
              <a:cxnLst/>
              <a:rect l="l" t="t" r="r" b="b"/>
              <a:pathLst>
                <a:path w="5617209" h="12700">
                  <a:moveTo>
                    <a:pt x="5616626" y="0"/>
                  </a:moveTo>
                  <a:lnTo>
                    <a:pt x="0" y="0"/>
                  </a:lnTo>
                  <a:lnTo>
                    <a:pt x="0" y="12331"/>
                  </a:lnTo>
                  <a:lnTo>
                    <a:pt x="5616626" y="12331"/>
                  </a:lnTo>
                  <a:lnTo>
                    <a:pt x="5616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195976" y="2130309"/>
              <a:ext cx="5617210" cy="12700"/>
            </a:xfrm>
            <a:custGeom>
              <a:avLst/>
              <a:gdLst/>
              <a:ahLst/>
              <a:cxnLst/>
              <a:rect l="l" t="t" r="r" b="b"/>
              <a:pathLst>
                <a:path w="5617209" h="12700">
                  <a:moveTo>
                    <a:pt x="0" y="0"/>
                  </a:moveTo>
                  <a:lnTo>
                    <a:pt x="0" y="12230"/>
                  </a:lnTo>
                  <a:lnTo>
                    <a:pt x="5616731" y="12230"/>
                  </a:lnTo>
                  <a:lnTo>
                    <a:pt x="5616731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191965" y="2494190"/>
              <a:ext cx="5617210" cy="12700"/>
            </a:xfrm>
            <a:custGeom>
              <a:avLst/>
              <a:gdLst/>
              <a:ahLst/>
              <a:cxnLst/>
              <a:rect l="l" t="t" r="r" b="b"/>
              <a:pathLst>
                <a:path w="5617209" h="12700">
                  <a:moveTo>
                    <a:pt x="5616626" y="0"/>
                  </a:moveTo>
                  <a:lnTo>
                    <a:pt x="0" y="0"/>
                  </a:lnTo>
                  <a:lnTo>
                    <a:pt x="0" y="12331"/>
                  </a:lnTo>
                  <a:lnTo>
                    <a:pt x="5616626" y="12331"/>
                  </a:lnTo>
                  <a:lnTo>
                    <a:pt x="5616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4195976" y="2498187"/>
              <a:ext cx="5617210" cy="12700"/>
            </a:xfrm>
            <a:custGeom>
              <a:avLst/>
              <a:gdLst/>
              <a:ahLst/>
              <a:cxnLst/>
              <a:rect l="l" t="t" r="r" b="b"/>
              <a:pathLst>
                <a:path w="5617209" h="12700">
                  <a:moveTo>
                    <a:pt x="0" y="0"/>
                  </a:moveTo>
                  <a:lnTo>
                    <a:pt x="0" y="12338"/>
                  </a:lnTo>
                  <a:lnTo>
                    <a:pt x="5616731" y="12338"/>
                  </a:lnTo>
                  <a:lnTo>
                    <a:pt x="5616731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4191965" y="2862389"/>
              <a:ext cx="5617210" cy="12700"/>
            </a:xfrm>
            <a:custGeom>
              <a:avLst/>
              <a:gdLst/>
              <a:ahLst/>
              <a:cxnLst/>
              <a:rect l="l" t="t" r="r" b="b"/>
              <a:pathLst>
                <a:path w="5617209" h="12700">
                  <a:moveTo>
                    <a:pt x="5616626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5616626" y="12344"/>
                  </a:lnTo>
                  <a:lnTo>
                    <a:pt x="5616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195976" y="2866497"/>
              <a:ext cx="5617210" cy="12700"/>
            </a:xfrm>
            <a:custGeom>
              <a:avLst/>
              <a:gdLst/>
              <a:ahLst/>
              <a:cxnLst/>
              <a:rect l="l" t="t" r="r" b="b"/>
              <a:pathLst>
                <a:path w="5617209" h="12700">
                  <a:moveTo>
                    <a:pt x="0" y="0"/>
                  </a:moveTo>
                  <a:lnTo>
                    <a:pt x="0" y="12230"/>
                  </a:lnTo>
                  <a:lnTo>
                    <a:pt x="5616731" y="12230"/>
                  </a:lnTo>
                  <a:lnTo>
                    <a:pt x="5616731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2999168" y="3230371"/>
              <a:ext cx="6809740" cy="12700"/>
            </a:xfrm>
            <a:custGeom>
              <a:avLst/>
              <a:gdLst/>
              <a:ahLst/>
              <a:cxnLst/>
              <a:rect l="l" t="t" r="r" b="b"/>
              <a:pathLst>
                <a:path w="6809740" h="12700">
                  <a:moveTo>
                    <a:pt x="6809422" y="0"/>
                  </a:moveTo>
                  <a:lnTo>
                    <a:pt x="0" y="0"/>
                  </a:lnTo>
                  <a:lnTo>
                    <a:pt x="0" y="12560"/>
                  </a:lnTo>
                  <a:lnTo>
                    <a:pt x="6809422" y="12560"/>
                  </a:lnTo>
                  <a:lnTo>
                    <a:pt x="68094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003248" y="3234483"/>
              <a:ext cx="6809740" cy="12700"/>
            </a:xfrm>
            <a:custGeom>
              <a:avLst/>
              <a:gdLst/>
              <a:ahLst/>
              <a:cxnLst/>
              <a:rect l="l" t="t" r="r" b="b"/>
              <a:pathLst>
                <a:path w="6809740" h="12700">
                  <a:moveTo>
                    <a:pt x="0" y="0"/>
                  </a:moveTo>
                  <a:lnTo>
                    <a:pt x="0" y="12554"/>
                  </a:lnTo>
                  <a:lnTo>
                    <a:pt x="6809459" y="12555"/>
                  </a:lnTo>
                  <a:lnTo>
                    <a:pt x="6809459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2999168" y="2126208"/>
              <a:ext cx="346710" cy="12700"/>
            </a:xfrm>
            <a:custGeom>
              <a:avLst/>
              <a:gdLst/>
              <a:ahLst/>
              <a:cxnLst/>
              <a:rect l="l" t="t" r="r" b="b"/>
              <a:pathLst>
                <a:path w="346710" h="12700">
                  <a:moveTo>
                    <a:pt x="346227" y="0"/>
                  </a:moveTo>
                  <a:lnTo>
                    <a:pt x="0" y="0"/>
                  </a:lnTo>
                  <a:lnTo>
                    <a:pt x="0" y="12331"/>
                  </a:lnTo>
                  <a:lnTo>
                    <a:pt x="346227" y="12331"/>
                  </a:lnTo>
                  <a:lnTo>
                    <a:pt x="3462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003248" y="2130309"/>
              <a:ext cx="346710" cy="12700"/>
            </a:xfrm>
            <a:custGeom>
              <a:avLst/>
              <a:gdLst/>
              <a:ahLst/>
              <a:cxnLst/>
              <a:rect l="l" t="t" r="r" b="b"/>
              <a:pathLst>
                <a:path w="346710" h="12700">
                  <a:moveTo>
                    <a:pt x="346226" y="12230"/>
                  </a:moveTo>
                  <a:lnTo>
                    <a:pt x="346226" y="0"/>
                  </a:lnTo>
                  <a:lnTo>
                    <a:pt x="0" y="0"/>
                  </a:lnTo>
                  <a:lnTo>
                    <a:pt x="0" y="12230"/>
                  </a:lnTo>
                  <a:lnTo>
                    <a:pt x="346226" y="122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2999168" y="2494190"/>
              <a:ext cx="346710" cy="12700"/>
            </a:xfrm>
            <a:custGeom>
              <a:avLst/>
              <a:gdLst/>
              <a:ahLst/>
              <a:cxnLst/>
              <a:rect l="l" t="t" r="r" b="b"/>
              <a:pathLst>
                <a:path w="346710" h="12700">
                  <a:moveTo>
                    <a:pt x="346227" y="0"/>
                  </a:moveTo>
                  <a:lnTo>
                    <a:pt x="0" y="0"/>
                  </a:lnTo>
                  <a:lnTo>
                    <a:pt x="0" y="12331"/>
                  </a:lnTo>
                  <a:lnTo>
                    <a:pt x="346227" y="12331"/>
                  </a:lnTo>
                  <a:lnTo>
                    <a:pt x="3462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003248" y="2498187"/>
              <a:ext cx="346710" cy="12700"/>
            </a:xfrm>
            <a:custGeom>
              <a:avLst/>
              <a:gdLst/>
              <a:ahLst/>
              <a:cxnLst/>
              <a:rect l="l" t="t" r="r" b="b"/>
              <a:pathLst>
                <a:path w="346710" h="12700">
                  <a:moveTo>
                    <a:pt x="0" y="0"/>
                  </a:moveTo>
                  <a:lnTo>
                    <a:pt x="0" y="12338"/>
                  </a:lnTo>
                  <a:lnTo>
                    <a:pt x="346226" y="12338"/>
                  </a:lnTo>
                  <a:lnTo>
                    <a:pt x="346226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2999168" y="2862389"/>
              <a:ext cx="346710" cy="12700"/>
            </a:xfrm>
            <a:custGeom>
              <a:avLst/>
              <a:gdLst/>
              <a:ahLst/>
              <a:cxnLst/>
              <a:rect l="l" t="t" r="r" b="b"/>
              <a:pathLst>
                <a:path w="346710" h="12700">
                  <a:moveTo>
                    <a:pt x="346227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346227" y="12344"/>
                  </a:lnTo>
                  <a:lnTo>
                    <a:pt x="3462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003248" y="2866497"/>
              <a:ext cx="346710" cy="12700"/>
            </a:xfrm>
            <a:custGeom>
              <a:avLst/>
              <a:gdLst/>
              <a:ahLst/>
              <a:cxnLst/>
              <a:rect l="l" t="t" r="r" b="b"/>
              <a:pathLst>
                <a:path w="346710" h="12700">
                  <a:moveTo>
                    <a:pt x="0" y="0"/>
                  </a:moveTo>
                  <a:lnTo>
                    <a:pt x="0" y="12230"/>
                  </a:lnTo>
                  <a:lnTo>
                    <a:pt x="346226" y="12230"/>
                  </a:lnTo>
                  <a:lnTo>
                    <a:pt x="346226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2992869" y="2132266"/>
              <a:ext cx="12700" cy="1472565"/>
            </a:xfrm>
            <a:custGeom>
              <a:avLst/>
              <a:gdLst/>
              <a:ahLst/>
              <a:cxnLst/>
              <a:rect l="l" t="t" r="r" b="b"/>
              <a:pathLst>
                <a:path w="12700" h="1472564">
                  <a:moveTo>
                    <a:pt x="12344" y="0"/>
                  </a:moveTo>
                  <a:lnTo>
                    <a:pt x="0" y="0"/>
                  </a:lnTo>
                  <a:lnTo>
                    <a:pt x="0" y="1472374"/>
                  </a:lnTo>
                  <a:lnTo>
                    <a:pt x="12344" y="1472374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2996944" y="2136262"/>
              <a:ext cx="12700" cy="1472565"/>
            </a:xfrm>
            <a:custGeom>
              <a:avLst/>
              <a:gdLst/>
              <a:ahLst/>
              <a:cxnLst/>
              <a:rect l="l" t="t" r="r" b="b"/>
              <a:pathLst>
                <a:path w="12700" h="1472564">
                  <a:moveTo>
                    <a:pt x="12338" y="0"/>
                  </a:moveTo>
                  <a:lnTo>
                    <a:pt x="0" y="0"/>
                  </a:lnTo>
                  <a:lnTo>
                    <a:pt x="0" y="1472376"/>
                  </a:lnTo>
                  <a:lnTo>
                    <a:pt x="12338" y="1472376"/>
                  </a:lnTo>
                  <a:lnTo>
                    <a:pt x="123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2992869" y="3604640"/>
              <a:ext cx="12700" cy="782955"/>
            </a:xfrm>
            <a:custGeom>
              <a:avLst/>
              <a:gdLst/>
              <a:ahLst/>
              <a:cxnLst/>
              <a:rect l="l" t="t" r="r" b="b"/>
              <a:pathLst>
                <a:path w="12700" h="782954">
                  <a:moveTo>
                    <a:pt x="12344" y="0"/>
                  </a:moveTo>
                  <a:lnTo>
                    <a:pt x="0" y="0"/>
                  </a:lnTo>
                  <a:lnTo>
                    <a:pt x="0" y="782510"/>
                  </a:lnTo>
                  <a:lnTo>
                    <a:pt x="12344" y="782510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2996944" y="3608638"/>
              <a:ext cx="12700" cy="782955"/>
            </a:xfrm>
            <a:custGeom>
              <a:avLst/>
              <a:gdLst/>
              <a:ahLst/>
              <a:cxnLst/>
              <a:rect l="l" t="t" r="r" b="b"/>
              <a:pathLst>
                <a:path w="12700" h="782954">
                  <a:moveTo>
                    <a:pt x="12338" y="0"/>
                  </a:moveTo>
                  <a:lnTo>
                    <a:pt x="0" y="0"/>
                  </a:lnTo>
                  <a:lnTo>
                    <a:pt x="0" y="782511"/>
                  </a:lnTo>
                  <a:lnTo>
                    <a:pt x="12338" y="782511"/>
                  </a:lnTo>
                  <a:lnTo>
                    <a:pt x="123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521047" y="3598583"/>
              <a:ext cx="5287645" cy="12700"/>
            </a:xfrm>
            <a:custGeom>
              <a:avLst/>
              <a:gdLst/>
              <a:ahLst/>
              <a:cxnLst/>
              <a:rect l="l" t="t" r="r" b="b"/>
              <a:pathLst>
                <a:path w="5287645" h="12700">
                  <a:moveTo>
                    <a:pt x="5287543" y="0"/>
                  </a:moveTo>
                  <a:lnTo>
                    <a:pt x="0" y="0"/>
                  </a:lnTo>
                  <a:lnTo>
                    <a:pt x="0" y="12331"/>
                  </a:lnTo>
                  <a:lnTo>
                    <a:pt x="5287543" y="12331"/>
                  </a:lnTo>
                  <a:lnTo>
                    <a:pt x="52875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525174" y="3602686"/>
              <a:ext cx="5287645" cy="12700"/>
            </a:xfrm>
            <a:custGeom>
              <a:avLst/>
              <a:gdLst/>
              <a:ahLst/>
              <a:cxnLst/>
              <a:rect l="l" t="t" r="r" b="b"/>
              <a:pathLst>
                <a:path w="5287645" h="12700">
                  <a:moveTo>
                    <a:pt x="0" y="0"/>
                  </a:moveTo>
                  <a:lnTo>
                    <a:pt x="0" y="12230"/>
                  </a:lnTo>
                  <a:lnTo>
                    <a:pt x="5287533" y="12230"/>
                  </a:lnTo>
                  <a:lnTo>
                    <a:pt x="5287533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515091" y="3604640"/>
              <a:ext cx="12700" cy="782955"/>
            </a:xfrm>
            <a:custGeom>
              <a:avLst/>
              <a:gdLst/>
              <a:ahLst/>
              <a:cxnLst/>
              <a:rect l="l" t="t" r="r" b="b"/>
              <a:pathLst>
                <a:path w="12700" h="782954">
                  <a:moveTo>
                    <a:pt x="12242" y="0"/>
                  </a:moveTo>
                  <a:lnTo>
                    <a:pt x="0" y="0"/>
                  </a:lnTo>
                  <a:lnTo>
                    <a:pt x="0" y="782510"/>
                  </a:lnTo>
                  <a:lnTo>
                    <a:pt x="12242" y="782510"/>
                  </a:lnTo>
                  <a:lnTo>
                    <a:pt x="122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519108" y="3608638"/>
              <a:ext cx="12700" cy="782955"/>
            </a:xfrm>
            <a:custGeom>
              <a:avLst/>
              <a:gdLst/>
              <a:ahLst/>
              <a:cxnLst/>
              <a:rect l="l" t="t" r="r" b="b"/>
              <a:pathLst>
                <a:path w="12700" h="782954">
                  <a:moveTo>
                    <a:pt x="12348" y="0"/>
                  </a:moveTo>
                  <a:lnTo>
                    <a:pt x="0" y="0"/>
                  </a:lnTo>
                  <a:lnTo>
                    <a:pt x="0" y="782511"/>
                  </a:lnTo>
                  <a:lnTo>
                    <a:pt x="12349" y="782511"/>
                  </a:lnTo>
                  <a:lnTo>
                    <a:pt x="123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069978" y="3236658"/>
              <a:ext cx="12700" cy="1158240"/>
            </a:xfrm>
            <a:custGeom>
              <a:avLst/>
              <a:gdLst/>
              <a:ahLst/>
              <a:cxnLst/>
              <a:rect l="l" t="t" r="r" b="b"/>
              <a:pathLst>
                <a:path w="12700" h="1158239">
                  <a:moveTo>
                    <a:pt x="12141" y="0"/>
                  </a:moveTo>
                  <a:lnTo>
                    <a:pt x="0" y="0"/>
                  </a:lnTo>
                  <a:lnTo>
                    <a:pt x="0" y="1157859"/>
                  </a:lnTo>
                  <a:lnTo>
                    <a:pt x="12141" y="1157859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074105" y="3240761"/>
              <a:ext cx="12065" cy="1158240"/>
            </a:xfrm>
            <a:custGeom>
              <a:avLst/>
              <a:gdLst/>
              <a:ahLst/>
              <a:cxnLst/>
              <a:rect l="l" t="t" r="r" b="b"/>
              <a:pathLst>
                <a:path w="12064" h="1158239">
                  <a:moveTo>
                    <a:pt x="0" y="1157748"/>
                  </a:moveTo>
                  <a:lnTo>
                    <a:pt x="12024" y="1157748"/>
                  </a:lnTo>
                  <a:lnTo>
                    <a:pt x="12024" y="0"/>
                  </a:lnTo>
                  <a:lnTo>
                    <a:pt x="0" y="0"/>
                  </a:lnTo>
                  <a:lnTo>
                    <a:pt x="0" y="11577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950113" y="2132266"/>
              <a:ext cx="12700" cy="2262505"/>
            </a:xfrm>
            <a:custGeom>
              <a:avLst/>
              <a:gdLst/>
              <a:ahLst/>
              <a:cxnLst/>
              <a:rect l="l" t="t" r="r" b="b"/>
              <a:pathLst>
                <a:path w="12700" h="2262504">
                  <a:moveTo>
                    <a:pt x="12141" y="0"/>
                  </a:moveTo>
                  <a:lnTo>
                    <a:pt x="0" y="0"/>
                  </a:lnTo>
                  <a:lnTo>
                    <a:pt x="0" y="2262251"/>
                  </a:lnTo>
                  <a:lnTo>
                    <a:pt x="12141" y="2262251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954241" y="2136262"/>
              <a:ext cx="12065" cy="2262505"/>
            </a:xfrm>
            <a:custGeom>
              <a:avLst/>
              <a:gdLst/>
              <a:ahLst/>
              <a:cxnLst/>
              <a:rect l="l" t="t" r="r" b="b"/>
              <a:pathLst>
                <a:path w="12065" h="2262504">
                  <a:moveTo>
                    <a:pt x="0" y="2262247"/>
                  </a:moveTo>
                  <a:lnTo>
                    <a:pt x="12024" y="2262247"/>
                  </a:lnTo>
                  <a:lnTo>
                    <a:pt x="12024" y="0"/>
                  </a:lnTo>
                  <a:lnTo>
                    <a:pt x="0" y="0"/>
                  </a:lnTo>
                  <a:lnTo>
                    <a:pt x="0" y="22622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8115795" y="3236658"/>
              <a:ext cx="12700" cy="1158240"/>
            </a:xfrm>
            <a:custGeom>
              <a:avLst/>
              <a:gdLst/>
              <a:ahLst/>
              <a:cxnLst/>
              <a:rect l="l" t="t" r="r" b="b"/>
              <a:pathLst>
                <a:path w="12700" h="1158239">
                  <a:moveTo>
                    <a:pt x="12357" y="0"/>
                  </a:moveTo>
                  <a:lnTo>
                    <a:pt x="0" y="0"/>
                  </a:lnTo>
                  <a:lnTo>
                    <a:pt x="0" y="1157859"/>
                  </a:lnTo>
                  <a:lnTo>
                    <a:pt x="12357" y="1157859"/>
                  </a:lnTo>
                  <a:lnTo>
                    <a:pt x="123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8119921" y="3240761"/>
              <a:ext cx="12700" cy="1158240"/>
            </a:xfrm>
            <a:custGeom>
              <a:avLst/>
              <a:gdLst/>
              <a:ahLst/>
              <a:cxnLst/>
              <a:rect l="l" t="t" r="r" b="b"/>
              <a:pathLst>
                <a:path w="12700" h="1158239">
                  <a:moveTo>
                    <a:pt x="0" y="1157748"/>
                  </a:moveTo>
                  <a:lnTo>
                    <a:pt x="12349" y="1157748"/>
                  </a:lnTo>
                  <a:lnTo>
                    <a:pt x="12348" y="0"/>
                  </a:lnTo>
                  <a:lnTo>
                    <a:pt x="0" y="0"/>
                  </a:lnTo>
                  <a:lnTo>
                    <a:pt x="0" y="11577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8996261" y="2500248"/>
              <a:ext cx="12065" cy="1894839"/>
            </a:xfrm>
            <a:custGeom>
              <a:avLst/>
              <a:gdLst/>
              <a:ahLst/>
              <a:cxnLst/>
              <a:rect l="l" t="t" r="r" b="b"/>
              <a:pathLst>
                <a:path w="12065" h="1894839">
                  <a:moveTo>
                    <a:pt x="12026" y="0"/>
                  </a:moveTo>
                  <a:lnTo>
                    <a:pt x="0" y="0"/>
                  </a:lnTo>
                  <a:lnTo>
                    <a:pt x="0" y="1894268"/>
                  </a:lnTo>
                  <a:lnTo>
                    <a:pt x="12026" y="1894268"/>
                  </a:lnTo>
                  <a:lnTo>
                    <a:pt x="120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9000274" y="2504248"/>
              <a:ext cx="12700" cy="1894839"/>
            </a:xfrm>
            <a:custGeom>
              <a:avLst/>
              <a:gdLst/>
              <a:ahLst/>
              <a:cxnLst/>
              <a:rect l="l" t="t" r="r" b="b"/>
              <a:pathLst>
                <a:path w="12700" h="1894839">
                  <a:moveTo>
                    <a:pt x="0" y="1894261"/>
                  </a:moveTo>
                  <a:lnTo>
                    <a:pt x="12132" y="1894261"/>
                  </a:lnTo>
                  <a:lnTo>
                    <a:pt x="12132" y="0"/>
                  </a:lnTo>
                  <a:lnTo>
                    <a:pt x="0" y="0"/>
                  </a:lnTo>
                  <a:lnTo>
                    <a:pt x="0" y="189426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8122196" y="4388446"/>
              <a:ext cx="122555" cy="12700"/>
            </a:xfrm>
            <a:custGeom>
              <a:avLst/>
              <a:gdLst/>
              <a:ahLst/>
              <a:cxnLst/>
              <a:rect l="l" t="t" r="r" b="b"/>
              <a:pathLst>
                <a:path w="122554" h="12700">
                  <a:moveTo>
                    <a:pt x="122504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122504" y="12344"/>
                  </a:lnTo>
                  <a:lnTo>
                    <a:pt x="1225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8126204" y="4392557"/>
              <a:ext cx="123189" cy="12700"/>
            </a:xfrm>
            <a:custGeom>
              <a:avLst/>
              <a:gdLst/>
              <a:ahLst/>
              <a:cxnLst/>
              <a:rect l="l" t="t" r="r" b="b"/>
              <a:pathLst>
                <a:path w="123190" h="12700">
                  <a:moveTo>
                    <a:pt x="122623" y="12230"/>
                  </a:moveTo>
                  <a:lnTo>
                    <a:pt x="122623" y="0"/>
                  </a:lnTo>
                  <a:lnTo>
                    <a:pt x="0" y="0"/>
                  </a:lnTo>
                  <a:lnTo>
                    <a:pt x="0" y="12230"/>
                  </a:lnTo>
                  <a:lnTo>
                    <a:pt x="122623" y="122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8879383" y="4388446"/>
              <a:ext cx="123189" cy="12700"/>
            </a:xfrm>
            <a:custGeom>
              <a:avLst/>
              <a:gdLst/>
              <a:ahLst/>
              <a:cxnLst/>
              <a:rect l="l" t="t" r="r" b="b"/>
              <a:pathLst>
                <a:path w="123190" h="12700">
                  <a:moveTo>
                    <a:pt x="122618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122618" y="12344"/>
                  </a:lnTo>
                  <a:lnTo>
                    <a:pt x="1226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8883500" y="4392557"/>
              <a:ext cx="123189" cy="12700"/>
            </a:xfrm>
            <a:custGeom>
              <a:avLst/>
              <a:gdLst/>
              <a:ahLst/>
              <a:cxnLst/>
              <a:rect l="l" t="t" r="r" b="b"/>
              <a:pathLst>
                <a:path w="123190" h="12700">
                  <a:moveTo>
                    <a:pt x="122623" y="12230"/>
                  </a:moveTo>
                  <a:lnTo>
                    <a:pt x="122623" y="0"/>
                  </a:lnTo>
                  <a:lnTo>
                    <a:pt x="0" y="0"/>
                  </a:lnTo>
                  <a:lnTo>
                    <a:pt x="0" y="12230"/>
                  </a:lnTo>
                  <a:lnTo>
                    <a:pt x="122623" y="122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907490" y="4063644"/>
              <a:ext cx="1309370" cy="12700"/>
            </a:xfrm>
            <a:custGeom>
              <a:avLst/>
              <a:gdLst/>
              <a:ahLst/>
              <a:cxnLst/>
              <a:rect l="l" t="t" r="r" b="b"/>
              <a:pathLst>
                <a:path w="1309370" h="12700">
                  <a:moveTo>
                    <a:pt x="1309204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1309204" y="12344"/>
                  </a:lnTo>
                  <a:lnTo>
                    <a:pt x="1309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911505" y="4067755"/>
              <a:ext cx="1309370" cy="12700"/>
            </a:xfrm>
            <a:custGeom>
              <a:avLst/>
              <a:gdLst/>
              <a:ahLst/>
              <a:cxnLst/>
              <a:rect l="l" t="t" r="r" b="b"/>
              <a:pathLst>
                <a:path w="1309370" h="12700">
                  <a:moveTo>
                    <a:pt x="0" y="0"/>
                  </a:moveTo>
                  <a:lnTo>
                    <a:pt x="0" y="12230"/>
                  </a:lnTo>
                  <a:lnTo>
                    <a:pt x="1309317" y="12230"/>
                  </a:lnTo>
                  <a:lnTo>
                    <a:pt x="1309317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907490" y="4712982"/>
              <a:ext cx="1309370" cy="12700"/>
            </a:xfrm>
            <a:custGeom>
              <a:avLst/>
              <a:gdLst/>
              <a:ahLst/>
              <a:cxnLst/>
              <a:rect l="l" t="t" r="r" b="b"/>
              <a:pathLst>
                <a:path w="1309370" h="12700">
                  <a:moveTo>
                    <a:pt x="1309204" y="0"/>
                  </a:moveTo>
                  <a:lnTo>
                    <a:pt x="0" y="0"/>
                  </a:lnTo>
                  <a:lnTo>
                    <a:pt x="0" y="12293"/>
                  </a:lnTo>
                  <a:lnTo>
                    <a:pt x="1309204" y="12293"/>
                  </a:lnTo>
                  <a:lnTo>
                    <a:pt x="1309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911505" y="4717033"/>
              <a:ext cx="1309370" cy="12700"/>
            </a:xfrm>
            <a:custGeom>
              <a:avLst/>
              <a:gdLst/>
              <a:ahLst/>
              <a:cxnLst/>
              <a:rect l="l" t="t" r="r" b="b"/>
              <a:pathLst>
                <a:path w="1309370" h="12700">
                  <a:moveTo>
                    <a:pt x="1309317" y="12295"/>
                  </a:moveTo>
                  <a:lnTo>
                    <a:pt x="1309317" y="0"/>
                  </a:lnTo>
                  <a:lnTo>
                    <a:pt x="0" y="0"/>
                  </a:lnTo>
                  <a:lnTo>
                    <a:pt x="0" y="12295"/>
                  </a:lnTo>
                  <a:lnTo>
                    <a:pt x="1309317" y="122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9210738" y="4069714"/>
              <a:ext cx="12700" cy="649605"/>
            </a:xfrm>
            <a:custGeom>
              <a:avLst/>
              <a:gdLst/>
              <a:ahLst/>
              <a:cxnLst/>
              <a:rect l="l" t="t" r="r" b="b"/>
              <a:pathLst>
                <a:path w="12700" h="649604">
                  <a:moveTo>
                    <a:pt x="12242" y="0"/>
                  </a:moveTo>
                  <a:lnTo>
                    <a:pt x="0" y="0"/>
                  </a:lnTo>
                  <a:lnTo>
                    <a:pt x="0" y="649541"/>
                  </a:lnTo>
                  <a:lnTo>
                    <a:pt x="12242" y="649541"/>
                  </a:lnTo>
                  <a:lnTo>
                    <a:pt x="122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9214756" y="4073708"/>
              <a:ext cx="12700" cy="649605"/>
            </a:xfrm>
            <a:custGeom>
              <a:avLst/>
              <a:gdLst/>
              <a:ahLst/>
              <a:cxnLst/>
              <a:rect l="l" t="t" r="r" b="b"/>
              <a:pathLst>
                <a:path w="12700" h="649604">
                  <a:moveTo>
                    <a:pt x="12348" y="0"/>
                  </a:moveTo>
                  <a:lnTo>
                    <a:pt x="0" y="0"/>
                  </a:lnTo>
                  <a:lnTo>
                    <a:pt x="0" y="649603"/>
                  </a:lnTo>
                  <a:lnTo>
                    <a:pt x="12349" y="649603"/>
                  </a:lnTo>
                  <a:lnTo>
                    <a:pt x="1234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901419" y="4069714"/>
              <a:ext cx="12065" cy="649605"/>
            </a:xfrm>
            <a:custGeom>
              <a:avLst/>
              <a:gdLst/>
              <a:ahLst/>
              <a:cxnLst/>
              <a:rect l="l" t="t" r="r" b="b"/>
              <a:pathLst>
                <a:path w="12065" h="649604">
                  <a:moveTo>
                    <a:pt x="12026" y="0"/>
                  </a:moveTo>
                  <a:lnTo>
                    <a:pt x="0" y="0"/>
                  </a:lnTo>
                  <a:lnTo>
                    <a:pt x="0" y="649541"/>
                  </a:lnTo>
                  <a:lnTo>
                    <a:pt x="12026" y="649541"/>
                  </a:lnTo>
                  <a:lnTo>
                    <a:pt x="120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905438" y="4073708"/>
              <a:ext cx="12700" cy="649605"/>
            </a:xfrm>
            <a:custGeom>
              <a:avLst/>
              <a:gdLst/>
              <a:ahLst/>
              <a:cxnLst/>
              <a:rect l="l" t="t" r="r" b="b"/>
              <a:pathLst>
                <a:path w="12700" h="649604">
                  <a:moveTo>
                    <a:pt x="0" y="649603"/>
                  </a:moveTo>
                  <a:lnTo>
                    <a:pt x="12132" y="649603"/>
                  </a:lnTo>
                  <a:lnTo>
                    <a:pt x="12132" y="0"/>
                  </a:lnTo>
                  <a:lnTo>
                    <a:pt x="0" y="0"/>
                  </a:lnTo>
                  <a:lnTo>
                    <a:pt x="0" y="6496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9210205" y="3074085"/>
              <a:ext cx="194945" cy="325755"/>
            </a:xfrm>
            <a:custGeom>
              <a:avLst/>
              <a:gdLst/>
              <a:ahLst/>
              <a:cxnLst/>
              <a:rect l="l" t="t" r="r" b="b"/>
              <a:pathLst>
                <a:path w="194945" h="325754">
                  <a:moveTo>
                    <a:pt x="194437" y="6286"/>
                  </a:moveTo>
                  <a:lnTo>
                    <a:pt x="183934" y="0"/>
                  </a:lnTo>
                  <a:lnTo>
                    <a:pt x="0" y="318858"/>
                  </a:lnTo>
                  <a:lnTo>
                    <a:pt x="10502" y="325132"/>
                  </a:lnTo>
                  <a:lnTo>
                    <a:pt x="194437" y="6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9214215" y="3078198"/>
              <a:ext cx="194945" cy="325120"/>
            </a:xfrm>
            <a:custGeom>
              <a:avLst/>
              <a:gdLst/>
              <a:ahLst/>
              <a:cxnLst/>
              <a:rect l="l" t="t" r="r" b="b"/>
              <a:pathLst>
                <a:path w="194945" h="325120">
                  <a:moveTo>
                    <a:pt x="0" y="318740"/>
                  </a:moveTo>
                  <a:lnTo>
                    <a:pt x="10507" y="325018"/>
                  </a:lnTo>
                  <a:lnTo>
                    <a:pt x="194550" y="6277"/>
                  </a:lnTo>
                  <a:lnTo>
                    <a:pt x="184043" y="0"/>
                  </a:lnTo>
                  <a:lnTo>
                    <a:pt x="0" y="3187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9235656" y="3442080"/>
              <a:ext cx="194945" cy="325120"/>
            </a:xfrm>
            <a:custGeom>
              <a:avLst/>
              <a:gdLst/>
              <a:ahLst/>
              <a:cxnLst/>
              <a:rect l="l" t="t" r="r" b="b"/>
              <a:pathLst>
                <a:path w="194945" h="325120">
                  <a:moveTo>
                    <a:pt x="194449" y="6273"/>
                  </a:moveTo>
                  <a:lnTo>
                    <a:pt x="183718" y="0"/>
                  </a:lnTo>
                  <a:lnTo>
                    <a:pt x="0" y="319062"/>
                  </a:lnTo>
                  <a:lnTo>
                    <a:pt x="10502" y="325120"/>
                  </a:lnTo>
                  <a:lnTo>
                    <a:pt x="194449" y="6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9239671" y="3446184"/>
              <a:ext cx="194945" cy="325120"/>
            </a:xfrm>
            <a:custGeom>
              <a:avLst/>
              <a:gdLst/>
              <a:ahLst/>
              <a:cxnLst/>
              <a:rect l="l" t="t" r="r" b="b"/>
              <a:pathLst>
                <a:path w="194945" h="325120">
                  <a:moveTo>
                    <a:pt x="0" y="318957"/>
                  </a:moveTo>
                  <a:lnTo>
                    <a:pt x="10507" y="325018"/>
                  </a:lnTo>
                  <a:lnTo>
                    <a:pt x="194550" y="6277"/>
                  </a:lnTo>
                  <a:lnTo>
                    <a:pt x="183718" y="0"/>
                  </a:lnTo>
                  <a:lnTo>
                    <a:pt x="0" y="31895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9362720" y="3439261"/>
              <a:ext cx="124460" cy="12700"/>
            </a:xfrm>
            <a:custGeom>
              <a:avLst/>
              <a:gdLst/>
              <a:ahLst/>
              <a:cxnLst/>
              <a:rect l="l" t="t" r="r" b="b"/>
              <a:pathLst>
                <a:path w="124459" h="12700">
                  <a:moveTo>
                    <a:pt x="124142" y="0"/>
                  </a:moveTo>
                  <a:lnTo>
                    <a:pt x="0" y="0"/>
                  </a:lnTo>
                  <a:lnTo>
                    <a:pt x="0" y="12230"/>
                  </a:lnTo>
                  <a:lnTo>
                    <a:pt x="124142" y="12230"/>
                  </a:lnTo>
                  <a:lnTo>
                    <a:pt x="1241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9366736" y="3443261"/>
              <a:ext cx="124460" cy="12700"/>
            </a:xfrm>
            <a:custGeom>
              <a:avLst/>
              <a:gdLst/>
              <a:ahLst/>
              <a:cxnLst/>
              <a:rect l="l" t="t" r="r" b="b"/>
              <a:pathLst>
                <a:path w="124459" h="12700">
                  <a:moveTo>
                    <a:pt x="0" y="0"/>
                  </a:moveTo>
                  <a:lnTo>
                    <a:pt x="0" y="12338"/>
                  </a:lnTo>
                  <a:lnTo>
                    <a:pt x="124139" y="12338"/>
                  </a:lnTo>
                  <a:lnTo>
                    <a:pt x="124139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7959700" y="3345751"/>
              <a:ext cx="325120" cy="194945"/>
            </a:xfrm>
            <a:custGeom>
              <a:avLst/>
              <a:gdLst/>
              <a:ahLst/>
              <a:cxnLst/>
              <a:rect l="l" t="t" r="r" b="b"/>
              <a:pathLst>
                <a:path w="325120" h="194945">
                  <a:moveTo>
                    <a:pt x="324650" y="183781"/>
                  </a:moveTo>
                  <a:lnTo>
                    <a:pt x="5956" y="0"/>
                  </a:lnTo>
                  <a:lnTo>
                    <a:pt x="0" y="10502"/>
                  </a:lnTo>
                  <a:lnTo>
                    <a:pt x="318592" y="194487"/>
                  </a:lnTo>
                  <a:lnTo>
                    <a:pt x="324650" y="1837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7963717" y="3349858"/>
              <a:ext cx="325120" cy="194945"/>
            </a:xfrm>
            <a:custGeom>
              <a:avLst/>
              <a:gdLst/>
              <a:ahLst/>
              <a:cxnLst/>
              <a:rect l="l" t="t" r="r" b="b"/>
              <a:pathLst>
                <a:path w="325120" h="194945">
                  <a:moveTo>
                    <a:pt x="318690" y="194491"/>
                  </a:moveTo>
                  <a:lnTo>
                    <a:pt x="324756" y="183668"/>
                  </a:lnTo>
                  <a:lnTo>
                    <a:pt x="6066" y="0"/>
                  </a:lnTo>
                  <a:lnTo>
                    <a:pt x="0" y="10498"/>
                  </a:lnTo>
                  <a:lnTo>
                    <a:pt x="318690" y="1944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745222" y="3739933"/>
              <a:ext cx="324485" cy="194945"/>
            </a:xfrm>
            <a:custGeom>
              <a:avLst/>
              <a:gdLst/>
              <a:ahLst/>
              <a:cxnLst/>
              <a:rect l="l" t="t" r="r" b="b"/>
              <a:pathLst>
                <a:path w="324484" h="194945">
                  <a:moveTo>
                    <a:pt x="324434" y="183984"/>
                  </a:moveTo>
                  <a:lnTo>
                    <a:pt x="6070" y="0"/>
                  </a:lnTo>
                  <a:lnTo>
                    <a:pt x="0" y="10490"/>
                  </a:lnTo>
                  <a:lnTo>
                    <a:pt x="318693" y="194703"/>
                  </a:lnTo>
                  <a:lnTo>
                    <a:pt x="324434" y="183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749343" y="3744036"/>
              <a:ext cx="324485" cy="194945"/>
            </a:xfrm>
            <a:custGeom>
              <a:avLst/>
              <a:gdLst/>
              <a:ahLst/>
              <a:cxnLst/>
              <a:rect l="l" t="t" r="r" b="b"/>
              <a:pathLst>
                <a:path w="324484" h="194945">
                  <a:moveTo>
                    <a:pt x="318582" y="194707"/>
                  </a:moveTo>
                  <a:lnTo>
                    <a:pt x="324431" y="183884"/>
                  </a:lnTo>
                  <a:lnTo>
                    <a:pt x="5957" y="0"/>
                  </a:lnTo>
                  <a:lnTo>
                    <a:pt x="0" y="10390"/>
                  </a:lnTo>
                  <a:lnTo>
                    <a:pt x="318582" y="1947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742085" y="3682885"/>
              <a:ext cx="12700" cy="125095"/>
            </a:xfrm>
            <a:custGeom>
              <a:avLst/>
              <a:gdLst/>
              <a:ahLst/>
              <a:cxnLst/>
              <a:rect l="l" t="t" r="r" b="b"/>
              <a:pathLst>
                <a:path w="12700" h="125095">
                  <a:moveTo>
                    <a:pt x="12344" y="0"/>
                  </a:moveTo>
                  <a:lnTo>
                    <a:pt x="0" y="0"/>
                  </a:lnTo>
                  <a:lnTo>
                    <a:pt x="0" y="124574"/>
                  </a:lnTo>
                  <a:lnTo>
                    <a:pt x="12344" y="124574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746093" y="3686890"/>
              <a:ext cx="12700" cy="125095"/>
            </a:xfrm>
            <a:custGeom>
              <a:avLst/>
              <a:gdLst/>
              <a:ahLst/>
              <a:cxnLst/>
              <a:rect l="l" t="t" r="r" b="b"/>
              <a:pathLst>
                <a:path w="12700" h="125095">
                  <a:moveTo>
                    <a:pt x="0" y="124574"/>
                  </a:moveTo>
                  <a:lnTo>
                    <a:pt x="12348" y="124574"/>
                  </a:lnTo>
                  <a:lnTo>
                    <a:pt x="12348" y="0"/>
                  </a:lnTo>
                  <a:lnTo>
                    <a:pt x="0" y="0"/>
                  </a:lnTo>
                  <a:lnTo>
                    <a:pt x="0" y="1245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7" name="object 3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53283" y="1875750"/>
              <a:ext cx="4742688" cy="3778290"/>
            </a:xfrm>
            <a:prstGeom prst="rect">
              <a:avLst/>
            </a:prstGeom>
          </p:spPr>
        </p:pic>
      </p:grpSp>
      <p:sp>
        <p:nvSpPr>
          <p:cNvPr id="338" name="object 338"/>
          <p:cNvSpPr txBox="1">
            <a:spLocks noGrp="1"/>
          </p:cNvSpPr>
          <p:nvPr>
            <p:ph type="title"/>
          </p:nvPr>
        </p:nvSpPr>
        <p:spPr>
          <a:xfrm>
            <a:off x="2212594" y="331063"/>
            <a:ext cx="41128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i="0" dirty="0">
                <a:latin typeface="Arial"/>
                <a:cs typeface="Arial"/>
              </a:rPr>
              <a:t>Esquema</a:t>
            </a:r>
            <a:r>
              <a:rPr sz="2000" i="0" spc="-30" dirty="0">
                <a:latin typeface="Arial"/>
                <a:cs typeface="Arial"/>
              </a:rPr>
              <a:t> </a:t>
            </a:r>
            <a:r>
              <a:rPr sz="2000" i="0" dirty="0">
                <a:latin typeface="Arial"/>
                <a:cs typeface="Arial"/>
              </a:rPr>
              <a:t>de</a:t>
            </a:r>
            <a:r>
              <a:rPr sz="2000" i="0" spc="-15" dirty="0">
                <a:latin typeface="Arial"/>
                <a:cs typeface="Arial"/>
              </a:rPr>
              <a:t> </a:t>
            </a:r>
            <a:r>
              <a:rPr sz="2000" i="0" dirty="0">
                <a:latin typeface="Arial"/>
                <a:cs typeface="Arial"/>
              </a:rPr>
              <a:t>Conexión</a:t>
            </a:r>
            <a:r>
              <a:rPr sz="2000" i="0" spc="-35" dirty="0">
                <a:latin typeface="Arial"/>
                <a:cs typeface="Arial"/>
              </a:rPr>
              <a:t> </a:t>
            </a:r>
            <a:r>
              <a:rPr sz="2000" i="0" dirty="0">
                <a:latin typeface="Arial"/>
                <a:cs typeface="Arial"/>
              </a:rPr>
              <a:t>a</a:t>
            </a:r>
            <a:r>
              <a:rPr sz="2000" i="0" spc="-10" dirty="0">
                <a:latin typeface="Arial"/>
                <a:cs typeface="Arial"/>
              </a:rPr>
              <a:t> </a:t>
            </a:r>
            <a:r>
              <a:rPr sz="2000" i="0" dirty="0">
                <a:latin typeface="Arial"/>
                <a:cs typeface="Arial"/>
              </a:rPr>
              <a:t>Tierra</a:t>
            </a:r>
            <a:r>
              <a:rPr sz="2000" i="0" spc="-45" dirty="0">
                <a:latin typeface="Arial"/>
                <a:cs typeface="Arial"/>
              </a:rPr>
              <a:t> </a:t>
            </a:r>
            <a:r>
              <a:rPr sz="2000" i="0" spc="-25" dirty="0">
                <a:latin typeface="Arial"/>
                <a:cs typeface="Arial"/>
              </a:rPr>
              <a:t>TT </a:t>
            </a:r>
            <a:r>
              <a:rPr sz="2000" i="0" spc="-10" dirty="0">
                <a:latin typeface="Arial"/>
                <a:cs typeface="Arial"/>
              </a:rPr>
              <a:t>(Obligatorio</a:t>
            </a:r>
            <a:r>
              <a:rPr sz="1800" b="0" i="0" spc="-10" dirty="0">
                <a:solidFill>
                  <a:srgbClr val="009900"/>
                </a:solidFill>
                <a:latin typeface="Microsoft Sans Serif"/>
                <a:cs typeface="Microsoft Sans Serif"/>
              </a:rPr>
              <a:t>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9685205" y="934946"/>
            <a:ext cx="14668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600" spc="-50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7420102" y="900175"/>
            <a:ext cx="22783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94535" algn="l"/>
              </a:tabLst>
            </a:pPr>
            <a:r>
              <a:rPr sz="1600" dirty="0">
                <a:latin typeface="Times New Roman"/>
                <a:cs typeface="Times New Roman"/>
              </a:rPr>
              <a:t>Nueva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reglamentación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AE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41" name="object 3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779507" y="720851"/>
            <a:ext cx="610848" cy="582168"/>
          </a:xfrm>
          <a:prstGeom prst="rect">
            <a:avLst/>
          </a:prstGeom>
        </p:spPr>
      </p:pic>
      <p:sp>
        <p:nvSpPr>
          <p:cNvPr id="342" name="object 342"/>
          <p:cNvSpPr txBox="1"/>
          <p:nvPr/>
        </p:nvSpPr>
        <p:spPr>
          <a:xfrm>
            <a:off x="3736975" y="3533978"/>
            <a:ext cx="1104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9" name="object 349"/>
          <p:cNvSpPr txBox="1"/>
          <p:nvPr/>
        </p:nvSpPr>
        <p:spPr>
          <a:xfrm>
            <a:off x="11078971" y="6445541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25" dirty="0">
                <a:solidFill>
                  <a:srgbClr val="045C75"/>
                </a:solidFill>
                <a:latin typeface="Microsoft Sans Serif"/>
                <a:cs typeface="Microsoft Sans Serif"/>
              </a:rPr>
              <a:t>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7166229" y="5058232"/>
            <a:ext cx="1104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7471029" y="4982336"/>
            <a:ext cx="25711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Jabalina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adicional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opcional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de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60" dirty="0">
                <a:latin typeface="Microsoft Sans Serif"/>
                <a:cs typeface="Microsoft Sans Serif"/>
              </a:rPr>
              <a:t>PAT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de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servicio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5" name="object 345"/>
          <p:cNvSpPr txBox="1"/>
          <p:nvPr/>
        </p:nvSpPr>
        <p:spPr>
          <a:xfrm>
            <a:off x="5260975" y="5134432"/>
            <a:ext cx="9067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Max.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40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ohm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394" y="484377"/>
            <a:ext cx="39154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0" spc="-75" dirty="0">
                <a:solidFill>
                  <a:srgbClr val="009900"/>
                </a:solidFill>
                <a:latin typeface="Arial"/>
                <a:cs typeface="Arial"/>
              </a:rPr>
              <a:t>Esquema</a:t>
            </a:r>
            <a:r>
              <a:rPr sz="2000" i="0" spc="-5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spc="-20" dirty="0">
                <a:solidFill>
                  <a:srgbClr val="009900"/>
                </a:solidFill>
                <a:latin typeface="Arial"/>
                <a:cs typeface="Arial"/>
              </a:rPr>
              <a:t>de</a:t>
            </a:r>
            <a:r>
              <a:rPr sz="2000" i="0" spc="-4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spc="-95" dirty="0">
                <a:solidFill>
                  <a:srgbClr val="009900"/>
                </a:solidFill>
                <a:latin typeface="Arial"/>
                <a:cs typeface="Arial"/>
              </a:rPr>
              <a:t>Conexión</a:t>
            </a:r>
            <a:r>
              <a:rPr sz="2000" i="0" spc="-4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dirty="0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sz="2000" i="0" spc="-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spc="-65" dirty="0">
                <a:solidFill>
                  <a:srgbClr val="009900"/>
                </a:solidFill>
                <a:latin typeface="Arial"/>
                <a:cs typeface="Arial"/>
              </a:rPr>
              <a:t>Tierra</a:t>
            </a:r>
            <a:r>
              <a:rPr sz="2000" i="0" spc="-4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spc="-25" dirty="0">
                <a:solidFill>
                  <a:srgbClr val="009900"/>
                </a:solidFill>
                <a:latin typeface="Arial"/>
                <a:cs typeface="Arial"/>
              </a:rPr>
              <a:t>TT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5394" y="876045"/>
            <a:ext cx="47986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Respetar</a:t>
            </a:r>
            <a:r>
              <a:rPr sz="1100" spc="-40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distancia</a:t>
            </a:r>
            <a:r>
              <a:rPr sz="1100" spc="-30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entre</a:t>
            </a:r>
            <a:r>
              <a:rPr sz="1100" spc="-40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sistemas</a:t>
            </a:r>
            <a:r>
              <a:rPr sz="1100" spc="-50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de</a:t>
            </a:r>
            <a:r>
              <a:rPr sz="1100" spc="-30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jabalinas.</a:t>
            </a:r>
            <a:r>
              <a:rPr sz="1100" spc="-5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(min</a:t>
            </a:r>
            <a:r>
              <a:rPr sz="1100" spc="-40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10</a:t>
            </a:r>
            <a:r>
              <a:rPr sz="1100" spc="-35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009900"/>
                </a:solidFill>
                <a:latin typeface="Microsoft Sans Serif"/>
                <a:cs typeface="Microsoft Sans Serif"/>
              </a:rPr>
              <a:t>Radios</a:t>
            </a:r>
            <a:r>
              <a:rPr sz="1100" spc="-20" dirty="0">
                <a:solidFill>
                  <a:srgbClr val="0099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009900"/>
                </a:solidFill>
                <a:latin typeface="Microsoft Sans Serif"/>
                <a:cs typeface="Microsoft Sans Serif"/>
              </a:rPr>
              <a:t>Equivalentes)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0967" y="3858343"/>
            <a:ext cx="916940" cy="63944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8415" marR="5080" indent="4445">
              <a:lnSpc>
                <a:spcPct val="111400"/>
              </a:lnSpc>
              <a:spcBef>
                <a:spcPts val="30"/>
              </a:spcBef>
            </a:pPr>
            <a:r>
              <a:rPr sz="750" dirty="0">
                <a:latin typeface="Microsoft Sans Serif"/>
                <a:cs typeface="Microsoft Sans Serif"/>
              </a:rPr>
              <a:t>PUESTA</a:t>
            </a:r>
            <a:r>
              <a:rPr sz="750" spc="7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TIERRA</a:t>
            </a:r>
            <a:r>
              <a:rPr sz="750" spc="50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DE</a:t>
            </a:r>
            <a:r>
              <a:rPr sz="750" spc="5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LA</a:t>
            </a:r>
            <a:r>
              <a:rPr sz="750" spc="6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RED</a:t>
            </a:r>
            <a:r>
              <a:rPr sz="750" spc="65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DE</a:t>
            </a:r>
            <a:r>
              <a:rPr sz="750" spc="50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ALIMENTACIÓN</a:t>
            </a:r>
            <a:endParaRPr sz="750">
              <a:latin typeface="Microsoft Sans Serif"/>
              <a:cs typeface="Microsoft Sans Serif"/>
            </a:endParaRPr>
          </a:p>
          <a:p>
            <a:pPr marL="22225" marR="142240" indent="-10160">
              <a:lnSpc>
                <a:spcPct val="104700"/>
              </a:lnSpc>
            </a:pPr>
            <a:r>
              <a:rPr sz="750" dirty="0">
                <a:latin typeface="Microsoft Sans Serif"/>
                <a:cs typeface="Microsoft Sans Serif"/>
              </a:rPr>
              <a:t>(DE</a:t>
            </a:r>
            <a:r>
              <a:rPr sz="750" spc="9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SERVICIO</a:t>
            </a:r>
            <a:r>
              <a:rPr sz="750" spc="95" dirty="0">
                <a:latin typeface="Microsoft Sans Serif"/>
                <a:cs typeface="Microsoft Sans Serif"/>
              </a:rPr>
              <a:t> </a:t>
            </a:r>
            <a:r>
              <a:rPr sz="750" spc="-50" dirty="0">
                <a:latin typeface="Microsoft Sans Serif"/>
                <a:cs typeface="Microsoft Sans Serif"/>
              </a:rPr>
              <a:t>o</a:t>
            </a:r>
            <a:r>
              <a:rPr sz="750" spc="50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FUNCIONAL)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48461" y="3974439"/>
            <a:ext cx="1009650" cy="4349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0160">
              <a:lnSpc>
                <a:spcPct val="119300"/>
              </a:lnSpc>
              <a:spcBef>
                <a:spcPts val="90"/>
              </a:spcBef>
            </a:pPr>
            <a:r>
              <a:rPr sz="750" dirty="0">
                <a:latin typeface="Microsoft Sans Serif"/>
                <a:cs typeface="Microsoft Sans Serif"/>
              </a:rPr>
              <a:t>PUESTA</a:t>
            </a:r>
            <a:r>
              <a:rPr sz="750" spc="7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TIERRA</a:t>
            </a:r>
            <a:r>
              <a:rPr sz="750" spc="50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DE</a:t>
            </a:r>
            <a:r>
              <a:rPr sz="750" spc="4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LA</a:t>
            </a:r>
            <a:r>
              <a:rPr sz="750" spc="5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INSTALACIÓN</a:t>
            </a:r>
            <a:r>
              <a:rPr sz="750" spc="50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(DE</a:t>
            </a:r>
            <a:r>
              <a:rPr sz="750" spc="5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PROTECCIÓN)</a:t>
            </a:r>
            <a:endParaRPr sz="75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44502" y="1255807"/>
            <a:ext cx="3317875" cy="3496945"/>
            <a:chOff x="2044502" y="1255807"/>
            <a:chExt cx="3317875" cy="3496945"/>
          </a:xfrm>
        </p:grpSpPr>
        <p:sp>
          <p:nvSpPr>
            <p:cNvPr id="7" name="object 7"/>
            <p:cNvSpPr/>
            <p:nvPr/>
          </p:nvSpPr>
          <p:spPr>
            <a:xfrm>
              <a:off x="2045454" y="4581229"/>
              <a:ext cx="3315970" cy="170815"/>
            </a:xfrm>
            <a:custGeom>
              <a:avLst/>
              <a:gdLst/>
              <a:ahLst/>
              <a:cxnLst/>
              <a:rect l="l" t="t" r="r" b="b"/>
              <a:pathLst>
                <a:path w="3315970" h="170814">
                  <a:moveTo>
                    <a:pt x="260309" y="42564"/>
                  </a:moveTo>
                  <a:lnTo>
                    <a:pt x="0" y="42564"/>
                  </a:lnTo>
                </a:path>
                <a:path w="3315970" h="170814">
                  <a:moveTo>
                    <a:pt x="132415" y="170562"/>
                  </a:moveTo>
                  <a:lnTo>
                    <a:pt x="127615" y="170562"/>
                  </a:lnTo>
                </a:path>
                <a:path w="3315970" h="170814">
                  <a:moveTo>
                    <a:pt x="3272982" y="42564"/>
                  </a:moveTo>
                  <a:lnTo>
                    <a:pt x="3012696" y="42564"/>
                  </a:lnTo>
                </a:path>
                <a:path w="3315970" h="170814">
                  <a:moveTo>
                    <a:pt x="3315392" y="0"/>
                  </a:moveTo>
                  <a:lnTo>
                    <a:pt x="2970052" y="0"/>
                  </a:lnTo>
                </a:path>
                <a:path w="3315970" h="170814">
                  <a:moveTo>
                    <a:pt x="3230339" y="85362"/>
                  </a:moveTo>
                  <a:lnTo>
                    <a:pt x="3055339" y="85362"/>
                  </a:lnTo>
                </a:path>
                <a:path w="3315970" h="170814">
                  <a:moveTo>
                    <a:pt x="3187696" y="127694"/>
                  </a:moveTo>
                  <a:lnTo>
                    <a:pt x="3097632" y="127694"/>
                  </a:lnTo>
                </a:path>
                <a:path w="3315970" h="170814">
                  <a:moveTo>
                    <a:pt x="3145169" y="170562"/>
                  </a:moveTo>
                  <a:lnTo>
                    <a:pt x="3140276" y="1705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9653" y="1255807"/>
              <a:ext cx="162278" cy="1425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43376" y="2687738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4" h="259714">
                  <a:moveTo>
                    <a:pt x="14338" y="0"/>
                  </a:moveTo>
                  <a:lnTo>
                    <a:pt x="0" y="14109"/>
                  </a:lnTo>
                  <a:lnTo>
                    <a:pt x="0" y="245135"/>
                  </a:lnTo>
                  <a:lnTo>
                    <a:pt x="14338" y="259245"/>
                  </a:lnTo>
                  <a:lnTo>
                    <a:pt x="143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47695" y="2692166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4" h="259714">
                  <a:moveTo>
                    <a:pt x="14447" y="0"/>
                  </a:moveTo>
                  <a:lnTo>
                    <a:pt x="0" y="14110"/>
                  </a:lnTo>
                  <a:lnTo>
                    <a:pt x="0" y="245010"/>
                  </a:lnTo>
                  <a:lnTo>
                    <a:pt x="14447" y="259120"/>
                  </a:lnTo>
                  <a:lnTo>
                    <a:pt x="144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64511" y="2932874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03" y="14109"/>
                  </a:moveTo>
                  <a:lnTo>
                    <a:pt x="978865" y="0"/>
                  </a:lnTo>
                  <a:lnTo>
                    <a:pt x="14122" y="0"/>
                  </a:lnTo>
                  <a:lnTo>
                    <a:pt x="0" y="14109"/>
                  </a:lnTo>
                  <a:lnTo>
                    <a:pt x="993203" y="141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68894" y="2937176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48" y="14110"/>
                  </a:moveTo>
                  <a:lnTo>
                    <a:pt x="978801" y="0"/>
                  </a:lnTo>
                  <a:lnTo>
                    <a:pt x="14109" y="0"/>
                  </a:lnTo>
                  <a:lnTo>
                    <a:pt x="0" y="14110"/>
                  </a:lnTo>
                  <a:lnTo>
                    <a:pt x="993248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64511" y="2687738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5" h="259714">
                  <a:moveTo>
                    <a:pt x="14122" y="14109"/>
                  </a:moveTo>
                  <a:lnTo>
                    <a:pt x="0" y="0"/>
                  </a:lnTo>
                  <a:lnTo>
                    <a:pt x="0" y="259245"/>
                  </a:lnTo>
                  <a:lnTo>
                    <a:pt x="14122" y="245135"/>
                  </a:lnTo>
                  <a:lnTo>
                    <a:pt x="14122" y="141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68894" y="2692166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5" h="259714">
                  <a:moveTo>
                    <a:pt x="0" y="259120"/>
                  </a:moveTo>
                  <a:lnTo>
                    <a:pt x="14109" y="245010"/>
                  </a:lnTo>
                  <a:lnTo>
                    <a:pt x="14109" y="14110"/>
                  </a:lnTo>
                  <a:lnTo>
                    <a:pt x="0" y="0"/>
                  </a:lnTo>
                  <a:lnTo>
                    <a:pt x="0" y="2591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64511" y="2687738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03" y="0"/>
                  </a:moveTo>
                  <a:lnTo>
                    <a:pt x="0" y="0"/>
                  </a:lnTo>
                  <a:lnTo>
                    <a:pt x="14122" y="14109"/>
                  </a:lnTo>
                  <a:lnTo>
                    <a:pt x="978865" y="14109"/>
                  </a:lnTo>
                  <a:lnTo>
                    <a:pt x="9932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68894" y="2692166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0" y="0"/>
                  </a:moveTo>
                  <a:lnTo>
                    <a:pt x="14109" y="14110"/>
                  </a:lnTo>
                  <a:lnTo>
                    <a:pt x="978801" y="14110"/>
                  </a:lnTo>
                  <a:lnTo>
                    <a:pt x="99324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43376" y="2261158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4" h="259714">
                  <a:moveTo>
                    <a:pt x="14338" y="0"/>
                  </a:moveTo>
                  <a:lnTo>
                    <a:pt x="0" y="14109"/>
                  </a:lnTo>
                  <a:lnTo>
                    <a:pt x="0" y="245008"/>
                  </a:lnTo>
                  <a:lnTo>
                    <a:pt x="14338" y="259118"/>
                  </a:lnTo>
                  <a:lnTo>
                    <a:pt x="143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47695" y="2265468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4" h="259714">
                  <a:moveTo>
                    <a:pt x="14447" y="0"/>
                  </a:moveTo>
                  <a:lnTo>
                    <a:pt x="0" y="14110"/>
                  </a:lnTo>
                  <a:lnTo>
                    <a:pt x="0" y="245126"/>
                  </a:lnTo>
                  <a:lnTo>
                    <a:pt x="14447" y="259237"/>
                  </a:lnTo>
                  <a:lnTo>
                    <a:pt x="144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64511" y="2506166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03" y="14109"/>
                  </a:moveTo>
                  <a:lnTo>
                    <a:pt x="978865" y="0"/>
                  </a:lnTo>
                  <a:lnTo>
                    <a:pt x="14122" y="0"/>
                  </a:lnTo>
                  <a:lnTo>
                    <a:pt x="0" y="14109"/>
                  </a:lnTo>
                  <a:lnTo>
                    <a:pt x="993203" y="141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68894" y="2510595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48" y="14110"/>
                  </a:moveTo>
                  <a:lnTo>
                    <a:pt x="978801" y="0"/>
                  </a:lnTo>
                  <a:lnTo>
                    <a:pt x="14109" y="0"/>
                  </a:lnTo>
                  <a:lnTo>
                    <a:pt x="0" y="14110"/>
                  </a:lnTo>
                  <a:lnTo>
                    <a:pt x="993248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64511" y="2261158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5" h="259714">
                  <a:moveTo>
                    <a:pt x="14122" y="14109"/>
                  </a:moveTo>
                  <a:lnTo>
                    <a:pt x="0" y="0"/>
                  </a:lnTo>
                  <a:lnTo>
                    <a:pt x="0" y="259118"/>
                  </a:lnTo>
                  <a:lnTo>
                    <a:pt x="14122" y="245008"/>
                  </a:lnTo>
                  <a:lnTo>
                    <a:pt x="14122" y="141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68894" y="2265468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5" h="259714">
                  <a:moveTo>
                    <a:pt x="0" y="259237"/>
                  </a:moveTo>
                  <a:lnTo>
                    <a:pt x="14109" y="245126"/>
                  </a:lnTo>
                  <a:lnTo>
                    <a:pt x="14109" y="14110"/>
                  </a:lnTo>
                  <a:lnTo>
                    <a:pt x="0" y="0"/>
                  </a:lnTo>
                  <a:lnTo>
                    <a:pt x="0" y="25923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64511" y="2261158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03" y="0"/>
                  </a:moveTo>
                  <a:lnTo>
                    <a:pt x="0" y="0"/>
                  </a:lnTo>
                  <a:lnTo>
                    <a:pt x="14122" y="14109"/>
                  </a:lnTo>
                  <a:lnTo>
                    <a:pt x="978865" y="14109"/>
                  </a:lnTo>
                  <a:lnTo>
                    <a:pt x="9932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68894" y="2265468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0" y="0"/>
                  </a:moveTo>
                  <a:lnTo>
                    <a:pt x="14109" y="14110"/>
                  </a:lnTo>
                  <a:lnTo>
                    <a:pt x="978801" y="14110"/>
                  </a:lnTo>
                  <a:lnTo>
                    <a:pt x="99324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43376" y="1834806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4" h="259714">
                  <a:moveTo>
                    <a:pt x="14338" y="0"/>
                  </a:moveTo>
                  <a:lnTo>
                    <a:pt x="0" y="14109"/>
                  </a:lnTo>
                  <a:lnTo>
                    <a:pt x="0" y="245021"/>
                  </a:lnTo>
                  <a:lnTo>
                    <a:pt x="14338" y="259130"/>
                  </a:lnTo>
                  <a:lnTo>
                    <a:pt x="143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47695" y="1839120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4" h="259714">
                  <a:moveTo>
                    <a:pt x="14447" y="0"/>
                  </a:moveTo>
                  <a:lnTo>
                    <a:pt x="0" y="14110"/>
                  </a:lnTo>
                  <a:lnTo>
                    <a:pt x="0" y="245010"/>
                  </a:lnTo>
                  <a:lnTo>
                    <a:pt x="14447" y="259120"/>
                  </a:lnTo>
                  <a:lnTo>
                    <a:pt x="1444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64511" y="2079827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03" y="14109"/>
                  </a:moveTo>
                  <a:lnTo>
                    <a:pt x="978865" y="0"/>
                  </a:lnTo>
                  <a:lnTo>
                    <a:pt x="14122" y="0"/>
                  </a:lnTo>
                  <a:lnTo>
                    <a:pt x="0" y="14109"/>
                  </a:lnTo>
                  <a:lnTo>
                    <a:pt x="993203" y="141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68894" y="2084130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48" y="14110"/>
                  </a:moveTo>
                  <a:lnTo>
                    <a:pt x="978801" y="0"/>
                  </a:lnTo>
                  <a:lnTo>
                    <a:pt x="14109" y="0"/>
                  </a:lnTo>
                  <a:lnTo>
                    <a:pt x="0" y="14110"/>
                  </a:lnTo>
                  <a:lnTo>
                    <a:pt x="993248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64511" y="1834806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5" h="259714">
                  <a:moveTo>
                    <a:pt x="14122" y="14109"/>
                  </a:moveTo>
                  <a:lnTo>
                    <a:pt x="0" y="0"/>
                  </a:lnTo>
                  <a:lnTo>
                    <a:pt x="0" y="259130"/>
                  </a:lnTo>
                  <a:lnTo>
                    <a:pt x="14122" y="245021"/>
                  </a:lnTo>
                  <a:lnTo>
                    <a:pt x="14122" y="141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68894" y="1839120"/>
              <a:ext cx="14604" cy="259715"/>
            </a:xfrm>
            <a:custGeom>
              <a:avLst/>
              <a:gdLst/>
              <a:ahLst/>
              <a:cxnLst/>
              <a:rect l="l" t="t" r="r" b="b"/>
              <a:pathLst>
                <a:path w="14605" h="259714">
                  <a:moveTo>
                    <a:pt x="0" y="259120"/>
                  </a:moveTo>
                  <a:lnTo>
                    <a:pt x="14109" y="245010"/>
                  </a:lnTo>
                  <a:lnTo>
                    <a:pt x="14109" y="14110"/>
                  </a:lnTo>
                  <a:lnTo>
                    <a:pt x="0" y="0"/>
                  </a:lnTo>
                  <a:lnTo>
                    <a:pt x="0" y="2591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64511" y="1834806"/>
              <a:ext cx="993775" cy="14604"/>
            </a:xfrm>
            <a:custGeom>
              <a:avLst/>
              <a:gdLst/>
              <a:ahLst/>
              <a:cxnLst/>
              <a:rect l="l" t="t" r="r" b="b"/>
              <a:pathLst>
                <a:path w="993775" h="14605">
                  <a:moveTo>
                    <a:pt x="993203" y="0"/>
                  </a:moveTo>
                  <a:lnTo>
                    <a:pt x="0" y="0"/>
                  </a:lnTo>
                  <a:lnTo>
                    <a:pt x="14122" y="14109"/>
                  </a:lnTo>
                  <a:lnTo>
                    <a:pt x="978865" y="14109"/>
                  </a:lnTo>
                  <a:lnTo>
                    <a:pt x="9932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75329" y="1839120"/>
              <a:ext cx="1386840" cy="1409065"/>
            </a:xfrm>
            <a:custGeom>
              <a:avLst/>
              <a:gdLst/>
              <a:ahLst/>
              <a:cxnLst/>
              <a:rect l="l" t="t" r="r" b="b"/>
              <a:pathLst>
                <a:path w="1386839" h="1409064">
                  <a:moveTo>
                    <a:pt x="393564" y="0"/>
                  </a:moveTo>
                  <a:lnTo>
                    <a:pt x="407673" y="14110"/>
                  </a:lnTo>
                  <a:lnTo>
                    <a:pt x="1372365" y="14110"/>
                  </a:lnTo>
                  <a:lnTo>
                    <a:pt x="1386812" y="0"/>
                  </a:lnTo>
                  <a:lnTo>
                    <a:pt x="393564" y="0"/>
                  </a:lnTo>
                </a:path>
                <a:path w="1386839" h="1409064">
                  <a:moveTo>
                    <a:pt x="400624" y="1409071"/>
                  </a:moveTo>
                  <a:lnTo>
                    <a:pt x="0" y="14090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5657" y="3208309"/>
              <a:ext cx="76059" cy="7626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5657" y="2781727"/>
              <a:ext cx="76059" cy="7614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5657" y="2355262"/>
              <a:ext cx="76059" cy="7626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02969" y="3016592"/>
              <a:ext cx="90215" cy="90376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332185" y="2542454"/>
            <a:ext cx="246379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spc="-25" dirty="0">
                <a:latin typeface="Microsoft Sans Serif"/>
                <a:cs typeface="Microsoft Sans Serif"/>
              </a:rPr>
              <a:t>L3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32184" y="2116106"/>
            <a:ext cx="246379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spc="-25" dirty="0">
                <a:latin typeface="Microsoft Sans Serif"/>
                <a:cs typeface="Microsoft Sans Serif"/>
              </a:rPr>
              <a:t>L2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31602" y="2968452"/>
            <a:ext cx="335915" cy="675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spc="-50" dirty="0">
                <a:latin typeface="Microsoft Sans Serif"/>
                <a:cs typeface="Microsoft Sans Serif"/>
              </a:rPr>
              <a:t>N</a:t>
            </a:r>
            <a:endParaRPr sz="1550">
              <a:latin typeface="Microsoft Sans Serif"/>
              <a:cs typeface="Microsoft Sans Serif"/>
            </a:endParaRPr>
          </a:p>
          <a:p>
            <a:pPr marL="58419">
              <a:lnSpc>
                <a:spcPct val="100000"/>
              </a:lnSpc>
              <a:spcBef>
                <a:spcPts val="1380"/>
              </a:spcBef>
            </a:pPr>
            <a:r>
              <a:rPr sz="1550" spc="-25" dirty="0">
                <a:latin typeface="Microsoft Sans Serif"/>
                <a:cs typeface="Microsoft Sans Serif"/>
              </a:rPr>
              <a:t>PE</a:t>
            </a:r>
            <a:endParaRPr sz="155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019100" y="1254990"/>
            <a:ext cx="2158365" cy="2590800"/>
            <a:chOff x="4019100" y="1254990"/>
            <a:chExt cx="2158365" cy="2590800"/>
          </a:xfrm>
        </p:grpSpPr>
        <p:sp>
          <p:nvSpPr>
            <p:cNvPr id="41" name="object 41"/>
            <p:cNvSpPr/>
            <p:nvPr/>
          </p:nvSpPr>
          <p:spPr>
            <a:xfrm>
              <a:off x="5188293" y="1667694"/>
              <a:ext cx="682625" cy="2176780"/>
            </a:xfrm>
            <a:custGeom>
              <a:avLst/>
              <a:gdLst/>
              <a:ahLst/>
              <a:cxnLst/>
              <a:rect l="l" t="t" r="r" b="b"/>
              <a:pathLst>
                <a:path w="682625" h="2176779">
                  <a:moveTo>
                    <a:pt x="0" y="0"/>
                  </a:moveTo>
                  <a:lnTo>
                    <a:pt x="0" y="170375"/>
                  </a:lnTo>
                </a:path>
                <a:path w="682625" h="2176779">
                  <a:moveTo>
                    <a:pt x="0" y="213174"/>
                  </a:moveTo>
                  <a:lnTo>
                    <a:pt x="0" y="383783"/>
                  </a:lnTo>
                </a:path>
                <a:path w="682625" h="2176779">
                  <a:moveTo>
                    <a:pt x="0" y="426348"/>
                  </a:moveTo>
                  <a:lnTo>
                    <a:pt x="0" y="596957"/>
                  </a:lnTo>
                </a:path>
                <a:path w="682625" h="2176779">
                  <a:moveTo>
                    <a:pt x="0" y="639872"/>
                  </a:moveTo>
                  <a:lnTo>
                    <a:pt x="0" y="810131"/>
                  </a:lnTo>
                </a:path>
                <a:path w="682625" h="2176779">
                  <a:moveTo>
                    <a:pt x="0" y="853046"/>
                  </a:moveTo>
                  <a:lnTo>
                    <a:pt x="0" y="1023655"/>
                  </a:lnTo>
                </a:path>
                <a:path w="682625" h="2176779">
                  <a:moveTo>
                    <a:pt x="0" y="1066220"/>
                  </a:moveTo>
                  <a:lnTo>
                    <a:pt x="0" y="1236829"/>
                  </a:lnTo>
                </a:path>
                <a:path w="682625" h="2176779">
                  <a:moveTo>
                    <a:pt x="0" y="1279627"/>
                  </a:moveTo>
                  <a:lnTo>
                    <a:pt x="0" y="1450003"/>
                  </a:lnTo>
                </a:path>
                <a:path w="682625" h="2176779">
                  <a:moveTo>
                    <a:pt x="0" y="1492801"/>
                  </a:moveTo>
                  <a:lnTo>
                    <a:pt x="0" y="1663410"/>
                  </a:lnTo>
                </a:path>
                <a:path w="682625" h="2176779">
                  <a:moveTo>
                    <a:pt x="0" y="1705975"/>
                  </a:moveTo>
                  <a:lnTo>
                    <a:pt x="0" y="1830404"/>
                  </a:lnTo>
                </a:path>
                <a:path w="682625" h="2176779">
                  <a:moveTo>
                    <a:pt x="469774" y="2176637"/>
                  </a:moveTo>
                  <a:lnTo>
                    <a:pt x="682407" y="180696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19100" y="1254990"/>
              <a:ext cx="2158025" cy="36978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499023" y="1255851"/>
              <a:ext cx="17780" cy="142875"/>
            </a:xfrm>
            <a:custGeom>
              <a:avLst/>
              <a:gdLst/>
              <a:ahLst/>
              <a:cxnLst/>
              <a:rect l="l" t="t" r="r" b="b"/>
              <a:pathLst>
                <a:path w="17779" h="142875">
                  <a:moveTo>
                    <a:pt x="17500" y="39255"/>
                  </a:moveTo>
                  <a:lnTo>
                    <a:pt x="0" y="39255"/>
                  </a:lnTo>
                  <a:lnTo>
                    <a:pt x="0" y="142468"/>
                  </a:lnTo>
                  <a:lnTo>
                    <a:pt x="17500" y="142468"/>
                  </a:lnTo>
                  <a:lnTo>
                    <a:pt x="17500" y="39255"/>
                  </a:lnTo>
                  <a:close/>
                </a:path>
                <a:path w="17779" h="142875">
                  <a:moveTo>
                    <a:pt x="17500" y="0"/>
                  </a:moveTo>
                  <a:lnTo>
                    <a:pt x="0" y="0"/>
                  </a:lnTo>
                  <a:lnTo>
                    <a:pt x="0" y="20015"/>
                  </a:lnTo>
                  <a:lnTo>
                    <a:pt x="17500" y="20015"/>
                  </a:lnTo>
                  <a:lnTo>
                    <a:pt x="17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332184" y="1689641"/>
            <a:ext cx="246379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spc="-25" dirty="0">
                <a:latin typeface="Microsoft Sans Serif"/>
                <a:cs typeface="Microsoft Sans Serif"/>
              </a:rPr>
              <a:t>L1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347117" y="1721186"/>
            <a:ext cx="3729990" cy="3232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65829">
              <a:lnSpc>
                <a:spcPts val="1730"/>
              </a:lnSpc>
            </a:pPr>
            <a:r>
              <a:rPr sz="1550" spc="-25" dirty="0">
                <a:latin typeface="Microsoft Sans Serif"/>
                <a:cs typeface="Microsoft Sans Serif"/>
              </a:rPr>
              <a:t>L1</a:t>
            </a:r>
            <a:endParaRPr sz="1550">
              <a:latin typeface="Microsoft Sans Serif"/>
              <a:cs typeface="Microsoft Sans Serif"/>
            </a:endParaRPr>
          </a:p>
          <a:p>
            <a:pPr marL="3465195" indent="635">
              <a:lnSpc>
                <a:spcPct val="180500"/>
              </a:lnSpc>
            </a:pPr>
            <a:r>
              <a:rPr sz="1550" spc="-25" dirty="0">
                <a:latin typeface="Microsoft Sans Serif"/>
                <a:cs typeface="Microsoft Sans Serif"/>
              </a:rPr>
              <a:t>L2 L3 </a:t>
            </a:r>
            <a:r>
              <a:rPr sz="1550" spc="-50" dirty="0">
                <a:latin typeface="Microsoft Sans Serif"/>
                <a:cs typeface="Microsoft Sans Serif"/>
              </a:rPr>
              <a:t>N </a:t>
            </a:r>
            <a:r>
              <a:rPr sz="1550" spc="-25" dirty="0">
                <a:latin typeface="Microsoft Sans Serif"/>
                <a:cs typeface="Microsoft Sans Serif"/>
              </a:rPr>
              <a:t>PE</a:t>
            </a:r>
            <a:endParaRPr sz="15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5"/>
              </a:spcBef>
              <a:tabLst>
                <a:tab pos="429895" algn="l"/>
                <a:tab pos="1074420" algn="l"/>
                <a:tab pos="1640839" algn="l"/>
                <a:tab pos="2379345" algn="l"/>
                <a:tab pos="3071495" algn="l"/>
              </a:tabLst>
            </a:pPr>
            <a:r>
              <a:rPr sz="2325" spc="-37" baseline="26881" dirty="0">
                <a:latin typeface="Microsoft Sans Serif"/>
                <a:cs typeface="Microsoft Sans Serif"/>
              </a:rPr>
              <a:t>PE</a:t>
            </a:r>
            <a:r>
              <a:rPr sz="2325" baseline="26881" dirty="0">
                <a:latin typeface="Microsoft Sans Serif"/>
                <a:cs typeface="Microsoft Sans Serif"/>
              </a:rPr>
              <a:t>	</a:t>
            </a:r>
            <a:r>
              <a:rPr sz="1550" spc="-50" dirty="0">
                <a:latin typeface="Microsoft Sans Serif"/>
                <a:cs typeface="Microsoft Sans Serif"/>
              </a:rPr>
              <a:t>N</a:t>
            </a:r>
            <a:r>
              <a:rPr sz="1550" dirty="0">
                <a:latin typeface="Microsoft Sans Serif"/>
                <a:cs typeface="Microsoft Sans Serif"/>
              </a:rPr>
              <a:t>	</a:t>
            </a:r>
            <a:r>
              <a:rPr sz="2325" spc="-37" baseline="1792" dirty="0">
                <a:latin typeface="Microsoft Sans Serif"/>
                <a:cs typeface="Microsoft Sans Serif"/>
              </a:rPr>
              <a:t>L1</a:t>
            </a:r>
            <a:r>
              <a:rPr sz="2325" baseline="1792" dirty="0">
                <a:latin typeface="Microsoft Sans Serif"/>
                <a:cs typeface="Microsoft Sans Serif"/>
              </a:rPr>
              <a:t>	</a:t>
            </a:r>
            <a:r>
              <a:rPr sz="2325" spc="-37" baseline="-30465" dirty="0">
                <a:latin typeface="Microsoft Sans Serif"/>
                <a:cs typeface="Microsoft Sans Serif"/>
              </a:rPr>
              <a:t>PE</a:t>
            </a:r>
            <a:r>
              <a:rPr sz="2325" baseline="-30465" dirty="0">
                <a:latin typeface="Microsoft Sans Serif"/>
                <a:cs typeface="Microsoft Sans Serif"/>
              </a:rPr>
              <a:t>	</a:t>
            </a:r>
            <a:r>
              <a:rPr sz="2325" spc="-75" baseline="-3584" dirty="0">
                <a:latin typeface="Microsoft Sans Serif"/>
                <a:cs typeface="Microsoft Sans Serif"/>
              </a:rPr>
              <a:t>N</a:t>
            </a:r>
            <a:r>
              <a:rPr sz="2325" baseline="-3584" dirty="0">
                <a:latin typeface="Microsoft Sans Serif"/>
                <a:cs typeface="Microsoft Sans Serif"/>
              </a:rPr>
              <a:t>	</a:t>
            </a:r>
            <a:r>
              <a:rPr sz="2325" spc="-37" baseline="-7168" dirty="0">
                <a:latin typeface="Microsoft Sans Serif"/>
                <a:cs typeface="Microsoft Sans Serif"/>
              </a:rPr>
              <a:t>L2</a:t>
            </a:r>
            <a:endParaRPr sz="2325" baseline="-7168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484505">
              <a:lnSpc>
                <a:spcPct val="100000"/>
              </a:lnSpc>
              <a:tabLst>
                <a:tab pos="2482215" algn="l"/>
              </a:tabLst>
            </a:pPr>
            <a:r>
              <a:rPr sz="1150" dirty="0">
                <a:latin typeface="Microsoft Sans Serif"/>
                <a:cs typeface="Microsoft Sans Serif"/>
              </a:rPr>
              <a:t>CARGA</a:t>
            </a:r>
            <a:r>
              <a:rPr sz="1150" spc="75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1</a:t>
            </a:r>
            <a:r>
              <a:rPr sz="1150" dirty="0">
                <a:latin typeface="Microsoft Sans Serif"/>
                <a:cs typeface="Microsoft Sans Serif"/>
              </a:rPr>
              <a:t>	CARGA</a:t>
            </a:r>
            <a:r>
              <a:rPr sz="1150" spc="75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2</a:t>
            </a:r>
            <a:endParaRPr sz="11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9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499109">
              <a:lnSpc>
                <a:spcPct val="100000"/>
              </a:lnSpc>
              <a:tabLst>
                <a:tab pos="2497455" algn="l"/>
              </a:tabLst>
            </a:pPr>
            <a:r>
              <a:rPr sz="1150" spc="-20" dirty="0">
                <a:latin typeface="Microsoft Sans Serif"/>
                <a:cs typeface="Microsoft Sans Serif"/>
              </a:rPr>
              <a:t>MASA</a:t>
            </a:r>
            <a:r>
              <a:rPr sz="1150" dirty="0">
                <a:latin typeface="Microsoft Sans Serif"/>
                <a:cs typeface="Microsoft Sans Serif"/>
              </a:rPr>
              <a:t>	</a:t>
            </a:r>
            <a:r>
              <a:rPr sz="1150" spc="-20" dirty="0">
                <a:latin typeface="Microsoft Sans Serif"/>
                <a:cs typeface="Microsoft Sans Serif"/>
              </a:rPr>
              <a:t>MASA</a:t>
            </a:r>
            <a:endParaRPr sz="115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998450" y="1957485"/>
            <a:ext cx="8053070" cy="3802379"/>
            <a:chOff x="1998450" y="1957485"/>
            <a:chExt cx="8053070" cy="3802379"/>
          </a:xfrm>
        </p:grpSpPr>
        <p:sp>
          <p:nvSpPr>
            <p:cNvPr id="47" name="object 47"/>
            <p:cNvSpPr/>
            <p:nvPr/>
          </p:nvSpPr>
          <p:spPr>
            <a:xfrm>
              <a:off x="3550716" y="1957488"/>
              <a:ext cx="2545715" cy="14604"/>
            </a:xfrm>
            <a:custGeom>
              <a:avLst/>
              <a:gdLst/>
              <a:ahLst/>
              <a:cxnLst/>
              <a:rect l="l" t="t" r="r" b="b"/>
              <a:pathLst>
                <a:path w="2545715" h="14605">
                  <a:moveTo>
                    <a:pt x="2545283" y="0"/>
                  </a:moveTo>
                  <a:lnTo>
                    <a:pt x="0" y="0"/>
                  </a:lnTo>
                  <a:lnTo>
                    <a:pt x="0" y="13995"/>
                  </a:lnTo>
                  <a:lnTo>
                    <a:pt x="2545283" y="13995"/>
                  </a:lnTo>
                  <a:lnTo>
                    <a:pt x="2545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54219" y="1960984"/>
              <a:ext cx="2541905" cy="15875"/>
            </a:xfrm>
            <a:custGeom>
              <a:avLst/>
              <a:gdLst/>
              <a:ahLst/>
              <a:cxnLst/>
              <a:rect l="l" t="t" r="r" b="b"/>
              <a:pathLst>
                <a:path w="2541904" h="15875">
                  <a:moveTo>
                    <a:pt x="0" y="15743"/>
                  </a:moveTo>
                  <a:lnTo>
                    <a:pt x="2541780" y="15743"/>
                  </a:lnTo>
                  <a:lnTo>
                    <a:pt x="2541780" y="0"/>
                  </a:lnTo>
                  <a:lnTo>
                    <a:pt x="0" y="0"/>
                  </a:lnTo>
                  <a:lnTo>
                    <a:pt x="0" y="157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50716" y="2383840"/>
              <a:ext cx="2545715" cy="14604"/>
            </a:xfrm>
            <a:custGeom>
              <a:avLst/>
              <a:gdLst/>
              <a:ahLst/>
              <a:cxnLst/>
              <a:rect l="l" t="t" r="r" b="b"/>
              <a:pathLst>
                <a:path w="2545715" h="14605">
                  <a:moveTo>
                    <a:pt x="2545283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2545283" y="14109"/>
                  </a:lnTo>
                  <a:lnTo>
                    <a:pt x="2545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54219" y="2387332"/>
              <a:ext cx="2541905" cy="15875"/>
            </a:xfrm>
            <a:custGeom>
              <a:avLst/>
              <a:gdLst/>
              <a:ahLst/>
              <a:cxnLst/>
              <a:rect l="l" t="t" r="r" b="b"/>
              <a:pathLst>
                <a:path w="2541904" h="15875">
                  <a:moveTo>
                    <a:pt x="0" y="15743"/>
                  </a:moveTo>
                  <a:lnTo>
                    <a:pt x="2541780" y="15743"/>
                  </a:lnTo>
                  <a:lnTo>
                    <a:pt x="2541780" y="0"/>
                  </a:lnTo>
                  <a:lnTo>
                    <a:pt x="0" y="0"/>
                  </a:lnTo>
                  <a:lnTo>
                    <a:pt x="0" y="157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50716" y="2810192"/>
              <a:ext cx="2545715" cy="14604"/>
            </a:xfrm>
            <a:custGeom>
              <a:avLst/>
              <a:gdLst/>
              <a:ahLst/>
              <a:cxnLst/>
              <a:rect l="l" t="t" r="r" b="b"/>
              <a:pathLst>
                <a:path w="2545715" h="14605">
                  <a:moveTo>
                    <a:pt x="2545283" y="0"/>
                  </a:moveTo>
                  <a:lnTo>
                    <a:pt x="0" y="0"/>
                  </a:lnTo>
                  <a:lnTo>
                    <a:pt x="0" y="14338"/>
                  </a:lnTo>
                  <a:lnTo>
                    <a:pt x="2545283" y="14338"/>
                  </a:lnTo>
                  <a:lnTo>
                    <a:pt x="2545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55035" y="2814496"/>
              <a:ext cx="6496050" cy="14604"/>
            </a:xfrm>
            <a:custGeom>
              <a:avLst/>
              <a:gdLst/>
              <a:ahLst/>
              <a:cxnLst/>
              <a:rect l="l" t="t" r="r" b="b"/>
              <a:pathLst>
                <a:path w="6496050" h="14605">
                  <a:moveTo>
                    <a:pt x="0" y="0"/>
                  </a:moveTo>
                  <a:lnTo>
                    <a:pt x="0" y="14460"/>
                  </a:lnTo>
                  <a:lnTo>
                    <a:pt x="6495515" y="14460"/>
                  </a:lnTo>
                  <a:lnTo>
                    <a:pt x="6495515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70938" y="3236531"/>
              <a:ext cx="3925570" cy="15240"/>
            </a:xfrm>
            <a:custGeom>
              <a:avLst/>
              <a:gdLst/>
              <a:ahLst/>
              <a:cxnLst/>
              <a:rect l="l" t="t" r="r" b="b"/>
              <a:pathLst>
                <a:path w="3925570" h="15239">
                  <a:moveTo>
                    <a:pt x="3925062" y="0"/>
                  </a:moveTo>
                  <a:lnTo>
                    <a:pt x="0" y="0"/>
                  </a:lnTo>
                  <a:lnTo>
                    <a:pt x="0" y="14693"/>
                  </a:lnTo>
                  <a:lnTo>
                    <a:pt x="3925062" y="14693"/>
                  </a:lnTo>
                  <a:lnTo>
                    <a:pt x="39250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175329" y="3240844"/>
              <a:ext cx="7875270" cy="15240"/>
            </a:xfrm>
            <a:custGeom>
              <a:avLst/>
              <a:gdLst/>
              <a:ahLst/>
              <a:cxnLst/>
              <a:rect l="l" t="t" r="r" b="b"/>
              <a:pathLst>
                <a:path w="7875270" h="15239">
                  <a:moveTo>
                    <a:pt x="0" y="0"/>
                  </a:moveTo>
                  <a:lnTo>
                    <a:pt x="0" y="14693"/>
                  </a:lnTo>
                  <a:lnTo>
                    <a:pt x="7875221" y="14693"/>
                  </a:lnTo>
                  <a:lnTo>
                    <a:pt x="7875221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170938" y="1957488"/>
              <a:ext cx="400685" cy="14604"/>
            </a:xfrm>
            <a:custGeom>
              <a:avLst/>
              <a:gdLst/>
              <a:ahLst/>
              <a:cxnLst/>
              <a:rect l="l" t="t" r="r" b="b"/>
              <a:pathLst>
                <a:path w="400685" h="14605">
                  <a:moveTo>
                    <a:pt x="400634" y="0"/>
                  </a:moveTo>
                  <a:lnTo>
                    <a:pt x="0" y="0"/>
                  </a:lnTo>
                  <a:lnTo>
                    <a:pt x="0" y="13995"/>
                  </a:lnTo>
                  <a:lnTo>
                    <a:pt x="400634" y="13995"/>
                  </a:lnTo>
                  <a:lnTo>
                    <a:pt x="4006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175329" y="1961800"/>
              <a:ext cx="400685" cy="14604"/>
            </a:xfrm>
            <a:custGeom>
              <a:avLst/>
              <a:gdLst/>
              <a:ahLst/>
              <a:cxnLst/>
              <a:rect l="l" t="t" r="r" b="b"/>
              <a:pathLst>
                <a:path w="400685" h="14605">
                  <a:moveTo>
                    <a:pt x="400624" y="14110"/>
                  </a:moveTo>
                  <a:lnTo>
                    <a:pt x="400624" y="0"/>
                  </a:lnTo>
                  <a:lnTo>
                    <a:pt x="0" y="0"/>
                  </a:lnTo>
                  <a:lnTo>
                    <a:pt x="0" y="14110"/>
                  </a:lnTo>
                  <a:lnTo>
                    <a:pt x="400624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170938" y="2383840"/>
              <a:ext cx="400685" cy="14604"/>
            </a:xfrm>
            <a:custGeom>
              <a:avLst/>
              <a:gdLst/>
              <a:ahLst/>
              <a:cxnLst/>
              <a:rect l="l" t="t" r="r" b="b"/>
              <a:pathLst>
                <a:path w="400685" h="14605">
                  <a:moveTo>
                    <a:pt x="400634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400634" y="14109"/>
                  </a:lnTo>
                  <a:lnTo>
                    <a:pt x="4006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175329" y="2388148"/>
              <a:ext cx="400685" cy="14604"/>
            </a:xfrm>
            <a:custGeom>
              <a:avLst/>
              <a:gdLst/>
              <a:ahLst/>
              <a:cxnLst/>
              <a:rect l="l" t="t" r="r" b="b"/>
              <a:pathLst>
                <a:path w="400685" h="14605">
                  <a:moveTo>
                    <a:pt x="0" y="0"/>
                  </a:moveTo>
                  <a:lnTo>
                    <a:pt x="0" y="14110"/>
                  </a:lnTo>
                  <a:lnTo>
                    <a:pt x="400624" y="14110"/>
                  </a:lnTo>
                  <a:lnTo>
                    <a:pt x="400624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170938" y="2810192"/>
              <a:ext cx="400685" cy="14604"/>
            </a:xfrm>
            <a:custGeom>
              <a:avLst/>
              <a:gdLst/>
              <a:ahLst/>
              <a:cxnLst/>
              <a:rect l="l" t="t" r="r" b="b"/>
              <a:pathLst>
                <a:path w="400685" h="14605">
                  <a:moveTo>
                    <a:pt x="400634" y="0"/>
                  </a:moveTo>
                  <a:lnTo>
                    <a:pt x="0" y="0"/>
                  </a:lnTo>
                  <a:lnTo>
                    <a:pt x="0" y="14338"/>
                  </a:lnTo>
                  <a:lnTo>
                    <a:pt x="400634" y="14338"/>
                  </a:lnTo>
                  <a:lnTo>
                    <a:pt x="4006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175329" y="2814496"/>
              <a:ext cx="400685" cy="14604"/>
            </a:xfrm>
            <a:custGeom>
              <a:avLst/>
              <a:gdLst/>
              <a:ahLst/>
              <a:cxnLst/>
              <a:rect l="l" t="t" r="r" b="b"/>
              <a:pathLst>
                <a:path w="400685" h="14605">
                  <a:moveTo>
                    <a:pt x="0" y="0"/>
                  </a:moveTo>
                  <a:lnTo>
                    <a:pt x="0" y="14460"/>
                  </a:lnTo>
                  <a:lnTo>
                    <a:pt x="400624" y="14460"/>
                  </a:lnTo>
                  <a:lnTo>
                    <a:pt x="400624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164168" y="1964257"/>
              <a:ext cx="14604" cy="1706245"/>
            </a:xfrm>
            <a:custGeom>
              <a:avLst/>
              <a:gdLst/>
              <a:ahLst/>
              <a:cxnLst/>
              <a:rect l="l" t="t" r="r" b="b"/>
              <a:pathLst>
                <a:path w="14605" h="1706245">
                  <a:moveTo>
                    <a:pt x="14109" y="0"/>
                  </a:moveTo>
                  <a:lnTo>
                    <a:pt x="0" y="0"/>
                  </a:lnTo>
                  <a:lnTo>
                    <a:pt x="0" y="1706206"/>
                  </a:lnTo>
                  <a:lnTo>
                    <a:pt x="14109" y="1706206"/>
                  </a:lnTo>
                  <a:lnTo>
                    <a:pt x="141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168548" y="1968564"/>
              <a:ext cx="14604" cy="1706880"/>
            </a:xfrm>
            <a:custGeom>
              <a:avLst/>
              <a:gdLst/>
              <a:ahLst/>
              <a:cxnLst/>
              <a:rect l="l" t="t" r="r" b="b"/>
              <a:pathLst>
                <a:path w="14605" h="1706879">
                  <a:moveTo>
                    <a:pt x="14121" y="0"/>
                  </a:moveTo>
                  <a:lnTo>
                    <a:pt x="0" y="0"/>
                  </a:lnTo>
                  <a:lnTo>
                    <a:pt x="0" y="1706325"/>
                  </a:lnTo>
                  <a:lnTo>
                    <a:pt x="14121" y="1706325"/>
                  </a:lnTo>
                  <a:lnTo>
                    <a:pt x="141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164168" y="3670464"/>
              <a:ext cx="14604" cy="906780"/>
            </a:xfrm>
            <a:custGeom>
              <a:avLst/>
              <a:gdLst/>
              <a:ahLst/>
              <a:cxnLst/>
              <a:rect l="l" t="t" r="r" b="b"/>
              <a:pathLst>
                <a:path w="14605" h="906779">
                  <a:moveTo>
                    <a:pt x="14109" y="0"/>
                  </a:moveTo>
                  <a:lnTo>
                    <a:pt x="0" y="0"/>
                  </a:lnTo>
                  <a:lnTo>
                    <a:pt x="0" y="906335"/>
                  </a:lnTo>
                  <a:lnTo>
                    <a:pt x="14109" y="906335"/>
                  </a:lnTo>
                  <a:lnTo>
                    <a:pt x="141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168548" y="3674889"/>
              <a:ext cx="14604" cy="906780"/>
            </a:xfrm>
            <a:custGeom>
              <a:avLst/>
              <a:gdLst/>
              <a:ahLst/>
              <a:cxnLst/>
              <a:rect l="l" t="t" r="r" b="b"/>
              <a:pathLst>
                <a:path w="14605" h="906779">
                  <a:moveTo>
                    <a:pt x="14121" y="0"/>
                  </a:moveTo>
                  <a:lnTo>
                    <a:pt x="0" y="0"/>
                  </a:lnTo>
                  <a:lnTo>
                    <a:pt x="0" y="906339"/>
                  </a:lnTo>
                  <a:lnTo>
                    <a:pt x="14121" y="906339"/>
                  </a:lnTo>
                  <a:lnTo>
                    <a:pt x="141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183975" y="3663238"/>
              <a:ext cx="912494" cy="14604"/>
            </a:xfrm>
            <a:custGeom>
              <a:avLst/>
              <a:gdLst/>
              <a:ahLst/>
              <a:cxnLst/>
              <a:rect l="l" t="t" r="r" b="b"/>
              <a:pathLst>
                <a:path w="912495" h="14604">
                  <a:moveTo>
                    <a:pt x="912025" y="0"/>
                  </a:moveTo>
                  <a:lnTo>
                    <a:pt x="0" y="0"/>
                  </a:lnTo>
                  <a:lnTo>
                    <a:pt x="0" y="13995"/>
                  </a:lnTo>
                  <a:lnTo>
                    <a:pt x="912025" y="13995"/>
                  </a:lnTo>
                  <a:lnTo>
                    <a:pt x="9120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87477" y="3666726"/>
              <a:ext cx="908685" cy="15875"/>
            </a:xfrm>
            <a:custGeom>
              <a:avLst/>
              <a:gdLst/>
              <a:ahLst/>
              <a:cxnLst/>
              <a:rect l="l" t="t" r="r" b="b"/>
              <a:pathLst>
                <a:path w="908685" h="15875">
                  <a:moveTo>
                    <a:pt x="0" y="15743"/>
                  </a:moveTo>
                  <a:lnTo>
                    <a:pt x="908522" y="15743"/>
                  </a:lnTo>
                  <a:lnTo>
                    <a:pt x="908522" y="0"/>
                  </a:lnTo>
                  <a:lnTo>
                    <a:pt x="0" y="0"/>
                  </a:lnTo>
                  <a:lnTo>
                    <a:pt x="0" y="157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76875" y="3670464"/>
              <a:ext cx="14604" cy="906780"/>
            </a:xfrm>
            <a:custGeom>
              <a:avLst/>
              <a:gdLst/>
              <a:ahLst/>
              <a:cxnLst/>
              <a:rect l="l" t="t" r="r" b="b"/>
              <a:pathLst>
                <a:path w="14604" h="906779">
                  <a:moveTo>
                    <a:pt x="14097" y="0"/>
                  </a:moveTo>
                  <a:lnTo>
                    <a:pt x="0" y="0"/>
                  </a:lnTo>
                  <a:lnTo>
                    <a:pt x="0" y="906335"/>
                  </a:lnTo>
                  <a:lnTo>
                    <a:pt x="14097" y="906335"/>
                  </a:lnTo>
                  <a:lnTo>
                    <a:pt x="140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181303" y="3674889"/>
              <a:ext cx="14604" cy="906780"/>
            </a:xfrm>
            <a:custGeom>
              <a:avLst/>
              <a:gdLst/>
              <a:ahLst/>
              <a:cxnLst/>
              <a:rect l="l" t="t" r="r" b="b"/>
              <a:pathLst>
                <a:path w="14604" h="906779">
                  <a:moveTo>
                    <a:pt x="14097" y="0"/>
                  </a:moveTo>
                  <a:lnTo>
                    <a:pt x="0" y="0"/>
                  </a:lnTo>
                  <a:lnTo>
                    <a:pt x="0" y="906339"/>
                  </a:lnTo>
                  <a:lnTo>
                    <a:pt x="14097" y="906339"/>
                  </a:lnTo>
                  <a:lnTo>
                    <a:pt x="140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164168" y="4747424"/>
              <a:ext cx="14604" cy="539750"/>
            </a:xfrm>
            <a:custGeom>
              <a:avLst/>
              <a:gdLst/>
              <a:ahLst/>
              <a:cxnLst/>
              <a:rect l="l" t="t" r="r" b="b"/>
              <a:pathLst>
                <a:path w="14605" h="539750">
                  <a:moveTo>
                    <a:pt x="14109" y="0"/>
                  </a:moveTo>
                  <a:lnTo>
                    <a:pt x="0" y="0"/>
                  </a:lnTo>
                  <a:lnTo>
                    <a:pt x="0" y="539445"/>
                  </a:lnTo>
                  <a:lnTo>
                    <a:pt x="14109" y="539445"/>
                  </a:lnTo>
                  <a:lnTo>
                    <a:pt x="141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168548" y="4751791"/>
              <a:ext cx="14604" cy="539750"/>
            </a:xfrm>
            <a:custGeom>
              <a:avLst/>
              <a:gdLst/>
              <a:ahLst/>
              <a:cxnLst/>
              <a:rect l="l" t="t" r="r" b="b"/>
              <a:pathLst>
                <a:path w="14605" h="539750">
                  <a:moveTo>
                    <a:pt x="14121" y="0"/>
                  </a:moveTo>
                  <a:lnTo>
                    <a:pt x="0" y="0"/>
                  </a:lnTo>
                  <a:lnTo>
                    <a:pt x="0" y="539442"/>
                  </a:lnTo>
                  <a:lnTo>
                    <a:pt x="14121" y="539442"/>
                  </a:lnTo>
                  <a:lnTo>
                    <a:pt x="1412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128596" y="5279809"/>
              <a:ext cx="85090" cy="14604"/>
            </a:xfrm>
            <a:custGeom>
              <a:avLst/>
              <a:gdLst/>
              <a:ahLst/>
              <a:cxnLst/>
              <a:rect l="l" t="t" r="r" b="b"/>
              <a:pathLst>
                <a:path w="85089" h="14604">
                  <a:moveTo>
                    <a:pt x="84975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84975" y="14097"/>
                  </a:lnTo>
                  <a:lnTo>
                    <a:pt x="84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132977" y="5284179"/>
              <a:ext cx="85090" cy="14604"/>
            </a:xfrm>
            <a:custGeom>
              <a:avLst/>
              <a:gdLst/>
              <a:ahLst/>
              <a:cxnLst/>
              <a:rect l="l" t="t" r="r" b="b"/>
              <a:pathLst>
                <a:path w="85089" h="14604">
                  <a:moveTo>
                    <a:pt x="0" y="0"/>
                  </a:moveTo>
                  <a:lnTo>
                    <a:pt x="0" y="14098"/>
                  </a:lnTo>
                  <a:lnTo>
                    <a:pt x="84983" y="14098"/>
                  </a:lnTo>
                  <a:lnTo>
                    <a:pt x="84983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206510" y="5286870"/>
              <a:ext cx="14604" cy="460375"/>
            </a:xfrm>
            <a:custGeom>
              <a:avLst/>
              <a:gdLst/>
              <a:ahLst/>
              <a:cxnLst/>
              <a:rect l="l" t="t" r="r" b="b"/>
              <a:pathLst>
                <a:path w="14605" h="460375">
                  <a:moveTo>
                    <a:pt x="14401" y="0"/>
                  </a:moveTo>
                  <a:lnTo>
                    <a:pt x="0" y="0"/>
                  </a:lnTo>
                  <a:lnTo>
                    <a:pt x="0" y="460197"/>
                  </a:lnTo>
                  <a:lnTo>
                    <a:pt x="14401" y="460197"/>
                  </a:lnTo>
                  <a:lnTo>
                    <a:pt x="144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210900" y="5291234"/>
              <a:ext cx="14604" cy="460375"/>
            </a:xfrm>
            <a:custGeom>
              <a:avLst/>
              <a:gdLst/>
              <a:ahLst/>
              <a:cxnLst/>
              <a:rect l="l" t="t" r="r" b="b"/>
              <a:pathLst>
                <a:path w="14605" h="460375">
                  <a:moveTo>
                    <a:pt x="14400" y="0"/>
                  </a:moveTo>
                  <a:lnTo>
                    <a:pt x="0" y="0"/>
                  </a:lnTo>
                  <a:lnTo>
                    <a:pt x="0" y="460201"/>
                  </a:lnTo>
                  <a:lnTo>
                    <a:pt x="14400" y="460201"/>
                  </a:lnTo>
                  <a:lnTo>
                    <a:pt x="144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121547" y="5286870"/>
              <a:ext cx="14604" cy="460375"/>
            </a:xfrm>
            <a:custGeom>
              <a:avLst/>
              <a:gdLst/>
              <a:ahLst/>
              <a:cxnLst/>
              <a:rect l="l" t="t" r="r" b="b"/>
              <a:pathLst>
                <a:path w="14605" h="460375">
                  <a:moveTo>
                    <a:pt x="14109" y="0"/>
                  </a:moveTo>
                  <a:lnTo>
                    <a:pt x="0" y="0"/>
                  </a:lnTo>
                  <a:lnTo>
                    <a:pt x="0" y="460197"/>
                  </a:lnTo>
                  <a:lnTo>
                    <a:pt x="14109" y="460197"/>
                  </a:lnTo>
                  <a:lnTo>
                    <a:pt x="141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125917" y="5291234"/>
              <a:ext cx="14604" cy="460375"/>
            </a:xfrm>
            <a:custGeom>
              <a:avLst/>
              <a:gdLst/>
              <a:ahLst/>
              <a:cxnLst/>
              <a:rect l="l" t="t" r="r" b="b"/>
              <a:pathLst>
                <a:path w="14605" h="460375">
                  <a:moveTo>
                    <a:pt x="0" y="460201"/>
                  </a:moveTo>
                  <a:lnTo>
                    <a:pt x="14121" y="460201"/>
                  </a:lnTo>
                  <a:lnTo>
                    <a:pt x="14121" y="0"/>
                  </a:lnTo>
                  <a:lnTo>
                    <a:pt x="0" y="0"/>
                  </a:lnTo>
                  <a:lnTo>
                    <a:pt x="0" y="4602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128596" y="5740031"/>
              <a:ext cx="85090" cy="14604"/>
            </a:xfrm>
            <a:custGeom>
              <a:avLst/>
              <a:gdLst/>
              <a:ahLst/>
              <a:cxnLst/>
              <a:rect l="l" t="t" r="r" b="b"/>
              <a:pathLst>
                <a:path w="85089" h="14604">
                  <a:moveTo>
                    <a:pt x="84975" y="0"/>
                  </a:moveTo>
                  <a:lnTo>
                    <a:pt x="0" y="0"/>
                  </a:lnTo>
                  <a:lnTo>
                    <a:pt x="0" y="14376"/>
                  </a:lnTo>
                  <a:lnTo>
                    <a:pt x="84975" y="14376"/>
                  </a:lnTo>
                  <a:lnTo>
                    <a:pt x="84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132978" y="5744380"/>
              <a:ext cx="85090" cy="14604"/>
            </a:xfrm>
            <a:custGeom>
              <a:avLst/>
              <a:gdLst/>
              <a:ahLst/>
              <a:cxnLst/>
              <a:rect l="l" t="t" r="r" b="b"/>
              <a:pathLst>
                <a:path w="85089" h="14604">
                  <a:moveTo>
                    <a:pt x="84983" y="14390"/>
                  </a:moveTo>
                  <a:lnTo>
                    <a:pt x="84983" y="0"/>
                  </a:lnTo>
                  <a:lnTo>
                    <a:pt x="0" y="0"/>
                  </a:lnTo>
                  <a:lnTo>
                    <a:pt x="0" y="14390"/>
                  </a:lnTo>
                  <a:lnTo>
                    <a:pt x="84983" y="1439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176875" y="4747424"/>
              <a:ext cx="14604" cy="539750"/>
            </a:xfrm>
            <a:custGeom>
              <a:avLst/>
              <a:gdLst/>
              <a:ahLst/>
              <a:cxnLst/>
              <a:rect l="l" t="t" r="r" b="b"/>
              <a:pathLst>
                <a:path w="14604" h="539750">
                  <a:moveTo>
                    <a:pt x="14097" y="0"/>
                  </a:moveTo>
                  <a:lnTo>
                    <a:pt x="0" y="0"/>
                  </a:lnTo>
                  <a:lnTo>
                    <a:pt x="0" y="539445"/>
                  </a:lnTo>
                  <a:lnTo>
                    <a:pt x="14097" y="539445"/>
                  </a:lnTo>
                  <a:lnTo>
                    <a:pt x="140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181303" y="4751791"/>
              <a:ext cx="14604" cy="539750"/>
            </a:xfrm>
            <a:custGeom>
              <a:avLst/>
              <a:gdLst/>
              <a:ahLst/>
              <a:cxnLst/>
              <a:rect l="l" t="t" r="r" b="b"/>
              <a:pathLst>
                <a:path w="14604" h="539750">
                  <a:moveTo>
                    <a:pt x="14097" y="0"/>
                  </a:moveTo>
                  <a:lnTo>
                    <a:pt x="0" y="0"/>
                  </a:lnTo>
                  <a:lnTo>
                    <a:pt x="0" y="539442"/>
                  </a:lnTo>
                  <a:lnTo>
                    <a:pt x="14097" y="539442"/>
                  </a:lnTo>
                  <a:lnTo>
                    <a:pt x="140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998446" y="4569802"/>
              <a:ext cx="345440" cy="14604"/>
            </a:xfrm>
            <a:custGeom>
              <a:avLst/>
              <a:gdLst/>
              <a:ahLst/>
              <a:cxnLst/>
              <a:rect l="l" t="t" r="r" b="b"/>
              <a:pathLst>
                <a:path w="345439" h="14604">
                  <a:moveTo>
                    <a:pt x="345287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345287" y="14109"/>
                  </a:lnTo>
                  <a:lnTo>
                    <a:pt x="345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002826" y="4574115"/>
              <a:ext cx="345440" cy="14604"/>
            </a:xfrm>
            <a:custGeom>
              <a:avLst/>
              <a:gdLst/>
              <a:ahLst/>
              <a:cxnLst/>
              <a:rect l="l" t="t" r="r" b="b"/>
              <a:pathLst>
                <a:path w="345439" h="14604">
                  <a:moveTo>
                    <a:pt x="345289" y="14110"/>
                  </a:moveTo>
                  <a:lnTo>
                    <a:pt x="345289" y="0"/>
                  </a:lnTo>
                  <a:lnTo>
                    <a:pt x="0" y="0"/>
                  </a:lnTo>
                  <a:lnTo>
                    <a:pt x="0" y="14110"/>
                  </a:lnTo>
                  <a:lnTo>
                    <a:pt x="345289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041080" y="4612373"/>
              <a:ext cx="260350" cy="14604"/>
            </a:xfrm>
            <a:custGeom>
              <a:avLst/>
              <a:gdLst/>
              <a:ahLst/>
              <a:cxnLst/>
              <a:rect l="l" t="t" r="r" b="b"/>
              <a:pathLst>
                <a:path w="260350" h="14604">
                  <a:moveTo>
                    <a:pt x="260299" y="0"/>
                  </a:moveTo>
                  <a:lnTo>
                    <a:pt x="0" y="0"/>
                  </a:lnTo>
                  <a:lnTo>
                    <a:pt x="0" y="14338"/>
                  </a:lnTo>
                  <a:lnTo>
                    <a:pt x="260299" y="14338"/>
                  </a:lnTo>
                  <a:lnTo>
                    <a:pt x="2602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045454" y="4616680"/>
              <a:ext cx="260350" cy="14604"/>
            </a:xfrm>
            <a:custGeom>
              <a:avLst/>
              <a:gdLst/>
              <a:ahLst/>
              <a:cxnLst/>
              <a:rect l="l" t="t" r="r" b="b"/>
              <a:pathLst>
                <a:path w="260350" h="14604">
                  <a:moveTo>
                    <a:pt x="260309" y="14460"/>
                  </a:moveTo>
                  <a:lnTo>
                    <a:pt x="260309" y="0"/>
                  </a:lnTo>
                  <a:lnTo>
                    <a:pt x="0" y="0"/>
                  </a:lnTo>
                  <a:lnTo>
                    <a:pt x="0" y="14460"/>
                  </a:lnTo>
                  <a:lnTo>
                    <a:pt x="260309" y="144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083714" y="4654930"/>
              <a:ext cx="175260" cy="14604"/>
            </a:xfrm>
            <a:custGeom>
              <a:avLst/>
              <a:gdLst/>
              <a:ahLst/>
              <a:cxnLst/>
              <a:rect l="l" t="t" r="r" b="b"/>
              <a:pathLst>
                <a:path w="175260" h="14604">
                  <a:moveTo>
                    <a:pt x="175031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175031" y="14122"/>
                  </a:lnTo>
                  <a:lnTo>
                    <a:pt x="1750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088086" y="4659245"/>
              <a:ext cx="175260" cy="14604"/>
            </a:xfrm>
            <a:custGeom>
              <a:avLst/>
              <a:gdLst/>
              <a:ahLst/>
              <a:cxnLst/>
              <a:rect l="l" t="t" r="r" b="b"/>
              <a:pathLst>
                <a:path w="175260" h="14604">
                  <a:moveTo>
                    <a:pt x="175046" y="14110"/>
                  </a:moveTo>
                  <a:lnTo>
                    <a:pt x="175046" y="0"/>
                  </a:lnTo>
                  <a:lnTo>
                    <a:pt x="0" y="0"/>
                  </a:lnTo>
                  <a:lnTo>
                    <a:pt x="0" y="14110"/>
                  </a:lnTo>
                  <a:lnTo>
                    <a:pt x="175046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126056" y="4697856"/>
              <a:ext cx="90170" cy="14604"/>
            </a:xfrm>
            <a:custGeom>
              <a:avLst/>
              <a:gdLst/>
              <a:ahLst/>
              <a:cxnLst/>
              <a:rect l="l" t="t" r="r" b="b"/>
              <a:pathLst>
                <a:path w="90169" h="14604">
                  <a:moveTo>
                    <a:pt x="90055" y="0"/>
                  </a:moveTo>
                  <a:lnTo>
                    <a:pt x="0" y="0"/>
                  </a:lnTo>
                  <a:lnTo>
                    <a:pt x="0" y="13982"/>
                  </a:lnTo>
                  <a:lnTo>
                    <a:pt x="90055" y="13982"/>
                  </a:lnTo>
                  <a:lnTo>
                    <a:pt x="900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130438" y="4702160"/>
              <a:ext cx="90170" cy="14604"/>
            </a:xfrm>
            <a:custGeom>
              <a:avLst/>
              <a:gdLst/>
              <a:ahLst/>
              <a:cxnLst/>
              <a:rect l="l" t="t" r="r" b="b"/>
              <a:pathLst>
                <a:path w="90169" h="14604">
                  <a:moveTo>
                    <a:pt x="90063" y="14110"/>
                  </a:moveTo>
                  <a:lnTo>
                    <a:pt x="90063" y="0"/>
                  </a:lnTo>
                  <a:lnTo>
                    <a:pt x="0" y="0"/>
                  </a:lnTo>
                  <a:lnTo>
                    <a:pt x="0" y="14110"/>
                  </a:lnTo>
                  <a:lnTo>
                    <a:pt x="90063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53838" y="4612373"/>
              <a:ext cx="260350" cy="14604"/>
            </a:xfrm>
            <a:custGeom>
              <a:avLst/>
              <a:gdLst/>
              <a:ahLst/>
              <a:cxnLst/>
              <a:rect l="l" t="t" r="r" b="b"/>
              <a:pathLst>
                <a:path w="260350" h="14604">
                  <a:moveTo>
                    <a:pt x="260286" y="0"/>
                  </a:moveTo>
                  <a:lnTo>
                    <a:pt x="0" y="0"/>
                  </a:lnTo>
                  <a:lnTo>
                    <a:pt x="0" y="14338"/>
                  </a:lnTo>
                  <a:lnTo>
                    <a:pt x="260286" y="14338"/>
                  </a:lnTo>
                  <a:lnTo>
                    <a:pt x="2602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58150" y="4616680"/>
              <a:ext cx="260350" cy="14604"/>
            </a:xfrm>
            <a:custGeom>
              <a:avLst/>
              <a:gdLst/>
              <a:ahLst/>
              <a:cxnLst/>
              <a:rect l="l" t="t" r="r" b="b"/>
              <a:pathLst>
                <a:path w="260350" h="14604">
                  <a:moveTo>
                    <a:pt x="260286" y="14460"/>
                  </a:moveTo>
                  <a:lnTo>
                    <a:pt x="260286" y="0"/>
                  </a:lnTo>
                  <a:lnTo>
                    <a:pt x="0" y="0"/>
                  </a:lnTo>
                  <a:lnTo>
                    <a:pt x="0" y="14460"/>
                  </a:lnTo>
                  <a:lnTo>
                    <a:pt x="260286" y="144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011191" y="4569802"/>
              <a:ext cx="345440" cy="14604"/>
            </a:xfrm>
            <a:custGeom>
              <a:avLst/>
              <a:gdLst/>
              <a:ahLst/>
              <a:cxnLst/>
              <a:rect l="l" t="t" r="r" b="b"/>
              <a:pathLst>
                <a:path w="345439" h="14604">
                  <a:moveTo>
                    <a:pt x="345224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345224" y="14109"/>
                  </a:lnTo>
                  <a:lnTo>
                    <a:pt x="345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15507" y="4574115"/>
              <a:ext cx="345440" cy="50165"/>
            </a:xfrm>
            <a:custGeom>
              <a:avLst/>
              <a:gdLst/>
              <a:ahLst/>
              <a:cxnLst/>
              <a:rect l="l" t="t" r="r" b="b"/>
              <a:pathLst>
                <a:path w="345439" h="50164">
                  <a:moveTo>
                    <a:pt x="345340" y="14110"/>
                  </a:moveTo>
                  <a:lnTo>
                    <a:pt x="345340" y="0"/>
                  </a:lnTo>
                  <a:lnTo>
                    <a:pt x="0" y="0"/>
                  </a:lnTo>
                  <a:lnTo>
                    <a:pt x="0" y="14110"/>
                  </a:lnTo>
                  <a:lnTo>
                    <a:pt x="345340" y="14110"/>
                  </a:lnTo>
                </a:path>
                <a:path w="345439" h="50164">
                  <a:moveTo>
                    <a:pt x="302929" y="49678"/>
                  </a:moveTo>
                  <a:lnTo>
                    <a:pt x="42643" y="496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96357" y="4654930"/>
              <a:ext cx="175260" cy="14604"/>
            </a:xfrm>
            <a:custGeom>
              <a:avLst/>
              <a:gdLst/>
              <a:ahLst/>
              <a:cxnLst/>
              <a:rect l="l" t="t" r="r" b="b"/>
              <a:pathLst>
                <a:path w="175260" h="14604">
                  <a:moveTo>
                    <a:pt x="175120" y="0"/>
                  </a:moveTo>
                  <a:lnTo>
                    <a:pt x="0" y="0"/>
                  </a:lnTo>
                  <a:lnTo>
                    <a:pt x="0" y="14122"/>
                  </a:lnTo>
                  <a:lnTo>
                    <a:pt x="175120" y="14122"/>
                  </a:lnTo>
                  <a:lnTo>
                    <a:pt x="1751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100793" y="4659245"/>
              <a:ext cx="175260" cy="14604"/>
            </a:xfrm>
            <a:custGeom>
              <a:avLst/>
              <a:gdLst/>
              <a:ahLst/>
              <a:cxnLst/>
              <a:rect l="l" t="t" r="r" b="b"/>
              <a:pathLst>
                <a:path w="175260" h="14604">
                  <a:moveTo>
                    <a:pt x="175000" y="14110"/>
                  </a:moveTo>
                  <a:lnTo>
                    <a:pt x="175000" y="0"/>
                  </a:lnTo>
                  <a:lnTo>
                    <a:pt x="0" y="0"/>
                  </a:lnTo>
                  <a:lnTo>
                    <a:pt x="0" y="14110"/>
                  </a:lnTo>
                  <a:lnTo>
                    <a:pt x="175000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138775" y="4697856"/>
              <a:ext cx="90170" cy="14604"/>
            </a:xfrm>
            <a:custGeom>
              <a:avLst/>
              <a:gdLst/>
              <a:ahLst/>
              <a:cxnLst/>
              <a:rect l="l" t="t" r="r" b="b"/>
              <a:pathLst>
                <a:path w="90170" h="14604">
                  <a:moveTo>
                    <a:pt x="90055" y="0"/>
                  </a:moveTo>
                  <a:lnTo>
                    <a:pt x="0" y="0"/>
                  </a:lnTo>
                  <a:lnTo>
                    <a:pt x="0" y="13982"/>
                  </a:lnTo>
                  <a:lnTo>
                    <a:pt x="90055" y="13982"/>
                  </a:lnTo>
                  <a:lnTo>
                    <a:pt x="900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43087" y="4702160"/>
              <a:ext cx="90170" cy="14604"/>
            </a:xfrm>
            <a:custGeom>
              <a:avLst/>
              <a:gdLst/>
              <a:ahLst/>
              <a:cxnLst/>
              <a:rect l="l" t="t" r="r" b="b"/>
              <a:pathLst>
                <a:path w="90170" h="14604">
                  <a:moveTo>
                    <a:pt x="90063" y="14110"/>
                  </a:moveTo>
                  <a:lnTo>
                    <a:pt x="90063" y="0"/>
                  </a:lnTo>
                  <a:lnTo>
                    <a:pt x="0" y="0"/>
                  </a:lnTo>
                  <a:lnTo>
                    <a:pt x="0" y="14110"/>
                  </a:lnTo>
                  <a:lnTo>
                    <a:pt x="90063" y="1411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826512" y="3055784"/>
              <a:ext cx="225425" cy="376555"/>
            </a:xfrm>
            <a:custGeom>
              <a:avLst/>
              <a:gdLst/>
              <a:ahLst/>
              <a:cxnLst/>
              <a:rect l="l" t="t" r="r" b="b"/>
              <a:pathLst>
                <a:path w="225425" h="376554">
                  <a:moveTo>
                    <a:pt x="225018" y="6756"/>
                  </a:moveTo>
                  <a:lnTo>
                    <a:pt x="212598" y="0"/>
                  </a:lnTo>
                  <a:lnTo>
                    <a:pt x="0" y="369087"/>
                  </a:lnTo>
                  <a:lnTo>
                    <a:pt x="12420" y="376199"/>
                  </a:lnTo>
                  <a:lnTo>
                    <a:pt x="225018" y="67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830893" y="3060089"/>
              <a:ext cx="225425" cy="376555"/>
            </a:xfrm>
            <a:custGeom>
              <a:avLst/>
              <a:gdLst/>
              <a:ahLst/>
              <a:cxnLst/>
              <a:rect l="l" t="t" r="r" b="b"/>
              <a:pathLst>
                <a:path w="225425" h="376554">
                  <a:moveTo>
                    <a:pt x="0" y="369206"/>
                  </a:moveTo>
                  <a:lnTo>
                    <a:pt x="12420" y="376203"/>
                  </a:lnTo>
                  <a:lnTo>
                    <a:pt x="225006" y="6880"/>
                  </a:lnTo>
                  <a:lnTo>
                    <a:pt x="212586" y="0"/>
                  </a:lnTo>
                  <a:lnTo>
                    <a:pt x="0" y="3692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647461" y="3466972"/>
              <a:ext cx="225425" cy="376555"/>
            </a:xfrm>
            <a:custGeom>
              <a:avLst/>
              <a:gdLst/>
              <a:ahLst/>
              <a:cxnLst/>
              <a:rect l="l" t="t" r="r" b="b"/>
              <a:pathLst>
                <a:path w="225425" h="376554">
                  <a:moveTo>
                    <a:pt x="225094" y="6997"/>
                  </a:moveTo>
                  <a:lnTo>
                    <a:pt x="212636" y="0"/>
                  </a:lnTo>
                  <a:lnTo>
                    <a:pt x="0" y="369316"/>
                  </a:lnTo>
                  <a:lnTo>
                    <a:pt x="12230" y="376428"/>
                  </a:lnTo>
                  <a:lnTo>
                    <a:pt x="225094" y="69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651893" y="3471278"/>
              <a:ext cx="225425" cy="376555"/>
            </a:xfrm>
            <a:custGeom>
              <a:avLst/>
              <a:gdLst/>
              <a:ahLst/>
              <a:cxnLst/>
              <a:rect l="l" t="t" r="r" b="b"/>
              <a:pathLst>
                <a:path w="225425" h="376554">
                  <a:moveTo>
                    <a:pt x="0" y="369439"/>
                  </a:moveTo>
                  <a:lnTo>
                    <a:pt x="12117" y="376436"/>
                  </a:lnTo>
                  <a:lnTo>
                    <a:pt x="224983" y="7113"/>
                  </a:lnTo>
                  <a:lnTo>
                    <a:pt x="212633" y="0"/>
                  </a:lnTo>
                  <a:lnTo>
                    <a:pt x="0" y="3694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794616" y="3463581"/>
              <a:ext cx="144145" cy="14604"/>
            </a:xfrm>
            <a:custGeom>
              <a:avLst/>
              <a:gdLst/>
              <a:ahLst/>
              <a:cxnLst/>
              <a:rect l="l" t="t" r="r" b="b"/>
              <a:pathLst>
                <a:path w="144145" h="14604">
                  <a:moveTo>
                    <a:pt x="143649" y="0"/>
                  </a:moveTo>
                  <a:lnTo>
                    <a:pt x="0" y="0"/>
                  </a:lnTo>
                  <a:lnTo>
                    <a:pt x="0" y="13995"/>
                  </a:lnTo>
                  <a:lnTo>
                    <a:pt x="143649" y="13995"/>
                  </a:lnTo>
                  <a:lnTo>
                    <a:pt x="1436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799047" y="3467896"/>
              <a:ext cx="144145" cy="14604"/>
            </a:xfrm>
            <a:custGeom>
              <a:avLst/>
              <a:gdLst/>
              <a:ahLst/>
              <a:cxnLst/>
              <a:rect l="l" t="t" r="r" b="b"/>
              <a:pathLst>
                <a:path w="144145" h="14604">
                  <a:moveTo>
                    <a:pt x="0" y="0"/>
                  </a:moveTo>
                  <a:lnTo>
                    <a:pt x="0" y="14110"/>
                  </a:lnTo>
                  <a:lnTo>
                    <a:pt x="143658" y="14110"/>
                  </a:lnTo>
                  <a:lnTo>
                    <a:pt x="143658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3" name="object 103"/>
          <p:cNvGrpSpPr/>
          <p:nvPr/>
        </p:nvGrpSpPr>
        <p:grpSpPr>
          <a:xfrm>
            <a:off x="2170949" y="4788584"/>
            <a:ext cx="3018790" cy="412750"/>
            <a:chOff x="2170949" y="4788584"/>
            <a:chExt cx="3018790" cy="412750"/>
          </a:xfrm>
        </p:grpSpPr>
        <p:sp>
          <p:nvSpPr>
            <p:cNvPr id="104" name="object 104"/>
            <p:cNvSpPr/>
            <p:nvPr/>
          </p:nvSpPr>
          <p:spPr>
            <a:xfrm>
              <a:off x="2439441" y="4816792"/>
              <a:ext cx="2476500" cy="15240"/>
            </a:xfrm>
            <a:custGeom>
              <a:avLst/>
              <a:gdLst/>
              <a:ahLst/>
              <a:cxnLst/>
              <a:rect l="l" t="t" r="r" b="b"/>
              <a:pathLst>
                <a:path w="2476500" h="15239">
                  <a:moveTo>
                    <a:pt x="2476322" y="0"/>
                  </a:moveTo>
                  <a:lnTo>
                    <a:pt x="0" y="0"/>
                  </a:lnTo>
                  <a:lnTo>
                    <a:pt x="0" y="14668"/>
                  </a:lnTo>
                  <a:lnTo>
                    <a:pt x="2476322" y="14668"/>
                  </a:lnTo>
                  <a:lnTo>
                    <a:pt x="24763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443819" y="4821154"/>
              <a:ext cx="2476500" cy="15240"/>
            </a:xfrm>
            <a:custGeom>
              <a:avLst/>
              <a:gdLst/>
              <a:ahLst/>
              <a:cxnLst/>
              <a:rect l="l" t="t" r="r" b="b"/>
              <a:pathLst>
                <a:path w="2476500" h="15239">
                  <a:moveTo>
                    <a:pt x="0" y="0"/>
                  </a:moveTo>
                  <a:lnTo>
                    <a:pt x="0" y="14670"/>
                  </a:lnTo>
                  <a:lnTo>
                    <a:pt x="2476265" y="14670"/>
                  </a:lnTo>
                  <a:lnTo>
                    <a:pt x="2476265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170949" y="4788584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5" h="71120">
                  <a:moveTo>
                    <a:pt x="268500" y="0"/>
                  </a:moveTo>
                  <a:lnTo>
                    <a:pt x="0" y="35532"/>
                  </a:lnTo>
                  <a:lnTo>
                    <a:pt x="268500" y="71065"/>
                  </a:lnTo>
                  <a:lnTo>
                    <a:pt x="268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175329" y="4792957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5" h="71120">
                  <a:moveTo>
                    <a:pt x="0" y="35532"/>
                  </a:moveTo>
                  <a:lnTo>
                    <a:pt x="268489" y="0"/>
                  </a:lnTo>
                  <a:lnTo>
                    <a:pt x="268489" y="71065"/>
                  </a:lnTo>
                  <a:lnTo>
                    <a:pt x="0" y="355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915773" y="4788584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4" h="71120">
                  <a:moveTo>
                    <a:pt x="0" y="0"/>
                  </a:moveTo>
                  <a:lnTo>
                    <a:pt x="0" y="71065"/>
                  </a:lnTo>
                  <a:lnTo>
                    <a:pt x="268209" y="355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920084" y="4792957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4" h="71120">
                  <a:moveTo>
                    <a:pt x="268209" y="35532"/>
                  </a:moveTo>
                  <a:lnTo>
                    <a:pt x="0" y="71065"/>
                  </a:lnTo>
                  <a:lnTo>
                    <a:pt x="0" y="0"/>
                  </a:lnTo>
                  <a:lnTo>
                    <a:pt x="268209" y="355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288701" y="4816792"/>
              <a:ext cx="627380" cy="15240"/>
            </a:xfrm>
            <a:custGeom>
              <a:avLst/>
              <a:gdLst/>
              <a:ahLst/>
              <a:cxnLst/>
              <a:rect l="l" t="t" r="r" b="b"/>
              <a:pathLst>
                <a:path w="627379" h="15239">
                  <a:moveTo>
                    <a:pt x="627062" y="0"/>
                  </a:moveTo>
                  <a:lnTo>
                    <a:pt x="0" y="0"/>
                  </a:lnTo>
                  <a:lnTo>
                    <a:pt x="0" y="14668"/>
                  </a:lnTo>
                  <a:lnTo>
                    <a:pt x="627062" y="14668"/>
                  </a:lnTo>
                  <a:lnTo>
                    <a:pt x="6270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293019" y="4821154"/>
              <a:ext cx="627380" cy="15240"/>
            </a:xfrm>
            <a:custGeom>
              <a:avLst/>
              <a:gdLst/>
              <a:ahLst/>
              <a:cxnLst/>
              <a:rect l="l" t="t" r="r" b="b"/>
              <a:pathLst>
                <a:path w="627379" h="15239">
                  <a:moveTo>
                    <a:pt x="627064" y="14670"/>
                  </a:moveTo>
                  <a:lnTo>
                    <a:pt x="627064" y="0"/>
                  </a:lnTo>
                  <a:lnTo>
                    <a:pt x="0" y="0"/>
                  </a:lnTo>
                  <a:lnTo>
                    <a:pt x="0" y="14670"/>
                  </a:lnTo>
                  <a:lnTo>
                    <a:pt x="627064" y="146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439441" y="5152923"/>
              <a:ext cx="2476500" cy="14604"/>
            </a:xfrm>
            <a:custGeom>
              <a:avLst/>
              <a:gdLst/>
              <a:ahLst/>
              <a:cxnLst/>
              <a:rect l="l" t="t" r="r" b="b"/>
              <a:pathLst>
                <a:path w="2476500" h="14604">
                  <a:moveTo>
                    <a:pt x="2476322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2476322" y="14097"/>
                  </a:lnTo>
                  <a:lnTo>
                    <a:pt x="24763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443819" y="5157288"/>
              <a:ext cx="2476500" cy="14604"/>
            </a:xfrm>
            <a:custGeom>
              <a:avLst/>
              <a:gdLst/>
              <a:ahLst/>
              <a:cxnLst/>
              <a:rect l="l" t="t" r="r" b="b"/>
              <a:pathLst>
                <a:path w="2476500" h="14604">
                  <a:moveTo>
                    <a:pt x="0" y="0"/>
                  </a:moveTo>
                  <a:lnTo>
                    <a:pt x="0" y="14098"/>
                  </a:lnTo>
                  <a:lnTo>
                    <a:pt x="2476265" y="14098"/>
                  </a:lnTo>
                  <a:lnTo>
                    <a:pt x="2476265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170949" y="5124718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5" h="71120">
                  <a:moveTo>
                    <a:pt x="268500" y="0"/>
                  </a:moveTo>
                  <a:lnTo>
                    <a:pt x="0" y="35532"/>
                  </a:lnTo>
                  <a:lnTo>
                    <a:pt x="268500" y="71065"/>
                  </a:lnTo>
                  <a:lnTo>
                    <a:pt x="268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175329" y="5129091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5" h="71120">
                  <a:moveTo>
                    <a:pt x="0" y="35532"/>
                  </a:moveTo>
                  <a:lnTo>
                    <a:pt x="268489" y="0"/>
                  </a:lnTo>
                  <a:lnTo>
                    <a:pt x="268489" y="71054"/>
                  </a:lnTo>
                  <a:lnTo>
                    <a:pt x="0" y="355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288701" y="5152923"/>
              <a:ext cx="627380" cy="14604"/>
            </a:xfrm>
            <a:custGeom>
              <a:avLst/>
              <a:gdLst/>
              <a:ahLst/>
              <a:cxnLst/>
              <a:rect l="l" t="t" r="r" b="b"/>
              <a:pathLst>
                <a:path w="627379" h="14604">
                  <a:moveTo>
                    <a:pt x="627062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627062" y="14097"/>
                  </a:lnTo>
                  <a:lnTo>
                    <a:pt x="6270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293019" y="5157288"/>
              <a:ext cx="627380" cy="14604"/>
            </a:xfrm>
            <a:custGeom>
              <a:avLst/>
              <a:gdLst/>
              <a:ahLst/>
              <a:cxnLst/>
              <a:rect l="l" t="t" r="r" b="b"/>
              <a:pathLst>
                <a:path w="627379" h="14604">
                  <a:moveTo>
                    <a:pt x="627064" y="14098"/>
                  </a:moveTo>
                  <a:lnTo>
                    <a:pt x="627064" y="0"/>
                  </a:lnTo>
                  <a:lnTo>
                    <a:pt x="0" y="0"/>
                  </a:lnTo>
                  <a:lnTo>
                    <a:pt x="0" y="14098"/>
                  </a:lnTo>
                  <a:lnTo>
                    <a:pt x="627064" y="140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915773" y="5124718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4" h="71120">
                  <a:moveTo>
                    <a:pt x="0" y="0"/>
                  </a:moveTo>
                  <a:lnTo>
                    <a:pt x="0" y="71065"/>
                  </a:lnTo>
                  <a:lnTo>
                    <a:pt x="268209" y="355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2515671" y="4637308"/>
            <a:ext cx="2398395" cy="516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5715">
              <a:lnSpc>
                <a:spcPct val="135000"/>
              </a:lnSpc>
              <a:spcBef>
                <a:spcPts val="90"/>
              </a:spcBef>
            </a:pPr>
            <a:r>
              <a:rPr sz="750" dirty="0">
                <a:latin typeface="Microsoft Sans Serif"/>
                <a:cs typeface="Microsoft Sans Serif"/>
              </a:rPr>
              <a:t>Distancia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&gt;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10</a:t>
            </a:r>
            <a:r>
              <a:rPr sz="750" spc="8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radios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equivalentes: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esquema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spc="-25" dirty="0">
                <a:latin typeface="Microsoft Sans Serif"/>
                <a:cs typeface="Microsoft Sans Serif"/>
              </a:rPr>
              <a:t>TT</a:t>
            </a:r>
            <a:r>
              <a:rPr sz="750" spc="50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Distancia</a:t>
            </a:r>
            <a:r>
              <a:rPr sz="750" spc="9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&lt;=</a:t>
            </a:r>
            <a:r>
              <a:rPr sz="750" spc="9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</a:t>
            </a:r>
            <a:r>
              <a:rPr sz="750" spc="9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10</a:t>
            </a:r>
            <a:r>
              <a:rPr sz="750" spc="9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radios</a:t>
            </a:r>
            <a:r>
              <a:rPr sz="750" spc="9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equivalentes:</a:t>
            </a:r>
            <a:r>
              <a:rPr sz="750" spc="8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esquema</a:t>
            </a:r>
            <a:r>
              <a:rPr sz="750" spc="9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TN-</a:t>
            </a:r>
            <a:r>
              <a:rPr sz="750" spc="-50" dirty="0">
                <a:latin typeface="Microsoft Sans Serif"/>
                <a:cs typeface="Microsoft Sans Serif"/>
              </a:rPr>
              <a:t>S</a:t>
            </a:r>
            <a:endParaRPr sz="750">
              <a:latin typeface="Microsoft Sans Serif"/>
              <a:cs typeface="Microsoft Sans Serif"/>
            </a:endParaRPr>
          </a:p>
          <a:p>
            <a:pPr marL="309880">
              <a:lnSpc>
                <a:spcPct val="100000"/>
              </a:lnSpc>
              <a:spcBef>
                <a:spcPts val="540"/>
              </a:spcBef>
            </a:pPr>
            <a:r>
              <a:rPr sz="750" dirty="0">
                <a:latin typeface="Microsoft Sans Serif"/>
                <a:cs typeface="Microsoft Sans Serif"/>
              </a:rPr>
              <a:t>Conductor</a:t>
            </a:r>
            <a:r>
              <a:rPr sz="750" spc="7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de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puesta</a:t>
            </a:r>
            <a:r>
              <a:rPr sz="750" spc="75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a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tierra</a:t>
            </a:r>
            <a:r>
              <a:rPr sz="750" spc="8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desnudo</a:t>
            </a:r>
            <a:endParaRPr sz="750">
              <a:latin typeface="Microsoft Sans Serif"/>
              <a:cs typeface="Microsoft Sans Serif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2213580" y="5128138"/>
            <a:ext cx="2976245" cy="424815"/>
            <a:chOff x="2213580" y="5128138"/>
            <a:chExt cx="2976245" cy="424815"/>
          </a:xfrm>
        </p:grpSpPr>
        <p:sp>
          <p:nvSpPr>
            <p:cNvPr id="121" name="object 121"/>
            <p:cNvSpPr/>
            <p:nvPr/>
          </p:nvSpPr>
          <p:spPr>
            <a:xfrm>
              <a:off x="4920084" y="5129091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4" h="71120">
                  <a:moveTo>
                    <a:pt x="268209" y="35532"/>
                  </a:moveTo>
                  <a:lnTo>
                    <a:pt x="0" y="71054"/>
                  </a:lnTo>
                  <a:lnTo>
                    <a:pt x="0" y="0"/>
                  </a:lnTo>
                  <a:lnTo>
                    <a:pt x="268209" y="355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481783" y="5509920"/>
              <a:ext cx="499745" cy="14604"/>
            </a:xfrm>
            <a:custGeom>
              <a:avLst/>
              <a:gdLst/>
              <a:ahLst/>
              <a:cxnLst/>
              <a:rect l="l" t="t" r="r" b="b"/>
              <a:pathLst>
                <a:path w="499744" h="14604">
                  <a:moveTo>
                    <a:pt x="499719" y="0"/>
                  </a:moveTo>
                  <a:lnTo>
                    <a:pt x="0" y="0"/>
                  </a:lnTo>
                  <a:lnTo>
                    <a:pt x="0" y="14376"/>
                  </a:lnTo>
                  <a:lnTo>
                    <a:pt x="499719" y="14376"/>
                  </a:lnTo>
                  <a:lnTo>
                    <a:pt x="4997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486171" y="5514285"/>
              <a:ext cx="499745" cy="14604"/>
            </a:xfrm>
            <a:custGeom>
              <a:avLst/>
              <a:gdLst/>
              <a:ahLst/>
              <a:cxnLst/>
              <a:rect l="l" t="t" r="r" b="b"/>
              <a:pathLst>
                <a:path w="499744" h="14604">
                  <a:moveTo>
                    <a:pt x="0" y="0"/>
                  </a:moveTo>
                  <a:lnTo>
                    <a:pt x="0" y="14378"/>
                  </a:lnTo>
                  <a:lnTo>
                    <a:pt x="499717" y="14378"/>
                  </a:lnTo>
                  <a:lnTo>
                    <a:pt x="499717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213580" y="5481435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5" h="71120">
                  <a:moveTo>
                    <a:pt x="268209" y="0"/>
                  </a:moveTo>
                  <a:lnTo>
                    <a:pt x="0" y="35532"/>
                  </a:lnTo>
                  <a:lnTo>
                    <a:pt x="268209" y="71054"/>
                  </a:lnTo>
                  <a:lnTo>
                    <a:pt x="2682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 txBox="1"/>
          <p:nvPr/>
        </p:nvSpPr>
        <p:spPr>
          <a:xfrm>
            <a:off x="2567903" y="5364754"/>
            <a:ext cx="394970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spc="-10" dirty="0">
                <a:latin typeface="Microsoft Sans Serif"/>
                <a:cs typeface="Microsoft Sans Serif"/>
              </a:rPr>
              <a:t>Jabalina</a:t>
            </a:r>
            <a:endParaRPr sz="750">
              <a:latin typeface="Microsoft Sans Serif"/>
              <a:cs typeface="Microsoft Sans Serif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2217009" y="5481434"/>
            <a:ext cx="2924810" cy="76835"/>
            <a:chOff x="2217009" y="5481434"/>
            <a:chExt cx="2924810" cy="76835"/>
          </a:xfrm>
        </p:grpSpPr>
        <p:sp>
          <p:nvSpPr>
            <p:cNvPr id="127" name="object 127"/>
            <p:cNvSpPr/>
            <p:nvPr/>
          </p:nvSpPr>
          <p:spPr>
            <a:xfrm>
              <a:off x="2217961" y="5485807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5" h="71120">
                  <a:moveTo>
                    <a:pt x="0" y="35521"/>
                  </a:moveTo>
                  <a:lnTo>
                    <a:pt x="268209" y="0"/>
                  </a:lnTo>
                  <a:lnTo>
                    <a:pt x="268209" y="71054"/>
                  </a:lnTo>
                  <a:lnTo>
                    <a:pt x="0" y="355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873130" y="5481434"/>
              <a:ext cx="268605" cy="71120"/>
            </a:xfrm>
            <a:custGeom>
              <a:avLst/>
              <a:gdLst/>
              <a:ahLst/>
              <a:cxnLst/>
              <a:rect l="l" t="t" r="r" b="b"/>
              <a:pathLst>
                <a:path w="268604" h="71120">
                  <a:moveTo>
                    <a:pt x="0" y="0"/>
                  </a:moveTo>
                  <a:lnTo>
                    <a:pt x="0" y="71054"/>
                  </a:lnTo>
                  <a:lnTo>
                    <a:pt x="268209" y="355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4405802" y="5364754"/>
            <a:ext cx="394970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spc="-10" dirty="0">
                <a:latin typeface="Microsoft Sans Serif"/>
                <a:cs typeface="Microsoft Sans Serif"/>
              </a:rPr>
              <a:t>Jabalina</a:t>
            </a:r>
            <a:endParaRPr sz="750">
              <a:latin typeface="Microsoft Sans Serif"/>
              <a:cs typeface="Microsoft Sans Serif"/>
            </a:endParaRPr>
          </a:p>
        </p:txBody>
      </p:sp>
      <p:grpSp>
        <p:nvGrpSpPr>
          <p:cNvPr id="130" name="object 130"/>
          <p:cNvGrpSpPr/>
          <p:nvPr/>
        </p:nvGrpSpPr>
        <p:grpSpPr>
          <a:xfrm>
            <a:off x="2128597" y="1443037"/>
            <a:ext cx="8158480" cy="4316730"/>
            <a:chOff x="2128597" y="1443037"/>
            <a:chExt cx="8158480" cy="4316730"/>
          </a:xfrm>
        </p:grpSpPr>
        <p:sp>
          <p:nvSpPr>
            <p:cNvPr id="131" name="object 131"/>
            <p:cNvSpPr/>
            <p:nvPr/>
          </p:nvSpPr>
          <p:spPr>
            <a:xfrm>
              <a:off x="2132978" y="5291234"/>
              <a:ext cx="3013075" cy="460375"/>
            </a:xfrm>
            <a:custGeom>
              <a:avLst/>
              <a:gdLst/>
              <a:ahLst/>
              <a:cxnLst/>
              <a:rect l="l" t="t" r="r" b="b"/>
              <a:pathLst>
                <a:path w="3013075" h="460375">
                  <a:moveTo>
                    <a:pt x="3012672" y="230095"/>
                  </a:moveTo>
                  <a:lnTo>
                    <a:pt x="2744463" y="265627"/>
                  </a:lnTo>
                  <a:lnTo>
                    <a:pt x="2744463" y="194573"/>
                  </a:lnTo>
                  <a:lnTo>
                    <a:pt x="3012672" y="230095"/>
                  </a:lnTo>
                </a:path>
                <a:path w="3013075" h="460375">
                  <a:moveTo>
                    <a:pt x="0" y="0"/>
                  </a:moveTo>
                  <a:lnTo>
                    <a:pt x="0" y="460201"/>
                  </a:lnTo>
                </a:path>
                <a:path w="3013075" h="460375">
                  <a:moveTo>
                    <a:pt x="84983" y="0"/>
                  </a:moveTo>
                  <a:lnTo>
                    <a:pt x="84983" y="4602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28597" y="5286861"/>
              <a:ext cx="90179" cy="235283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2128597" y="5286861"/>
              <a:ext cx="42545" cy="460375"/>
            </a:xfrm>
            <a:custGeom>
              <a:avLst/>
              <a:gdLst/>
              <a:ahLst/>
              <a:cxnLst/>
              <a:rect l="l" t="t" r="r" b="b"/>
              <a:pathLst>
                <a:path w="42544" h="460375">
                  <a:moveTo>
                    <a:pt x="0" y="0"/>
                  </a:moveTo>
                  <a:lnTo>
                    <a:pt x="0" y="460201"/>
                  </a:lnTo>
                  <a:lnTo>
                    <a:pt x="42351" y="230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132978" y="5291234"/>
              <a:ext cx="42545" cy="460375"/>
            </a:xfrm>
            <a:custGeom>
              <a:avLst/>
              <a:gdLst/>
              <a:ahLst/>
              <a:cxnLst/>
              <a:rect l="l" t="t" r="r" b="b"/>
              <a:pathLst>
                <a:path w="42544" h="460375">
                  <a:moveTo>
                    <a:pt x="42351" y="230095"/>
                  </a:moveTo>
                  <a:lnTo>
                    <a:pt x="0" y="0"/>
                  </a:lnTo>
                  <a:lnTo>
                    <a:pt x="0" y="460201"/>
                  </a:lnTo>
                  <a:lnTo>
                    <a:pt x="42351" y="2300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28597" y="5516967"/>
              <a:ext cx="90179" cy="235283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2170949" y="5286861"/>
              <a:ext cx="43180" cy="460375"/>
            </a:xfrm>
            <a:custGeom>
              <a:avLst/>
              <a:gdLst/>
              <a:ahLst/>
              <a:cxnLst/>
              <a:rect l="l" t="t" r="r" b="b"/>
              <a:pathLst>
                <a:path w="43180" h="460375">
                  <a:moveTo>
                    <a:pt x="42631" y="0"/>
                  </a:moveTo>
                  <a:lnTo>
                    <a:pt x="0" y="230106"/>
                  </a:lnTo>
                  <a:lnTo>
                    <a:pt x="42631" y="460201"/>
                  </a:lnTo>
                  <a:lnTo>
                    <a:pt x="426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175329" y="5291234"/>
              <a:ext cx="3055620" cy="460375"/>
            </a:xfrm>
            <a:custGeom>
              <a:avLst/>
              <a:gdLst/>
              <a:ahLst/>
              <a:cxnLst/>
              <a:rect l="l" t="t" r="r" b="b"/>
              <a:pathLst>
                <a:path w="3055620" h="460375">
                  <a:moveTo>
                    <a:pt x="0" y="230095"/>
                  </a:moveTo>
                  <a:lnTo>
                    <a:pt x="42631" y="460201"/>
                  </a:lnTo>
                  <a:lnTo>
                    <a:pt x="42631" y="0"/>
                  </a:lnTo>
                  <a:lnTo>
                    <a:pt x="0" y="230095"/>
                  </a:lnTo>
                </a:path>
                <a:path w="3055620" h="460375">
                  <a:moveTo>
                    <a:pt x="2970320" y="0"/>
                  </a:moveTo>
                  <a:lnTo>
                    <a:pt x="2970320" y="460201"/>
                  </a:lnTo>
                </a:path>
                <a:path w="3055620" h="460375">
                  <a:moveTo>
                    <a:pt x="3055374" y="0"/>
                  </a:moveTo>
                  <a:lnTo>
                    <a:pt x="3055374" y="4602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41339" y="5286861"/>
              <a:ext cx="90179" cy="235283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5141339" y="5286861"/>
              <a:ext cx="43180" cy="460375"/>
            </a:xfrm>
            <a:custGeom>
              <a:avLst/>
              <a:gdLst/>
              <a:ahLst/>
              <a:cxnLst/>
              <a:rect l="l" t="t" r="r" b="b"/>
              <a:pathLst>
                <a:path w="43179" h="460375">
                  <a:moveTo>
                    <a:pt x="0" y="0"/>
                  </a:moveTo>
                  <a:lnTo>
                    <a:pt x="0" y="460201"/>
                  </a:lnTo>
                  <a:lnTo>
                    <a:pt x="42643" y="230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145650" y="5291234"/>
              <a:ext cx="43180" cy="460375"/>
            </a:xfrm>
            <a:custGeom>
              <a:avLst/>
              <a:gdLst/>
              <a:ahLst/>
              <a:cxnLst/>
              <a:rect l="l" t="t" r="r" b="b"/>
              <a:pathLst>
                <a:path w="43179" h="460375">
                  <a:moveTo>
                    <a:pt x="42643" y="230095"/>
                  </a:moveTo>
                  <a:lnTo>
                    <a:pt x="0" y="0"/>
                  </a:lnTo>
                  <a:lnTo>
                    <a:pt x="0" y="460201"/>
                  </a:lnTo>
                  <a:lnTo>
                    <a:pt x="42643" y="2300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41339" y="5516967"/>
              <a:ext cx="90179" cy="235283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5183982" y="5286861"/>
              <a:ext cx="42545" cy="460375"/>
            </a:xfrm>
            <a:custGeom>
              <a:avLst/>
              <a:gdLst/>
              <a:ahLst/>
              <a:cxnLst/>
              <a:rect l="l" t="t" r="r" b="b"/>
              <a:pathLst>
                <a:path w="42545" h="460375">
                  <a:moveTo>
                    <a:pt x="42293" y="0"/>
                  </a:moveTo>
                  <a:lnTo>
                    <a:pt x="0" y="230106"/>
                  </a:lnTo>
                  <a:lnTo>
                    <a:pt x="42293" y="460201"/>
                  </a:lnTo>
                  <a:lnTo>
                    <a:pt x="422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188293" y="5291234"/>
              <a:ext cx="42545" cy="460375"/>
            </a:xfrm>
            <a:custGeom>
              <a:avLst/>
              <a:gdLst/>
              <a:ahLst/>
              <a:cxnLst/>
              <a:rect l="l" t="t" r="r" b="b"/>
              <a:pathLst>
                <a:path w="42545" h="460375">
                  <a:moveTo>
                    <a:pt x="0" y="230095"/>
                  </a:moveTo>
                  <a:lnTo>
                    <a:pt x="42410" y="460201"/>
                  </a:lnTo>
                  <a:lnTo>
                    <a:pt x="42410" y="0"/>
                  </a:lnTo>
                  <a:lnTo>
                    <a:pt x="0" y="23009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133987" y="5286870"/>
              <a:ext cx="14604" cy="460375"/>
            </a:xfrm>
            <a:custGeom>
              <a:avLst/>
              <a:gdLst/>
              <a:ahLst/>
              <a:cxnLst/>
              <a:rect l="l" t="t" r="r" b="b"/>
              <a:pathLst>
                <a:path w="14604" h="460375">
                  <a:moveTo>
                    <a:pt x="14338" y="0"/>
                  </a:moveTo>
                  <a:lnTo>
                    <a:pt x="0" y="0"/>
                  </a:lnTo>
                  <a:lnTo>
                    <a:pt x="0" y="460197"/>
                  </a:lnTo>
                  <a:lnTo>
                    <a:pt x="14338" y="460197"/>
                  </a:lnTo>
                  <a:lnTo>
                    <a:pt x="143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138310" y="5291234"/>
              <a:ext cx="14604" cy="460375"/>
            </a:xfrm>
            <a:custGeom>
              <a:avLst/>
              <a:gdLst/>
              <a:ahLst/>
              <a:cxnLst/>
              <a:rect l="l" t="t" r="r" b="b"/>
              <a:pathLst>
                <a:path w="14604" h="460375">
                  <a:moveTo>
                    <a:pt x="0" y="460201"/>
                  </a:moveTo>
                  <a:lnTo>
                    <a:pt x="14447" y="460201"/>
                  </a:lnTo>
                  <a:lnTo>
                    <a:pt x="14447" y="0"/>
                  </a:lnTo>
                  <a:lnTo>
                    <a:pt x="0" y="0"/>
                  </a:lnTo>
                  <a:lnTo>
                    <a:pt x="0" y="46020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219509" y="5286870"/>
              <a:ext cx="14604" cy="460375"/>
            </a:xfrm>
            <a:custGeom>
              <a:avLst/>
              <a:gdLst/>
              <a:ahLst/>
              <a:cxnLst/>
              <a:rect l="l" t="t" r="r" b="b"/>
              <a:pathLst>
                <a:path w="14604" h="460375">
                  <a:moveTo>
                    <a:pt x="14097" y="0"/>
                  </a:moveTo>
                  <a:lnTo>
                    <a:pt x="0" y="0"/>
                  </a:lnTo>
                  <a:lnTo>
                    <a:pt x="0" y="460197"/>
                  </a:lnTo>
                  <a:lnTo>
                    <a:pt x="14097" y="460197"/>
                  </a:lnTo>
                  <a:lnTo>
                    <a:pt x="140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223946" y="5291234"/>
              <a:ext cx="14604" cy="460375"/>
            </a:xfrm>
            <a:custGeom>
              <a:avLst/>
              <a:gdLst/>
              <a:ahLst/>
              <a:cxnLst/>
              <a:rect l="l" t="t" r="r" b="b"/>
              <a:pathLst>
                <a:path w="14604" h="460375">
                  <a:moveTo>
                    <a:pt x="14097" y="0"/>
                  </a:moveTo>
                  <a:lnTo>
                    <a:pt x="0" y="0"/>
                  </a:lnTo>
                  <a:lnTo>
                    <a:pt x="0" y="460201"/>
                  </a:lnTo>
                  <a:lnTo>
                    <a:pt x="14097" y="460201"/>
                  </a:lnTo>
                  <a:lnTo>
                    <a:pt x="140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141328" y="5279809"/>
              <a:ext cx="85090" cy="14604"/>
            </a:xfrm>
            <a:custGeom>
              <a:avLst/>
              <a:gdLst/>
              <a:ahLst/>
              <a:cxnLst/>
              <a:rect l="l" t="t" r="r" b="b"/>
              <a:pathLst>
                <a:path w="85089" h="14604">
                  <a:moveTo>
                    <a:pt x="84937" y="0"/>
                  </a:moveTo>
                  <a:lnTo>
                    <a:pt x="0" y="0"/>
                  </a:lnTo>
                  <a:lnTo>
                    <a:pt x="0" y="14097"/>
                  </a:lnTo>
                  <a:lnTo>
                    <a:pt x="84937" y="14097"/>
                  </a:lnTo>
                  <a:lnTo>
                    <a:pt x="84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145650" y="5284179"/>
              <a:ext cx="85090" cy="14604"/>
            </a:xfrm>
            <a:custGeom>
              <a:avLst/>
              <a:gdLst/>
              <a:ahLst/>
              <a:cxnLst/>
              <a:rect l="l" t="t" r="r" b="b"/>
              <a:pathLst>
                <a:path w="85089" h="14604">
                  <a:moveTo>
                    <a:pt x="0" y="0"/>
                  </a:moveTo>
                  <a:lnTo>
                    <a:pt x="0" y="14098"/>
                  </a:lnTo>
                  <a:lnTo>
                    <a:pt x="85053" y="14098"/>
                  </a:lnTo>
                  <a:lnTo>
                    <a:pt x="85053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141328" y="5740031"/>
              <a:ext cx="85090" cy="14604"/>
            </a:xfrm>
            <a:custGeom>
              <a:avLst/>
              <a:gdLst/>
              <a:ahLst/>
              <a:cxnLst/>
              <a:rect l="l" t="t" r="r" b="b"/>
              <a:pathLst>
                <a:path w="85089" h="14604">
                  <a:moveTo>
                    <a:pt x="84937" y="0"/>
                  </a:moveTo>
                  <a:lnTo>
                    <a:pt x="0" y="0"/>
                  </a:lnTo>
                  <a:lnTo>
                    <a:pt x="0" y="14376"/>
                  </a:lnTo>
                  <a:lnTo>
                    <a:pt x="84937" y="14376"/>
                  </a:lnTo>
                  <a:lnTo>
                    <a:pt x="84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145650" y="5744380"/>
              <a:ext cx="85090" cy="14604"/>
            </a:xfrm>
            <a:custGeom>
              <a:avLst/>
              <a:gdLst/>
              <a:ahLst/>
              <a:cxnLst/>
              <a:rect l="l" t="t" r="r" b="b"/>
              <a:pathLst>
                <a:path w="85089" h="14604">
                  <a:moveTo>
                    <a:pt x="85053" y="14390"/>
                  </a:moveTo>
                  <a:lnTo>
                    <a:pt x="85053" y="0"/>
                  </a:lnTo>
                  <a:lnTo>
                    <a:pt x="0" y="0"/>
                  </a:lnTo>
                  <a:lnTo>
                    <a:pt x="0" y="14390"/>
                  </a:lnTo>
                  <a:lnTo>
                    <a:pt x="85053" y="1439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373410" y="5509920"/>
              <a:ext cx="499745" cy="14604"/>
            </a:xfrm>
            <a:custGeom>
              <a:avLst/>
              <a:gdLst/>
              <a:ahLst/>
              <a:cxnLst/>
              <a:rect l="l" t="t" r="r" b="b"/>
              <a:pathLst>
                <a:path w="499745" h="14604">
                  <a:moveTo>
                    <a:pt x="499719" y="0"/>
                  </a:moveTo>
                  <a:lnTo>
                    <a:pt x="0" y="0"/>
                  </a:lnTo>
                  <a:lnTo>
                    <a:pt x="0" y="14376"/>
                  </a:lnTo>
                  <a:lnTo>
                    <a:pt x="499719" y="14376"/>
                  </a:lnTo>
                  <a:lnTo>
                    <a:pt x="4997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377723" y="5514285"/>
              <a:ext cx="499745" cy="14604"/>
            </a:xfrm>
            <a:custGeom>
              <a:avLst/>
              <a:gdLst/>
              <a:ahLst/>
              <a:cxnLst/>
              <a:rect l="l" t="t" r="r" b="b"/>
              <a:pathLst>
                <a:path w="499745" h="14604">
                  <a:moveTo>
                    <a:pt x="0" y="0"/>
                  </a:moveTo>
                  <a:lnTo>
                    <a:pt x="0" y="14378"/>
                  </a:lnTo>
                  <a:lnTo>
                    <a:pt x="499717" y="14378"/>
                  </a:lnTo>
                  <a:lnTo>
                    <a:pt x="499717" y="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096000" y="1700784"/>
              <a:ext cx="4191000" cy="3657600"/>
            </a:xfrm>
            <a:custGeom>
              <a:avLst/>
              <a:gdLst/>
              <a:ahLst/>
              <a:cxnLst/>
              <a:rect l="l" t="t" r="r" b="b"/>
              <a:pathLst>
                <a:path w="4191000" h="3657600">
                  <a:moveTo>
                    <a:pt x="4191000" y="0"/>
                  </a:moveTo>
                  <a:lnTo>
                    <a:pt x="0" y="0"/>
                  </a:lnTo>
                  <a:lnTo>
                    <a:pt x="0" y="3657600"/>
                  </a:lnTo>
                  <a:lnTo>
                    <a:pt x="4191000" y="3657600"/>
                  </a:lnTo>
                  <a:lnTo>
                    <a:pt x="419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553200" y="1447800"/>
              <a:ext cx="1828800" cy="1658620"/>
            </a:xfrm>
            <a:custGeom>
              <a:avLst/>
              <a:gdLst/>
              <a:ahLst/>
              <a:cxnLst/>
              <a:rect l="l" t="t" r="r" b="b"/>
              <a:pathLst>
                <a:path w="1828800" h="1658620">
                  <a:moveTo>
                    <a:pt x="0" y="1658112"/>
                  </a:moveTo>
                  <a:lnTo>
                    <a:pt x="1828800" y="1658112"/>
                  </a:lnTo>
                  <a:lnTo>
                    <a:pt x="1828800" y="0"/>
                  </a:lnTo>
                  <a:lnTo>
                    <a:pt x="0" y="0"/>
                  </a:lnTo>
                  <a:lnTo>
                    <a:pt x="0" y="1658112"/>
                  </a:lnTo>
                  <a:close/>
                </a:path>
              </a:pathLst>
            </a:custGeom>
            <a:ln w="9144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6" name="object 156"/>
          <p:cNvSpPr txBox="1"/>
          <p:nvPr/>
        </p:nvSpPr>
        <p:spPr>
          <a:xfrm>
            <a:off x="7374001" y="1476502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6645529" y="1750821"/>
            <a:ext cx="338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Re </a:t>
            </a:r>
            <a:r>
              <a:rPr sz="1200" spc="-50" dirty="0">
                <a:latin typeface="Microsoft Sans Serif"/>
                <a:cs typeface="Microsoft Sans Serif"/>
              </a:rPr>
              <a:t>=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7459344" y="2024837"/>
            <a:ext cx="977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116444" y="2299842"/>
            <a:ext cx="131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Microsoft Sans Serif"/>
                <a:cs typeface="Microsoft Sans Serif"/>
              </a:rPr>
              <a:t>ln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160" name="object 160"/>
          <p:cNvGrpSpPr/>
          <p:nvPr/>
        </p:nvGrpSpPr>
        <p:grpSpPr>
          <a:xfrm>
            <a:off x="7011161" y="1815083"/>
            <a:ext cx="914400" cy="1009015"/>
            <a:chOff x="7011161" y="1815083"/>
            <a:chExt cx="914400" cy="1009015"/>
          </a:xfrm>
        </p:grpSpPr>
        <p:sp>
          <p:nvSpPr>
            <p:cNvPr id="161" name="object 161"/>
            <p:cNvSpPr/>
            <p:nvPr/>
          </p:nvSpPr>
          <p:spPr>
            <a:xfrm>
              <a:off x="7320660" y="2425471"/>
              <a:ext cx="452755" cy="0"/>
            </a:xfrm>
            <a:custGeom>
              <a:avLst/>
              <a:gdLst/>
              <a:ahLst/>
              <a:cxnLst/>
              <a:rect l="l" t="t" r="r" b="b"/>
              <a:pathLst>
                <a:path w="452754">
                  <a:moveTo>
                    <a:pt x="0" y="0"/>
                  </a:moveTo>
                  <a:lnTo>
                    <a:pt x="452628" y="0"/>
                  </a:lnTo>
                </a:path>
              </a:pathLst>
            </a:custGeom>
            <a:ln w="1341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7011161" y="1829561"/>
              <a:ext cx="914400" cy="0"/>
            </a:xfrm>
            <a:custGeom>
              <a:avLst/>
              <a:gdLst/>
              <a:ahLst/>
              <a:cxnLst/>
              <a:rect l="l" t="t" r="r" b="b"/>
              <a:pathLst>
                <a:path w="914400">
                  <a:moveTo>
                    <a:pt x="0" y="0"/>
                  </a:moveTo>
                  <a:lnTo>
                    <a:pt x="9144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315199" y="2057399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76200" y="762000"/>
                  </a:moveTo>
                  <a:lnTo>
                    <a:pt x="46559" y="757007"/>
                  </a:lnTo>
                  <a:lnTo>
                    <a:pt x="22336" y="743394"/>
                  </a:lnTo>
                  <a:lnTo>
                    <a:pt x="5994" y="723209"/>
                  </a:lnTo>
                  <a:lnTo>
                    <a:pt x="0" y="698500"/>
                  </a:lnTo>
                  <a:lnTo>
                    <a:pt x="0" y="63500"/>
                  </a:lnTo>
                  <a:lnTo>
                    <a:pt x="5994" y="38790"/>
                  </a:lnTo>
                  <a:lnTo>
                    <a:pt x="22336" y="18605"/>
                  </a:lnTo>
                  <a:lnTo>
                    <a:pt x="46559" y="4992"/>
                  </a:lnTo>
                  <a:lnTo>
                    <a:pt x="76200" y="0"/>
                  </a:lnTo>
                </a:path>
                <a:path w="457200" h="762000">
                  <a:moveTo>
                    <a:pt x="381000" y="0"/>
                  </a:moveTo>
                  <a:lnTo>
                    <a:pt x="410640" y="4992"/>
                  </a:lnTo>
                  <a:lnTo>
                    <a:pt x="434863" y="18605"/>
                  </a:lnTo>
                  <a:lnTo>
                    <a:pt x="451205" y="38790"/>
                  </a:lnTo>
                  <a:lnTo>
                    <a:pt x="457200" y="63500"/>
                  </a:lnTo>
                  <a:lnTo>
                    <a:pt x="457200" y="698500"/>
                  </a:lnTo>
                  <a:lnTo>
                    <a:pt x="451205" y="723209"/>
                  </a:lnTo>
                  <a:lnTo>
                    <a:pt x="434863" y="743394"/>
                  </a:lnTo>
                  <a:lnTo>
                    <a:pt x="410640" y="757007"/>
                  </a:lnTo>
                  <a:lnTo>
                    <a:pt x="381000" y="7620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4" name="object 164"/>
          <p:cNvSpPr txBox="1"/>
          <p:nvPr/>
        </p:nvSpPr>
        <p:spPr>
          <a:xfrm>
            <a:off x="7459344" y="2574163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165" name="object 165"/>
          <p:cNvGraphicFramePr>
            <a:graphicFrameLocks noGrp="1"/>
          </p:cNvGraphicFramePr>
          <p:nvPr/>
        </p:nvGraphicFramePr>
        <p:xfrm>
          <a:off x="5705475" y="4029075"/>
          <a:ext cx="4724400" cy="1599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322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Diám.</a:t>
                      </a:r>
                      <a:r>
                        <a:rPr sz="1400" b="1" spc="3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ext.</a:t>
                      </a:r>
                      <a:r>
                        <a:rPr sz="1400" b="1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(mm)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Longitud</a:t>
                      </a:r>
                      <a:r>
                        <a:rPr sz="14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(m)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1400" b="1" spc="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(m)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94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12,6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2075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1,5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3,2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2075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5,4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16,2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271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1,5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3,2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2710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5,6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5B9BD4"/>
                      </a:solidFill>
                      <a:prstDash val="solid"/>
                    </a:lnL>
                    <a:lnR w="19050">
                      <a:solidFill>
                        <a:srgbClr val="5B9BD4"/>
                      </a:solidFill>
                      <a:prstDash val="solid"/>
                    </a:lnR>
                    <a:lnT w="19050">
                      <a:solidFill>
                        <a:srgbClr val="5B9BD4"/>
                      </a:solidFill>
                      <a:prstDash val="solid"/>
                    </a:lnT>
                    <a:lnB w="190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6" name="object 166"/>
          <p:cNvSpPr txBox="1"/>
          <p:nvPr/>
        </p:nvSpPr>
        <p:spPr>
          <a:xfrm>
            <a:off x="6752081" y="432053"/>
            <a:ext cx="11849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EC7C30"/>
                </a:solidFill>
                <a:latin typeface="Times New Roman"/>
                <a:cs typeface="Times New Roman"/>
              </a:rPr>
              <a:t>Reglamentación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8030650" y="432053"/>
            <a:ext cx="12026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EC7C30"/>
                </a:solidFill>
                <a:latin typeface="Times New Roman"/>
                <a:cs typeface="Times New Roman"/>
              </a:rPr>
              <a:t>AEA</a:t>
            </a:r>
            <a:r>
              <a:rPr sz="1400" spc="-40" dirty="0">
                <a:solidFill>
                  <a:srgbClr val="EC7C3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EC7C30"/>
                </a:solidFill>
                <a:latin typeface="Times New Roman"/>
                <a:cs typeface="Times New Roman"/>
              </a:rPr>
              <a:t>2002-</a:t>
            </a:r>
            <a:r>
              <a:rPr sz="1400" spc="-20" dirty="0">
                <a:solidFill>
                  <a:srgbClr val="EC7C30"/>
                </a:solidFill>
                <a:latin typeface="Times New Roman"/>
                <a:cs typeface="Times New Roman"/>
              </a:rPr>
              <a:t>2006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68" name="object 16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483449" y="263254"/>
            <a:ext cx="608201" cy="574825"/>
          </a:xfrm>
          <a:prstGeom prst="rect">
            <a:avLst/>
          </a:prstGeom>
        </p:spPr>
      </p:pic>
      <p:sp>
        <p:nvSpPr>
          <p:cNvPr id="171" name="object 171"/>
          <p:cNvSpPr txBox="1"/>
          <p:nvPr/>
        </p:nvSpPr>
        <p:spPr>
          <a:xfrm>
            <a:off x="2569210" y="6445541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25" dirty="0">
                <a:solidFill>
                  <a:srgbClr val="888888"/>
                </a:solidFill>
                <a:latin typeface="Microsoft Sans Serif"/>
                <a:cs typeface="Microsoft Sans Serif"/>
              </a:rPr>
              <a:t>73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2594" y="332587"/>
            <a:ext cx="42043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i="0" spc="-75" dirty="0">
                <a:solidFill>
                  <a:srgbClr val="009900"/>
                </a:solidFill>
                <a:latin typeface="Arial"/>
                <a:cs typeface="Arial"/>
              </a:rPr>
              <a:t>Esquema</a:t>
            </a:r>
            <a:r>
              <a:rPr sz="2000" i="0" spc="-4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spc="-20" dirty="0">
                <a:solidFill>
                  <a:srgbClr val="009900"/>
                </a:solidFill>
                <a:latin typeface="Arial"/>
                <a:cs typeface="Arial"/>
              </a:rPr>
              <a:t>de</a:t>
            </a:r>
            <a:r>
              <a:rPr sz="2000" i="0" spc="-3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spc="-95" dirty="0">
                <a:solidFill>
                  <a:srgbClr val="009900"/>
                </a:solidFill>
                <a:latin typeface="Arial"/>
                <a:cs typeface="Arial"/>
              </a:rPr>
              <a:t>Conexión</a:t>
            </a:r>
            <a:r>
              <a:rPr sz="2000" i="0" spc="-4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dirty="0">
                <a:solidFill>
                  <a:srgbClr val="009900"/>
                </a:solidFill>
                <a:latin typeface="Arial"/>
                <a:cs typeface="Arial"/>
              </a:rPr>
              <a:t>a </a:t>
            </a:r>
            <a:r>
              <a:rPr sz="2000" i="0" spc="-65" dirty="0">
                <a:solidFill>
                  <a:srgbClr val="009900"/>
                </a:solidFill>
                <a:latin typeface="Arial"/>
                <a:cs typeface="Arial"/>
              </a:rPr>
              <a:t>Tierra</a:t>
            </a:r>
            <a:r>
              <a:rPr sz="2000" i="0" spc="-4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000" i="0" dirty="0">
                <a:solidFill>
                  <a:srgbClr val="009900"/>
                </a:solidFill>
                <a:latin typeface="Arial"/>
                <a:cs typeface="Arial"/>
              </a:rPr>
              <a:t>TN-</a:t>
            </a:r>
            <a:r>
              <a:rPr sz="2000" i="0" spc="-50" dirty="0">
                <a:solidFill>
                  <a:srgbClr val="009900"/>
                </a:solidFill>
                <a:latin typeface="Arial"/>
                <a:cs typeface="Arial"/>
              </a:rPr>
              <a:t>S </a:t>
            </a:r>
            <a:r>
              <a:rPr sz="2000" i="0" spc="-75" dirty="0">
                <a:solidFill>
                  <a:srgbClr val="FF6699"/>
                </a:solidFill>
                <a:latin typeface="Arial"/>
                <a:cs typeface="Arial"/>
              </a:rPr>
              <a:t>(Excepción,</a:t>
            </a:r>
            <a:r>
              <a:rPr sz="2000" i="0" spc="-45" dirty="0">
                <a:solidFill>
                  <a:srgbClr val="FF6699"/>
                </a:solidFill>
                <a:latin typeface="Arial"/>
                <a:cs typeface="Arial"/>
              </a:rPr>
              <a:t> </a:t>
            </a:r>
            <a:r>
              <a:rPr sz="2000" i="0" spc="-120" dirty="0">
                <a:solidFill>
                  <a:srgbClr val="FF6699"/>
                </a:solidFill>
                <a:latin typeface="Arial"/>
                <a:cs typeface="Arial"/>
              </a:rPr>
              <a:t>con</a:t>
            </a:r>
            <a:r>
              <a:rPr sz="2000" i="0" spc="-45" dirty="0">
                <a:solidFill>
                  <a:srgbClr val="FF6699"/>
                </a:solidFill>
                <a:latin typeface="Arial"/>
                <a:cs typeface="Arial"/>
              </a:rPr>
              <a:t> </a:t>
            </a:r>
            <a:r>
              <a:rPr sz="2000" i="0" spc="-120" dirty="0">
                <a:solidFill>
                  <a:srgbClr val="FF6699"/>
                </a:solidFill>
                <a:latin typeface="Arial"/>
                <a:cs typeface="Arial"/>
              </a:rPr>
              <a:t>suministro</a:t>
            </a:r>
            <a:r>
              <a:rPr sz="2000" i="0" spc="-40" dirty="0">
                <a:solidFill>
                  <a:srgbClr val="FF6699"/>
                </a:solidFill>
                <a:latin typeface="Arial"/>
                <a:cs typeface="Arial"/>
              </a:rPr>
              <a:t> </a:t>
            </a:r>
            <a:r>
              <a:rPr sz="2000" i="0" spc="-20" dirty="0">
                <a:solidFill>
                  <a:srgbClr val="FF6699"/>
                </a:solidFill>
                <a:latin typeface="Arial"/>
                <a:cs typeface="Arial"/>
              </a:rPr>
              <a:t>en</a:t>
            </a:r>
            <a:r>
              <a:rPr sz="2000" i="0" spc="-40" dirty="0">
                <a:solidFill>
                  <a:srgbClr val="FF6699"/>
                </a:solidFill>
                <a:latin typeface="Arial"/>
                <a:cs typeface="Arial"/>
              </a:rPr>
              <a:t> </a:t>
            </a:r>
            <a:r>
              <a:rPr sz="2000" i="0" spc="-25" dirty="0">
                <a:solidFill>
                  <a:srgbClr val="FF6699"/>
                </a:solidFill>
                <a:latin typeface="Arial"/>
                <a:cs typeface="Arial"/>
              </a:rPr>
              <a:t>MT)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61204" y="1719383"/>
            <a:ext cx="7026909" cy="3195320"/>
            <a:chOff x="2861204" y="1719383"/>
            <a:chExt cx="7026909" cy="3195320"/>
          </a:xfrm>
        </p:grpSpPr>
        <p:sp>
          <p:nvSpPr>
            <p:cNvPr id="4" name="object 4"/>
            <p:cNvSpPr/>
            <p:nvPr/>
          </p:nvSpPr>
          <p:spPr>
            <a:xfrm>
              <a:off x="5918149" y="3359238"/>
              <a:ext cx="330200" cy="198120"/>
            </a:xfrm>
            <a:custGeom>
              <a:avLst/>
              <a:gdLst/>
              <a:ahLst/>
              <a:cxnLst/>
              <a:rect l="l" t="t" r="r" b="b"/>
              <a:pathLst>
                <a:path w="330200" h="198120">
                  <a:moveTo>
                    <a:pt x="329768" y="187147"/>
                  </a:moveTo>
                  <a:lnTo>
                    <a:pt x="5803" y="0"/>
                  </a:lnTo>
                  <a:lnTo>
                    <a:pt x="0" y="10223"/>
                  </a:lnTo>
                  <a:lnTo>
                    <a:pt x="323443" y="198005"/>
                  </a:lnTo>
                  <a:lnTo>
                    <a:pt x="329768" y="187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28186" y="3369141"/>
              <a:ext cx="330200" cy="198120"/>
            </a:xfrm>
            <a:custGeom>
              <a:avLst/>
              <a:gdLst/>
              <a:ahLst/>
              <a:cxnLst/>
              <a:rect l="l" t="t" r="r" b="b"/>
              <a:pathLst>
                <a:path w="330200" h="198120">
                  <a:moveTo>
                    <a:pt x="323434" y="198001"/>
                  </a:moveTo>
                  <a:lnTo>
                    <a:pt x="329765" y="187144"/>
                  </a:lnTo>
                  <a:lnTo>
                    <a:pt x="5540" y="0"/>
                  </a:lnTo>
                  <a:lnTo>
                    <a:pt x="0" y="10222"/>
                  </a:lnTo>
                  <a:lnTo>
                    <a:pt x="323434" y="198001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13245" y="4889601"/>
              <a:ext cx="57150" cy="13335"/>
            </a:xfrm>
            <a:custGeom>
              <a:avLst/>
              <a:gdLst/>
              <a:ahLst/>
              <a:cxnLst/>
              <a:rect l="l" t="t" r="r" b="b"/>
              <a:pathLst>
                <a:path w="57150" h="13335">
                  <a:moveTo>
                    <a:pt x="56984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56984" y="12788"/>
                  </a:lnTo>
                  <a:lnTo>
                    <a:pt x="569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3009" y="4899502"/>
              <a:ext cx="57150" cy="13335"/>
            </a:xfrm>
            <a:custGeom>
              <a:avLst/>
              <a:gdLst/>
              <a:ahLst/>
              <a:cxnLst/>
              <a:rect l="l" t="t" r="r" b="b"/>
              <a:pathLst>
                <a:path w="57150" h="13335">
                  <a:moveTo>
                    <a:pt x="56983" y="12784"/>
                  </a:moveTo>
                  <a:lnTo>
                    <a:pt x="56983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56983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95058" y="4889601"/>
              <a:ext cx="78740" cy="13335"/>
            </a:xfrm>
            <a:custGeom>
              <a:avLst/>
              <a:gdLst/>
              <a:ahLst/>
              <a:cxnLst/>
              <a:rect l="l" t="t" r="r" b="b"/>
              <a:pathLst>
                <a:path w="78740" h="13335">
                  <a:moveTo>
                    <a:pt x="78613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8613" y="12788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04821" y="4899502"/>
              <a:ext cx="78740" cy="13335"/>
            </a:xfrm>
            <a:custGeom>
              <a:avLst/>
              <a:gdLst/>
              <a:ahLst/>
              <a:cxnLst/>
              <a:rect l="l" t="t" r="r" b="b"/>
              <a:pathLst>
                <a:path w="78740" h="13335">
                  <a:moveTo>
                    <a:pt x="78616" y="12784"/>
                  </a:moveTo>
                  <a:lnTo>
                    <a:pt x="78616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8616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76072" y="4889601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46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146" y="12788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85842" y="4899502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09" h="13335">
                  <a:moveTo>
                    <a:pt x="79407" y="12784"/>
                  </a:moveTo>
                  <a:lnTo>
                    <a:pt x="79407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407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57886" y="4889601"/>
              <a:ext cx="78740" cy="13335"/>
            </a:xfrm>
            <a:custGeom>
              <a:avLst/>
              <a:gdLst/>
              <a:ahLst/>
              <a:cxnLst/>
              <a:rect l="l" t="t" r="r" b="b"/>
              <a:pathLst>
                <a:path w="78740" h="13335">
                  <a:moveTo>
                    <a:pt x="78613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8613" y="12788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67653" y="4899502"/>
              <a:ext cx="78740" cy="13335"/>
            </a:xfrm>
            <a:custGeom>
              <a:avLst/>
              <a:gdLst/>
              <a:ahLst/>
              <a:cxnLst/>
              <a:rect l="l" t="t" r="r" b="b"/>
              <a:pathLst>
                <a:path w="78740" h="13335">
                  <a:moveTo>
                    <a:pt x="78616" y="12784"/>
                  </a:moveTo>
                  <a:lnTo>
                    <a:pt x="78616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8616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38912" y="4889601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33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133" y="12788"/>
                  </a:lnTo>
                  <a:lnTo>
                    <a:pt x="791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48674" y="4899502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09" h="13335">
                  <a:moveTo>
                    <a:pt x="79407" y="12784"/>
                  </a:moveTo>
                  <a:lnTo>
                    <a:pt x="79407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407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19926" y="4889601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10" h="13335">
                  <a:moveTo>
                    <a:pt x="79413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413" y="12788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29958" y="4899502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43" y="12784"/>
                  </a:moveTo>
                  <a:lnTo>
                    <a:pt x="79143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143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00952" y="4889601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10" h="13335">
                  <a:moveTo>
                    <a:pt x="79400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400" y="12788"/>
                  </a:lnTo>
                  <a:lnTo>
                    <a:pt x="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10979" y="4899502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43" y="12784"/>
                  </a:moveTo>
                  <a:lnTo>
                    <a:pt x="79143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143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82754" y="4889601"/>
              <a:ext cx="78740" cy="13335"/>
            </a:xfrm>
            <a:custGeom>
              <a:avLst/>
              <a:gdLst/>
              <a:ahLst/>
              <a:cxnLst/>
              <a:rect l="l" t="t" r="r" b="b"/>
              <a:pathLst>
                <a:path w="78739" h="13335">
                  <a:moveTo>
                    <a:pt x="78625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8625" y="12788"/>
                  </a:lnTo>
                  <a:lnTo>
                    <a:pt x="78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92790" y="4899502"/>
              <a:ext cx="78740" cy="13335"/>
            </a:xfrm>
            <a:custGeom>
              <a:avLst/>
              <a:gdLst/>
              <a:ahLst/>
              <a:cxnLst/>
              <a:rect l="l" t="t" r="r" b="b"/>
              <a:pathLst>
                <a:path w="78739" h="13335">
                  <a:moveTo>
                    <a:pt x="78616" y="12784"/>
                  </a:moveTo>
                  <a:lnTo>
                    <a:pt x="78616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8616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63780" y="4889601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10" h="13335">
                  <a:moveTo>
                    <a:pt x="79413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413" y="12788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73811" y="4899502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43" y="12784"/>
                  </a:moveTo>
                  <a:lnTo>
                    <a:pt x="79143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143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45594" y="4889601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10" h="13335">
                  <a:moveTo>
                    <a:pt x="79400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400" y="12788"/>
                  </a:lnTo>
                  <a:lnTo>
                    <a:pt x="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55623" y="4899502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43" y="12784"/>
                  </a:moveTo>
                  <a:lnTo>
                    <a:pt x="79143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143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26087" y="4889601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10" h="13335">
                  <a:moveTo>
                    <a:pt x="79400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400" y="12788"/>
                  </a:lnTo>
                  <a:lnTo>
                    <a:pt x="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36116" y="4899502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43" y="12784"/>
                  </a:moveTo>
                  <a:lnTo>
                    <a:pt x="79143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143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07901" y="4889601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33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133" y="12788"/>
                  </a:lnTo>
                  <a:lnTo>
                    <a:pt x="791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7664" y="4899502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10" h="13335">
                  <a:moveTo>
                    <a:pt x="79407" y="12784"/>
                  </a:moveTo>
                  <a:lnTo>
                    <a:pt x="79407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407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89448" y="4889601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8879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8879" y="12788"/>
                  </a:lnTo>
                  <a:lnTo>
                    <a:pt x="788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99476" y="4899502"/>
              <a:ext cx="78740" cy="13335"/>
            </a:xfrm>
            <a:custGeom>
              <a:avLst/>
              <a:gdLst/>
              <a:ahLst/>
              <a:cxnLst/>
              <a:rect l="l" t="t" r="r" b="b"/>
              <a:pathLst>
                <a:path w="78739" h="13335">
                  <a:moveTo>
                    <a:pt x="78616" y="12784"/>
                  </a:moveTo>
                  <a:lnTo>
                    <a:pt x="78616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8616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70728" y="4889601"/>
              <a:ext cx="79375" cy="13335"/>
            </a:xfrm>
            <a:custGeom>
              <a:avLst/>
              <a:gdLst/>
              <a:ahLst/>
              <a:cxnLst/>
              <a:rect l="l" t="t" r="r" b="b"/>
              <a:pathLst>
                <a:path w="79375" h="13335">
                  <a:moveTo>
                    <a:pt x="79146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79146" y="12788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80496" y="4899502"/>
              <a:ext cx="80010" cy="13335"/>
            </a:xfrm>
            <a:custGeom>
              <a:avLst/>
              <a:gdLst/>
              <a:ahLst/>
              <a:cxnLst/>
              <a:rect l="l" t="t" r="r" b="b"/>
              <a:pathLst>
                <a:path w="80010" h="13335">
                  <a:moveTo>
                    <a:pt x="79407" y="12784"/>
                  </a:moveTo>
                  <a:lnTo>
                    <a:pt x="79407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79407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74170" y="4889601"/>
              <a:ext cx="57150" cy="13335"/>
            </a:xfrm>
            <a:custGeom>
              <a:avLst/>
              <a:gdLst/>
              <a:ahLst/>
              <a:cxnLst/>
              <a:rect l="l" t="t" r="r" b="b"/>
              <a:pathLst>
                <a:path w="57150" h="13335">
                  <a:moveTo>
                    <a:pt x="56984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56984" y="12788"/>
                  </a:lnTo>
                  <a:lnTo>
                    <a:pt x="569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83940" y="4899502"/>
              <a:ext cx="57150" cy="13335"/>
            </a:xfrm>
            <a:custGeom>
              <a:avLst/>
              <a:gdLst/>
              <a:ahLst/>
              <a:cxnLst/>
              <a:rect l="l" t="t" r="r" b="b"/>
              <a:pathLst>
                <a:path w="57150" h="13335">
                  <a:moveTo>
                    <a:pt x="56983" y="12784"/>
                  </a:moveTo>
                  <a:lnTo>
                    <a:pt x="56983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56983" y="12784"/>
                  </a:lnTo>
                </a:path>
                <a:path w="57150" h="13335">
                  <a:moveTo>
                    <a:pt x="0" y="12784"/>
                  </a:moveTo>
                  <a:lnTo>
                    <a:pt x="0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67583" y="1861553"/>
              <a:ext cx="64135" cy="12700"/>
            </a:xfrm>
            <a:custGeom>
              <a:avLst/>
              <a:gdLst/>
              <a:ahLst/>
              <a:cxnLst/>
              <a:rect l="l" t="t" r="r" b="b"/>
              <a:pathLst>
                <a:path w="64135" h="12700">
                  <a:moveTo>
                    <a:pt x="63944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63944" y="12153"/>
                  </a:lnTo>
                  <a:lnTo>
                    <a:pt x="639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77508" y="1871321"/>
              <a:ext cx="64135" cy="12700"/>
            </a:xfrm>
            <a:custGeom>
              <a:avLst/>
              <a:gdLst/>
              <a:ahLst/>
              <a:cxnLst/>
              <a:rect l="l" t="t" r="r" b="b"/>
              <a:pathLst>
                <a:path w="64135" h="12700">
                  <a:moveTo>
                    <a:pt x="0" y="0"/>
                  </a:moveTo>
                  <a:lnTo>
                    <a:pt x="0" y="12150"/>
                  </a:lnTo>
                  <a:lnTo>
                    <a:pt x="63921" y="12150"/>
                  </a:lnTo>
                  <a:lnTo>
                    <a:pt x="63921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71152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73" y="12153"/>
                  </a:lnTo>
                  <a:lnTo>
                    <a:pt x="79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81081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49" y="12150"/>
                  </a:lnTo>
                  <a:lnTo>
                    <a:pt x="79249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90049" y="186155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51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51" y="12153"/>
                  </a:lnTo>
                  <a:lnTo>
                    <a:pt x="786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99981" y="187132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0" y="0"/>
                  </a:moveTo>
                  <a:lnTo>
                    <a:pt x="0" y="12150"/>
                  </a:lnTo>
                  <a:lnTo>
                    <a:pt x="78616" y="12150"/>
                  </a:lnTo>
                  <a:lnTo>
                    <a:pt x="7861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208324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73" y="12153"/>
                  </a:lnTo>
                  <a:lnTo>
                    <a:pt x="79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18222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75" y="12150"/>
                  </a:lnTo>
                  <a:lnTo>
                    <a:pt x="79275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27222" y="186155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13" y="12153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37149" y="187132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0" y="0"/>
                  </a:moveTo>
                  <a:lnTo>
                    <a:pt x="0" y="12150"/>
                  </a:lnTo>
                  <a:lnTo>
                    <a:pt x="78616" y="12150"/>
                  </a:lnTo>
                  <a:lnTo>
                    <a:pt x="7861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45484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8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86" y="12153"/>
                  </a:lnTo>
                  <a:lnTo>
                    <a:pt x="792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55390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75" y="12150"/>
                  </a:lnTo>
                  <a:lnTo>
                    <a:pt x="79275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64394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73" y="12153"/>
                  </a:lnTo>
                  <a:lnTo>
                    <a:pt x="79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74317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49" y="12150"/>
                  </a:lnTo>
                  <a:lnTo>
                    <a:pt x="79249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683292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73" y="12153"/>
                  </a:lnTo>
                  <a:lnTo>
                    <a:pt x="79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693217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49" y="12150"/>
                  </a:lnTo>
                  <a:lnTo>
                    <a:pt x="79249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01554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8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86" y="12153"/>
                  </a:lnTo>
                  <a:lnTo>
                    <a:pt x="792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11458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75" y="12150"/>
                  </a:lnTo>
                  <a:lnTo>
                    <a:pt x="79275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920464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73" y="12153"/>
                  </a:lnTo>
                  <a:lnTo>
                    <a:pt x="79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30385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49" y="12150"/>
                  </a:lnTo>
                  <a:lnTo>
                    <a:pt x="79249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38727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73" y="12153"/>
                  </a:lnTo>
                  <a:lnTo>
                    <a:pt x="79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48626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75" y="12150"/>
                  </a:lnTo>
                  <a:lnTo>
                    <a:pt x="79275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57624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73" y="12153"/>
                  </a:lnTo>
                  <a:lnTo>
                    <a:pt x="79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67526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75" y="12150"/>
                  </a:lnTo>
                  <a:lnTo>
                    <a:pt x="79275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76522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8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286" y="12153"/>
                  </a:lnTo>
                  <a:lnTo>
                    <a:pt x="792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86453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249" y="12150"/>
                  </a:lnTo>
                  <a:lnTo>
                    <a:pt x="79249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395432" y="186155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13" y="12153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05353" y="187132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0" y="0"/>
                  </a:moveTo>
                  <a:lnTo>
                    <a:pt x="0" y="12150"/>
                  </a:lnTo>
                  <a:lnTo>
                    <a:pt x="78721" y="12150"/>
                  </a:lnTo>
                  <a:lnTo>
                    <a:pt x="78721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513618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00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00" y="12153"/>
                  </a:lnTo>
                  <a:lnTo>
                    <a:pt x="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523647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632592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146" y="12153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42626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751578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146" y="12153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761342" y="187132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0" y="0"/>
                  </a:moveTo>
                  <a:lnTo>
                    <a:pt x="0" y="12150"/>
                  </a:lnTo>
                  <a:lnTo>
                    <a:pt x="79407" y="12150"/>
                  </a:lnTo>
                  <a:lnTo>
                    <a:pt x="79407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870285" y="186155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25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25" y="12153"/>
                  </a:lnTo>
                  <a:lnTo>
                    <a:pt x="78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880322" y="187132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0" y="0"/>
                  </a:moveTo>
                  <a:lnTo>
                    <a:pt x="0" y="12150"/>
                  </a:lnTo>
                  <a:lnTo>
                    <a:pt x="78616" y="12150"/>
                  </a:lnTo>
                  <a:lnTo>
                    <a:pt x="7861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988738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146" y="12153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998510" y="187132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0" y="0"/>
                  </a:moveTo>
                  <a:lnTo>
                    <a:pt x="0" y="12150"/>
                  </a:lnTo>
                  <a:lnTo>
                    <a:pt x="79407" y="12150"/>
                  </a:lnTo>
                  <a:lnTo>
                    <a:pt x="79407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07457" y="186155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13" y="12153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117489" y="187132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0" y="0"/>
                  </a:moveTo>
                  <a:lnTo>
                    <a:pt x="0" y="12150"/>
                  </a:lnTo>
                  <a:lnTo>
                    <a:pt x="78616" y="12150"/>
                  </a:lnTo>
                  <a:lnTo>
                    <a:pt x="7861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225910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146" y="12153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235678" y="187132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0" y="0"/>
                  </a:moveTo>
                  <a:lnTo>
                    <a:pt x="0" y="12150"/>
                  </a:lnTo>
                  <a:lnTo>
                    <a:pt x="79407" y="12150"/>
                  </a:lnTo>
                  <a:lnTo>
                    <a:pt x="79407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344630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00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00" y="12153"/>
                  </a:lnTo>
                  <a:lnTo>
                    <a:pt x="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354657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463603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13" y="12153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473637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581789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13" y="12153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591825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700776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00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00" y="12153"/>
                  </a:lnTo>
                  <a:lnTo>
                    <a:pt x="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710804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818962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13" y="12153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828993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937936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13" y="12153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947972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056922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146" y="12153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066688" y="187132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0" y="0"/>
                  </a:moveTo>
                  <a:lnTo>
                    <a:pt x="0" y="12150"/>
                  </a:lnTo>
                  <a:lnTo>
                    <a:pt x="79407" y="12150"/>
                  </a:lnTo>
                  <a:lnTo>
                    <a:pt x="79407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175895" y="186155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25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25" y="12153"/>
                  </a:lnTo>
                  <a:lnTo>
                    <a:pt x="78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185667" y="187132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0" y="0"/>
                  </a:moveTo>
                  <a:lnTo>
                    <a:pt x="0" y="12150"/>
                  </a:lnTo>
                  <a:lnTo>
                    <a:pt x="78616" y="12150"/>
                  </a:lnTo>
                  <a:lnTo>
                    <a:pt x="7861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294094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3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133" y="12153"/>
                  </a:lnTo>
                  <a:lnTo>
                    <a:pt x="791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303855" y="187132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0" y="0"/>
                  </a:moveTo>
                  <a:lnTo>
                    <a:pt x="0" y="12150"/>
                  </a:lnTo>
                  <a:lnTo>
                    <a:pt x="79407" y="12150"/>
                  </a:lnTo>
                  <a:lnTo>
                    <a:pt x="79407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413068" y="1861553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146" y="12153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422835" y="187132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09" h="12700">
                  <a:moveTo>
                    <a:pt x="0" y="0"/>
                  </a:moveTo>
                  <a:lnTo>
                    <a:pt x="0" y="12150"/>
                  </a:lnTo>
                  <a:lnTo>
                    <a:pt x="79407" y="12150"/>
                  </a:lnTo>
                  <a:lnTo>
                    <a:pt x="79407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531788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09" h="12700">
                  <a:moveTo>
                    <a:pt x="79400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00" y="12153"/>
                  </a:lnTo>
                  <a:lnTo>
                    <a:pt x="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541815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650761" y="186155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40" h="12700">
                  <a:moveTo>
                    <a:pt x="786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13" y="12153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660531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8880" y="12150"/>
                  </a:lnTo>
                  <a:lnTo>
                    <a:pt x="78880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768948" y="1861553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09" h="12700">
                  <a:moveTo>
                    <a:pt x="794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9413" y="12153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778982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9143" y="12150"/>
                  </a:lnTo>
                  <a:lnTo>
                    <a:pt x="79143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887934" y="186155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40" h="12700">
                  <a:moveTo>
                    <a:pt x="78613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13" y="12153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897698" y="187132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0" y="0"/>
                  </a:moveTo>
                  <a:lnTo>
                    <a:pt x="0" y="12150"/>
                  </a:lnTo>
                  <a:lnTo>
                    <a:pt x="78880" y="12150"/>
                  </a:lnTo>
                  <a:lnTo>
                    <a:pt x="78880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006120" y="1861553"/>
              <a:ext cx="64135" cy="12700"/>
            </a:xfrm>
            <a:custGeom>
              <a:avLst/>
              <a:gdLst/>
              <a:ahLst/>
              <a:cxnLst/>
              <a:rect l="l" t="t" r="r" b="b"/>
              <a:pathLst>
                <a:path w="64134" h="12700">
                  <a:moveTo>
                    <a:pt x="64109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64109" y="12153"/>
                  </a:lnTo>
                  <a:lnTo>
                    <a:pt x="641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016150" y="1871321"/>
              <a:ext cx="64135" cy="12700"/>
            </a:xfrm>
            <a:custGeom>
              <a:avLst/>
              <a:gdLst/>
              <a:ahLst/>
              <a:cxnLst/>
              <a:rect l="l" t="t" r="r" b="b"/>
              <a:pathLst>
                <a:path w="64134" h="12700">
                  <a:moveTo>
                    <a:pt x="0" y="0"/>
                  </a:moveTo>
                  <a:lnTo>
                    <a:pt x="0" y="12150"/>
                  </a:lnTo>
                  <a:lnTo>
                    <a:pt x="63842" y="12150"/>
                  </a:lnTo>
                  <a:lnTo>
                    <a:pt x="63842" y="0"/>
                  </a:lnTo>
                  <a:lnTo>
                    <a:pt x="0" y="0"/>
                  </a:lnTo>
                </a:path>
                <a:path w="64134" h="12700">
                  <a:moveTo>
                    <a:pt x="63842" y="0"/>
                  </a:moveTo>
                  <a:lnTo>
                    <a:pt x="63842" y="1215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771210" y="4752276"/>
              <a:ext cx="1517650" cy="13335"/>
            </a:xfrm>
            <a:custGeom>
              <a:avLst/>
              <a:gdLst/>
              <a:ahLst/>
              <a:cxnLst/>
              <a:rect l="l" t="t" r="r" b="b"/>
              <a:pathLst>
                <a:path w="1517650" h="13335">
                  <a:moveTo>
                    <a:pt x="1517446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1517446" y="12788"/>
                  </a:lnTo>
                  <a:lnTo>
                    <a:pt x="15174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780979" y="4762175"/>
              <a:ext cx="1518285" cy="13335"/>
            </a:xfrm>
            <a:custGeom>
              <a:avLst/>
              <a:gdLst/>
              <a:ahLst/>
              <a:cxnLst/>
              <a:rect l="l" t="t" r="r" b="b"/>
              <a:pathLst>
                <a:path w="1518284" h="13335">
                  <a:moveTo>
                    <a:pt x="1517714" y="12784"/>
                  </a:moveTo>
                  <a:lnTo>
                    <a:pt x="1517714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1517714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771210" y="4090568"/>
              <a:ext cx="1517650" cy="13335"/>
            </a:xfrm>
            <a:custGeom>
              <a:avLst/>
              <a:gdLst/>
              <a:ahLst/>
              <a:cxnLst/>
              <a:rect l="l" t="t" r="r" b="b"/>
              <a:pathLst>
                <a:path w="1517650" h="13335">
                  <a:moveTo>
                    <a:pt x="1517446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1517446" y="12788"/>
                  </a:lnTo>
                  <a:lnTo>
                    <a:pt x="15174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780979" y="4100471"/>
              <a:ext cx="1518285" cy="13335"/>
            </a:xfrm>
            <a:custGeom>
              <a:avLst/>
              <a:gdLst/>
              <a:ahLst/>
              <a:cxnLst/>
              <a:rect l="l" t="t" r="r" b="b"/>
              <a:pathLst>
                <a:path w="1518284" h="13335">
                  <a:moveTo>
                    <a:pt x="0" y="0"/>
                  </a:moveTo>
                  <a:lnTo>
                    <a:pt x="0" y="12758"/>
                  </a:lnTo>
                  <a:lnTo>
                    <a:pt x="1517714" y="12758"/>
                  </a:lnTo>
                  <a:lnTo>
                    <a:pt x="1517714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956458" y="3616642"/>
              <a:ext cx="6919595" cy="13335"/>
            </a:xfrm>
            <a:custGeom>
              <a:avLst/>
              <a:gdLst/>
              <a:ahLst/>
              <a:cxnLst/>
              <a:rect l="l" t="t" r="r" b="b"/>
              <a:pathLst>
                <a:path w="6919595" h="13335">
                  <a:moveTo>
                    <a:pt x="6919417" y="0"/>
                  </a:moveTo>
                  <a:lnTo>
                    <a:pt x="0" y="0"/>
                  </a:lnTo>
                  <a:lnTo>
                    <a:pt x="0" y="12763"/>
                  </a:lnTo>
                  <a:lnTo>
                    <a:pt x="6919417" y="12763"/>
                  </a:lnTo>
                  <a:lnTo>
                    <a:pt x="69194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966360" y="3626547"/>
              <a:ext cx="6919595" cy="13335"/>
            </a:xfrm>
            <a:custGeom>
              <a:avLst/>
              <a:gdLst/>
              <a:ahLst/>
              <a:cxnLst/>
              <a:rect l="l" t="t" r="r" b="b"/>
              <a:pathLst>
                <a:path w="6919595" h="13335">
                  <a:moveTo>
                    <a:pt x="0" y="0"/>
                  </a:moveTo>
                  <a:lnTo>
                    <a:pt x="0" y="12758"/>
                  </a:lnTo>
                  <a:lnTo>
                    <a:pt x="6919281" y="12758"/>
                  </a:lnTo>
                  <a:lnTo>
                    <a:pt x="6919281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956458" y="3241725"/>
              <a:ext cx="6919595" cy="13335"/>
            </a:xfrm>
            <a:custGeom>
              <a:avLst/>
              <a:gdLst/>
              <a:ahLst/>
              <a:cxnLst/>
              <a:rect l="l" t="t" r="r" b="b"/>
              <a:pathLst>
                <a:path w="6919595" h="13335">
                  <a:moveTo>
                    <a:pt x="6919417" y="0"/>
                  </a:moveTo>
                  <a:lnTo>
                    <a:pt x="0" y="0"/>
                  </a:lnTo>
                  <a:lnTo>
                    <a:pt x="0" y="12750"/>
                  </a:lnTo>
                  <a:lnTo>
                    <a:pt x="6919417" y="12763"/>
                  </a:lnTo>
                  <a:lnTo>
                    <a:pt x="69194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966360" y="3251597"/>
              <a:ext cx="6919595" cy="13335"/>
            </a:xfrm>
            <a:custGeom>
              <a:avLst/>
              <a:gdLst/>
              <a:ahLst/>
              <a:cxnLst/>
              <a:rect l="l" t="t" r="r" b="b"/>
              <a:pathLst>
                <a:path w="6919595" h="13335">
                  <a:moveTo>
                    <a:pt x="0" y="0"/>
                  </a:moveTo>
                  <a:lnTo>
                    <a:pt x="0" y="12784"/>
                  </a:lnTo>
                  <a:lnTo>
                    <a:pt x="6919281" y="12784"/>
                  </a:lnTo>
                  <a:lnTo>
                    <a:pt x="6919281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168495" y="2866885"/>
              <a:ext cx="5707380" cy="12700"/>
            </a:xfrm>
            <a:custGeom>
              <a:avLst/>
              <a:gdLst/>
              <a:ahLst/>
              <a:cxnLst/>
              <a:rect l="l" t="t" r="r" b="b"/>
              <a:pathLst>
                <a:path w="5707380" h="12700">
                  <a:moveTo>
                    <a:pt x="5707380" y="0"/>
                  </a:moveTo>
                  <a:lnTo>
                    <a:pt x="0" y="0"/>
                  </a:lnTo>
                  <a:lnTo>
                    <a:pt x="0" y="12141"/>
                  </a:lnTo>
                  <a:lnTo>
                    <a:pt x="5707380" y="12141"/>
                  </a:lnTo>
                  <a:lnTo>
                    <a:pt x="5707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178395" y="2876647"/>
              <a:ext cx="5707380" cy="12700"/>
            </a:xfrm>
            <a:custGeom>
              <a:avLst/>
              <a:gdLst/>
              <a:ahLst/>
              <a:cxnLst/>
              <a:rect l="l" t="t" r="r" b="b"/>
              <a:pathLst>
                <a:path w="5707380" h="12700">
                  <a:moveTo>
                    <a:pt x="0" y="0"/>
                  </a:moveTo>
                  <a:lnTo>
                    <a:pt x="0" y="12150"/>
                  </a:lnTo>
                  <a:lnTo>
                    <a:pt x="5707246" y="12150"/>
                  </a:lnTo>
                  <a:lnTo>
                    <a:pt x="570724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168495" y="2491269"/>
              <a:ext cx="5707380" cy="12700"/>
            </a:xfrm>
            <a:custGeom>
              <a:avLst/>
              <a:gdLst/>
              <a:ahLst/>
              <a:cxnLst/>
              <a:rect l="l" t="t" r="r" b="b"/>
              <a:pathLst>
                <a:path w="5707380" h="12700">
                  <a:moveTo>
                    <a:pt x="5707380" y="0"/>
                  </a:moveTo>
                  <a:lnTo>
                    <a:pt x="0" y="0"/>
                  </a:lnTo>
                  <a:lnTo>
                    <a:pt x="0" y="12674"/>
                  </a:lnTo>
                  <a:lnTo>
                    <a:pt x="5707380" y="12674"/>
                  </a:lnTo>
                  <a:lnTo>
                    <a:pt x="5707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178395" y="2501036"/>
              <a:ext cx="5707380" cy="13335"/>
            </a:xfrm>
            <a:custGeom>
              <a:avLst/>
              <a:gdLst/>
              <a:ahLst/>
              <a:cxnLst/>
              <a:rect l="l" t="t" r="r" b="b"/>
              <a:pathLst>
                <a:path w="5707380" h="13335">
                  <a:moveTo>
                    <a:pt x="0" y="0"/>
                  </a:moveTo>
                  <a:lnTo>
                    <a:pt x="0" y="12942"/>
                  </a:lnTo>
                  <a:lnTo>
                    <a:pt x="5707246" y="12943"/>
                  </a:lnTo>
                  <a:lnTo>
                    <a:pt x="570724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168495" y="2116188"/>
              <a:ext cx="5707380" cy="12700"/>
            </a:xfrm>
            <a:custGeom>
              <a:avLst/>
              <a:gdLst/>
              <a:ahLst/>
              <a:cxnLst/>
              <a:rect l="l" t="t" r="r" b="b"/>
              <a:pathLst>
                <a:path w="5707380" h="12700">
                  <a:moveTo>
                    <a:pt x="5707380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5707380" y="12153"/>
                  </a:lnTo>
                  <a:lnTo>
                    <a:pt x="57073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178395" y="2126218"/>
              <a:ext cx="5707380" cy="1436370"/>
            </a:xfrm>
            <a:custGeom>
              <a:avLst/>
              <a:gdLst/>
              <a:ahLst/>
              <a:cxnLst/>
              <a:rect l="l" t="t" r="r" b="b"/>
              <a:pathLst>
                <a:path w="5707380" h="1436370">
                  <a:moveTo>
                    <a:pt x="0" y="0"/>
                  </a:moveTo>
                  <a:lnTo>
                    <a:pt x="0" y="12150"/>
                  </a:lnTo>
                  <a:lnTo>
                    <a:pt x="5707246" y="12150"/>
                  </a:lnTo>
                  <a:lnTo>
                    <a:pt x="5707246" y="0"/>
                  </a:lnTo>
                  <a:lnTo>
                    <a:pt x="0" y="0"/>
                  </a:lnTo>
                </a:path>
                <a:path w="5707380" h="1436370">
                  <a:moveTo>
                    <a:pt x="2076391" y="1435798"/>
                  </a:moveTo>
                  <a:lnTo>
                    <a:pt x="1752956" y="124802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880430" y="1744535"/>
              <a:ext cx="550545" cy="12700"/>
            </a:xfrm>
            <a:custGeom>
              <a:avLst/>
              <a:gdLst/>
              <a:ahLst/>
              <a:cxnLst/>
              <a:rect l="l" t="t" r="r" b="b"/>
              <a:pathLst>
                <a:path w="550545" h="12700">
                  <a:moveTo>
                    <a:pt x="55031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550316" y="12153"/>
                  </a:lnTo>
                  <a:lnTo>
                    <a:pt x="5503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890461" y="1754570"/>
              <a:ext cx="550545" cy="12065"/>
            </a:xfrm>
            <a:custGeom>
              <a:avLst/>
              <a:gdLst/>
              <a:ahLst/>
              <a:cxnLst/>
              <a:rect l="l" t="t" r="r" b="b"/>
              <a:pathLst>
                <a:path w="550545" h="12064">
                  <a:moveTo>
                    <a:pt x="550313" y="11886"/>
                  </a:moveTo>
                  <a:lnTo>
                    <a:pt x="550313" y="0"/>
                  </a:lnTo>
                  <a:lnTo>
                    <a:pt x="0" y="0"/>
                  </a:lnTo>
                  <a:lnTo>
                    <a:pt x="0" y="11886"/>
                  </a:lnTo>
                  <a:lnTo>
                    <a:pt x="550313" y="11886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1651" y="3216810"/>
              <a:ext cx="73869" cy="74328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5185549" y="3457612"/>
              <a:ext cx="198120" cy="330835"/>
            </a:xfrm>
            <a:custGeom>
              <a:avLst/>
              <a:gdLst/>
              <a:ahLst/>
              <a:cxnLst/>
              <a:rect l="l" t="t" r="r" b="b"/>
              <a:pathLst>
                <a:path w="198120" h="330835">
                  <a:moveTo>
                    <a:pt x="197599" y="6388"/>
                  </a:moveTo>
                  <a:lnTo>
                    <a:pt x="187299" y="0"/>
                  </a:lnTo>
                  <a:lnTo>
                    <a:pt x="0" y="324472"/>
                  </a:lnTo>
                  <a:lnTo>
                    <a:pt x="10807" y="330835"/>
                  </a:lnTo>
                  <a:lnTo>
                    <a:pt x="197599" y="63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195578" y="3467481"/>
              <a:ext cx="197485" cy="331470"/>
            </a:xfrm>
            <a:custGeom>
              <a:avLst/>
              <a:gdLst/>
              <a:ahLst/>
              <a:cxnLst/>
              <a:rect l="l" t="t" r="r" b="b"/>
              <a:pathLst>
                <a:path w="197485" h="331470">
                  <a:moveTo>
                    <a:pt x="0" y="324472"/>
                  </a:moveTo>
                  <a:lnTo>
                    <a:pt x="10816" y="330864"/>
                  </a:lnTo>
                  <a:lnTo>
                    <a:pt x="197331" y="6392"/>
                  </a:lnTo>
                  <a:lnTo>
                    <a:pt x="187307" y="0"/>
                  </a:lnTo>
                  <a:lnTo>
                    <a:pt x="0" y="32447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603684" y="3702862"/>
              <a:ext cx="12700" cy="127000"/>
            </a:xfrm>
            <a:custGeom>
              <a:avLst/>
              <a:gdLst/>
              <a:ahLst/>
              <a:cxnLst/>
              <a:rect l="l" t="t" r="r" b="b"/>
              <a:pathLst>
                <a:path w="12700" h="127000">
                  <a:moveTo>
                    <a:pt x="12141" y="0"/>
                  </a:moveTo>
                  <a:lnTo>
                    <a:pt x="0" y="0"/>
                  </a:lnTo>
                  <a:lnTo>
                    <a:pt x="0" y="126479"/>
                  </a:lnTo>
                  <a:lnTo>
                    <a:pt x="12141" y="126479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613458" y="3712763"/>
              <a:ext cx="12700" cy="127000"/>
            </a:xfrm>
            <a:custGeom>
              <a:avLst/>
              <a:gdLst/>
              <a:ahLst/>
              <a:cxnLst/>
              <a:rect l="l" t="t" r="r" b="b"/>
              <a:pathLst>
                <a:path w="12700" h="127000">
                  <a:moveTo>
                    <a:pt x="0" y="126471"/>
                  </a:moveTo>
                  <a:lnTo>
                    <a:pt x="12135" y="126471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126471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606859" y="3761003"/>
              <a:ext cx="330200" cy="198120"/>
            </a:xfrm>
            <a:custGeom>
              <a:avLst/>
              <a:gdLst/>
              <a:ahLst/>
              <a:cxnLst/>
              <a:rect l="l" t="t" r="r" b="b"/>
              <a:pathLst>
                <a:path w="330200" h="198120">
                  <a:moveTo>
                    <a:pt x="329768" y="187147"/>
                  </a:moveTo>
                  <a:lnTo>
                    <a:pt x="5803" y="0"/>
                  </a:lnTo>
                  <a:lnTo>
                    <a:pt x="0" y="10858"/>
                  </a:lnTo>
                  <a:lnTo>
                    <a:pt x="323430" y="198005"/>
                  </a:lnTo>
                  <a:lnTo>
                    <a:pt x="329768" y="187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616623" y="3770875"/>
              <a:ext cx="330200" cy="198120"/>
            </a:xfrm>
            <a:custGeom>
              <a:avLst/>
              <a:gdLst/>
              <a:ahLst/>
              <a:cxnLst/>
              <a:rect l="l" t="t" r="r" b="b"/>
              <a:pathLst>
                <a:path w="330200" h="198120">
                  <a:moveTo>
                    <a:pt x="323698" y="198001"/>
                  </a:moveTo>
                  <a:lnTo>
                    <a:pt x="330029" y="187144"/>
                  </a:lnTo>
                  <a:lnTo>
                    <a:pt x="5803" y="0"/>
                  </a:lnTo>
                  <a:lnTo>
                    <a:pt x="0" y="10856"/>
                  </a:lnTo>
                  <a:lnTo>
                    <a:pt x="323698" y="198001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861195" y="3776319"/>
              <a:ext cx="12700" cy="83185"/>
            </a:xfrm>
            <a:custGeom>
              <a:avLst/>
              <a:gdLst/>
              <a:ahLst/>
              <a:cxnLst/>
              <a:rect l="l" t="t" r="r" b="b"/>
              <a:pathLst>
                <a:path w="12700" h="83185">
                  <a:moveTo>
                    <a:pt x="12166" y="0"/>
                  </a:moveTo>
                  <a:lnTo>
                    <a:pt x="0" y="0"/>
                  </a:lnTo>
                  <a:lnTo>
                    <a:pt x="0" y="83019"/>
                  </a:lnTo>
                  <a:lnTo>
                    <a:pt x="12166" y="83019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871124" y="3786221"/>
              <a:ext cx="12700" cy="83185"/>
            </a:xfrm>
            <a:custGeom>
              <a:avLst/>
              <a:gdLst/>
              <a:ahLst/>
              <a:cxnLst/>
              <a:rect l="l" t="t" r="r" b="b"/>
              <a:pathLst>
                <a:path w="12700" h="83185">
                  <a:moveTo>
                    <a:pt x="0" y="83019"/>
                  </a:moveTo>
                  <a:lnTo>
                    <a:pt x="12135" y="83019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83019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861195" y="3657510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222"/>
                  </a:lnTo>
                  <a:lnTo>
                    <a:pt x="12166" y="79222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871124" y="3667410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16"/>
                  </a:moveTo>
                  <a:lnTo>
                    <a:pt x="12135" y="79216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16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861195" y="3538067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66" y="0"/>
                  </a:moveTo>
                  <a:lnTo>
                    <a:pt x="0" y="0"/>
                  </a:lnTo>
                  <a:lnTo>
                    <a:pt x="0" y="79844"/>
                  </a:lnTo>
                  <a:lnTo>
                    <a:pt x="12166" y="79844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871124" y="3547965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0" y="79850"/>
                  </a:moveTo>
                  <a:lnTo>
                    <a:pt x="12135" y="79850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85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861195" y="341928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184"/>
                  </a:lnTo>
                  <a:lnTo>
                    <a:pt x="12166" y="79184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871124" y="3429180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189"/>
                  </a:moveTo>
                  <a:lnTo>
                    <a:pt x="12135" y="79189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189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861195" y="3299840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66" y="0"/>
                  </a:moveTo>
                  <a:lnTo>
                    <a:pt x="0" y="0"/>
                  </a:lnTo>
                  <a:lnTo>
                    <a:pt x="0" y="79844"/>
                  </a:lnTo>
                  <a:lnTo>
                    <a:pt x="12166" y="79844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871124" y="3309735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0" y="79823"/>
                  </a:moveTo>
                  <a:lnTo>
                    <a:pt x="12135" y="79823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823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861195" y="3181019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222"/>
                  </a:lnTo>
                  <a:lnTo>
                    <a:pt x="12166" y="79222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871124" y="319092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16"/>
                  </a:moveTo>
                  <a:lnTo>
                    <a:pt x="12135" y="79216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16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861195" y="3062350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082"/>
                  </a:lnTo>
                  <a:lnTo>
                    <a:pt x="12166" y="79082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871124" y="3072139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189"/>
                  </a:moveTo>
                  <a:lnTo>
                    <a:pt x="12135" y="79189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189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861195" y="2943478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2166" y="79248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871124" y="2953248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42"/>
                  </a:moveTo>
                  <a:lnTo>
                    <a:pt x="12135" y="7924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4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861195" y="2824086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8981"/>
                  </a:lnTo>
                  <a:lnTo>
                    <a:pt x="12166" y="78981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871124" y="2833856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42"/>
                  </a:moveTo>
                  <a:lnTo>
                    <a:pt x="12135" y="7924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4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861195" y="2705226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235"/>
                  </a:lnTo>
                  <a:lnTo>
                    <a:pt x="12166" y="79235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871124" y="2714992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42"/>
                  </a:moveTo>
                  <a:lnTo>
                    <a:pt x="12135" y="7924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4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861195" y="258583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235"/>
                  </a:lnTo>
                  <a:lnTo>
                    <a:pt x="12166" y="79235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871124" y="2595599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42"/>
                  </a:moveTo>
                  <a:lnTo>
                    <a:pt x="12135" y="7924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4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861195" y="246697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235"/>
                  </a:lnTo>
                  <a:lnTo>
                    <a:pt x="12166" y="79235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871124" y="2476735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42"/>
                  </a:moveTo>
                  <a:lnTo>
                    <a:pt x="12135" y="7924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4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861195" y="2347582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235"/>
                  </a:lnTo>
                  <a:lnTo>
                    <a:pt x="12166" y="79235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871124" y="2357343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42"/>
                  </a:moveTo>
                  <a:lnTo>
                    <a:pt x="12135" y="7924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4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861195" y="2228189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66" y="0"/>
                  </a:moveTo>
                  <a:lnTo>
                    <a:pt x="0" y="0"/>
                  </a:lnTo>
                  <a:lnTo>
                    <a:pt x="0" y="79768"/>
                  </a:lnTo>
                  <a:lnTo>
                    <a:pt x="12166" y="79768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871124" y="2237951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0" y="79771"/>
                  </a:moveTo>
                  <a:lnTo>
                    <a:pt x="12135" y="79771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771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861195" y="2109317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66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2166" y="79248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871124" y="2119087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42"/>
                  </a:moveTo>
                  <a:lnTo>
                    <a:pt x="12135" y="7924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4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861195" y="1989924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66" y="0"/>
                  </a:moveTo>
                  <a:lnTo>
                    <a:pt x="0" y="0"/>
                  </a:lnTo>
                  <a:lnTo>
                    <a:pt x="0" y="79768"/>
                  </a:lnTo>
                  <a:lnTo>
                    <a:pt x="12166" y="79768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871124" y="1999694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0" y="79771"/>
                  </a:moveTo>
                  <a:lnTo>
                    <a:pt x="12135" y="79771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771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861195" y="1867102"/>
              <a:ext cx="12700" cy="83820"/>
            </a:xfrm>
            <a:custGeom>
              <a:avLst/>
              <a:gdLst/>
              <a:ahLst/>
              <a:cxnLst/>
              <a:rect l="l" t="t" r="r" b="b"/>
              <a:pathLst>
                <a:path w="12700" h="83819">
                  <a:moveTo>
                    <a:pt x="12166" y="0"/>
                  </a:moveTo>
                  <a:lnTo>
                    <a:pt x="0" y="0"/>
                  </a:lnTo>
                  <a:lnTo>
                    <a:pt x="0" y="83197"/>
                  </a:lnTo>
                  <a:lnTo>
                    <a:pt x="12166" y="83197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871124" y="1877132"/>
              <a:ext cx="12700" cy="83185"/>
            </a:xfrm>
            <a:custGeom>
              <a:avLst/>
              <a:gdLst/>
              <a:ahLst/>
              <a:cxnLst/>
              <a:rect l="l" t="t" r="r" b="b"/>
              <a:pathLst>
                <a:path w="12700" h="83185">
                  <a:moveTo>
                    <a:pt x="0" y="82940"/>
                  </a:moveTo>
                  <a:lnTo>
                    <a:pt x="12135" y="82940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82940"/>
                  </a:lnTo>
                </a:path>
                <a:path w="12700" h="83185">
                  <a:moveTo>
                    <a:pt x="0" y="0"/>
                  </a:moveTo>
                  <a:lnTo>
                    <a:pt x="12135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949422" y="3623043"/>
              <a:ext cx="13335" cy="797560"/>
            </a:xfrm>
            <a:custGeom>
              <a:avLst/>
              <a:gdLst/>
              <a:ahLst/>
              <a:cxnLst/>
              <a:rect l="l" t="t" r="r" b="b"/>
              <a:pathLst>
                <a:path w="13335" h="797560">
                  <a:moveTo>
                    <a:pt x="12788" y="0"/>
                  </a:moveTo>
                  <a:lnTo>
                    <a:pt x="0" y="0"/>
                  </a:lnTo>
                  <a:lnTo>
                    <a:pt x="0" y="797102"/>
                  </a:lnTo>
                  <a:lnTo>
                    <a:pt x="12788" y="797102"/>
                  </a:lnTo>
                  <a:lnTo>
                    <a:pt x="127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959343" y="3470677"/>
              <a:ext cx="2428875" cy="959485"/>
            </a:xfrm>
            <a:custGeom>
              <a:avLst/>
              <a:gdLst/>
              <a:ahLst/>
              <a:cxnLst/>
              <a:rect l="l" t="t" r="r" b="b"/>
              <a:pathLst>
                <a:path w="2428875" h="959485">
                  <a:moveTo>
                    <a:pt x="12768" y="162236"/>
                  </a:moveTo>
                  <a:lnTo>
                    <a:pt x="0" y="162236"/>
                  </a:lnTo>
                  <a:lnTo>
                    <a:pt x="0" y="959365"/>
                  </a:lnTo>
                  <a:lnTo>
                    <a:pt x="12768" y="959365"/>
                  </a:lnTo>
                  <a:lnTo>
                    <a:pt x="12768" y="162236"/>
                  </a:lnTo>
                </a:path>
                <a:path w="2428875" h="959485">
                  <a:moveTo>
                    <a:pt x="2241775" y="324472"/>
                  </a:moveTo>
                  <a:lnTo>
                    <a:pt x="2428554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765406" y="3623043"/>
              <a:ext cx="12700" cy="474345"/>
            </a:xfrm>
            <a:custGeom>
              <a:avLst/>
              <a:gdLst/>
              <a:ahLst/>
              <a:cxnLst/>
              <a:rect l="l" t="t" r="r" b="b"/>
              <a:pathLst>
                <a:path w="12700" h="474345">
                  <a:moveTo>
                    <a:pt x="12141" y="0"/>
                  </a:moveTo>
                  <a:lnTo>
                    <a:pt x="0" y="0"/>
                  </a:lnTo>
                  <a:lnTo>
                    <a:pt x="0" y="473925"/>
                  </a:lnTo>
                  <a:lnTo>
                    <a:pt x="12141" y="473925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544752" y="1721288"/>
              <a:ext cx="1242695" cy="2527935"/>
            </a:xfrm>
            <a:custGeom>
              <a:avLst/>
              <a:gdLst/>
              <a:ahLst/>
              <a:cxnLst/>
              <a:rect l="l" t="t" r="r" b="b"/>
              <a:pathLst>
                <a:path w="1242695" h="2527935">
                  <a:moveTo>
                    <a:pt x="1230422" y="2385575"/>
                  </a:moveTo>
                  <a:lnTo>
                    <a:pt x="1242558" y="2385575"/>
                  </a:lnTo>
                  <a:lnTo>
                    <a:pt x="1242558" y="1911624"/>
                  </a:lnTo>
                  <a:lnTo>
                    <a:pt x="1230422" y="1911624"/>
                  </a:lnTo>
                  <a:lnTo>
                    <a:pt x="1230422" y="2385575"/>
                  </a:lnTo>
                </a:path>
                <a:path w="1242695" h="2527935">
                  <a:moveTo>
                    <a:pt x="0" y="0"/>
                  </a:moveTo>
                  <a:lnTo>
                    <a:pt x="0" y="119392"/>
                  </a:lnTo>
                </a:path>
                <a:path w="1242695" h="2527935">
                  <a:moveTo>
                    <a:pt x="0" y="157164"/>
                  </a:moveTo>
                  <a:lnTo>
                    <a:pt x="0" y="307197"/>
                  </a:lnTo>
                </a:path>
                <a:path w="1242695" h="2527935">
                  <a:moveTo>
                    <a:pt x="0" y="344177"/>
                  </a:moveTo>
                  <a:lnTo>
                    <a:pt x="0" y="495002"/>
                  </a:lnTo>
                </a:path>
                <a:path w="1242695" h="2527935">
                  <a:moveTo>
                    <a:pt x="0" y="532511"/>
                  </a:moveTo>
                  <a:lnTo>
                    <a:pt x="0" y="682808"/>
                  </a:lnTo>
                </a:path>
                <a:path w="1242695" h="2527935">
                  <a:moveTo>
                    <a:pt x="0" y="719788"/>
                  </a:moveTo>
                  <a:lnTo>
                    <a:pt x="0" y="869820"/>
                  </a:lnTo>
                </a:path>
                <a:path w="1242695" h="2527935">
                  <a:moveTo>
                    <a:pt x="0" y="907593"/>
                  </a:moveTo>
                  <a:lnTo>
                    <a:pt x="0" y="1057626"/>
                  </a:lnTo>
                </a:path>
                <a:path w="1242695" h="2527935">
                  <a:moveTo>
                    <a:pt x="0" y="1094606"/>
                  </a:moveTo>
                  <a:lnTo>
                    <a:pt x="0" y="1244903"/>
                  </a:lnTo>
                </a:path>
                <a:path w="1242695" h="2527935">
                  <a:moveTo>
                    <a:pt x="0" y="1282411"/>
                  </a:moveTo>
                  <a:lnTo>
                    <a:pt x="0" y="1432602"/>
                  </a:lnTo>
                </a:path>
                <a:path w="1242695" h="2527935">
                  <a:moveTo>
                    <a:pt x="0" y="1470269"/>
                  </a:moveTo>
                  <a:lnTo>
                    <a:pt x="0" y="1619747"/>
                  </a:lnTo>
                </a:path>
                <a:path w="1242695" h="2527935">
                  <a:moveTo>
                    <a:pt x="0" y="1657414"/>
                  </a:moveTo>
                  <a:lnTo>
                    <a:pt x="0" y="1807526"/>
                  </a:lnTo>
                </a:path>
                <a:path w="1242695" h="2527935">
                  <a:moveTo>
                    <a:pt x="0" y="1845219"/>
                  </a:moveTo>
                  <a:lnTo>
                    <a:pt x="0" y="1995305"/>
                  </a:lnTo>
                </a:path>
                <a:path w="1242695" h="2527935">
                  <a:moveTo>
                    <a:pt x="0" y="2032364"/>
                  </a:moveTo>
                  <a:lnTo>
                    <a:pt x="0" y="2182450"/>
                  </a:lnTo>
                </a:path>
                <a:path w="1242695" h="2527935">
                  <a:moveTo>
                    <a:pt x="0" y="2220143"/>
                  </a:moveTo>
                  <a:lnTo>
                    <a:pt x="0" y="2370228"/>
                  </a:lnTo>
                </a:path>
                <a:path w="1242695" h="2527935">
                  <a:moveTo>
                    <a:pt x="0" y="2407922"/>
                  </a:moveTo>
                  <a:lnTo>
                    <a:pt x="0" y="2527367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327472" y="3853611"/>
              <a:ext cx="46990" cy="12700"/>
            </a:xfrm>
            <a:custGeom>
              <a:avLst/>
              <a:gdLst/>
              <a:ahLst/>
              <a:cxnLst/>
              <a:rect l="l" t="t" r="r" b="b"/>
              <a:pathLst>
                <a:path w="46989" h="12700">
                  <a:moveTo>
                    <a:pt x="46697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46697" y="12128"/>
                  </a:lnTo>
                  <a:lnTo>
                    <a:pt x="466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337509" y="3863509"/>
              <a:ext cx="46990" cy="12700"/>
            </a:xfrm>
            <a:custGeom>
              <a:avLst/>
              <a:gdLst/>
              <a:ahLst/>
              <a:cxnLst/>
              <a:rect l="l" t="t" r="r" b="b"/>
              <a:pathLst>
                <a:path w="46989" h="12700">
                  <a:moveTo>
                    <a:pt x="46431" y="12124"/>
                  </a:moveTo>
                  <a:lnTo>
                    <a:pt x="46431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46431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208498" y="385361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13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413" y="12128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218530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3" y="12124"/>
                  </a:moveTo>
                  <a:lnTo>
                    <a:pt x="79143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143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089779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146" y="12128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099550" y="3863509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07" y="12124"/>
                  </a:moveTo>
                  <a:lnTo>
                    <a:pt x="79407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407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971326" y="385361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13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413" y="12128"/>
                  </a:lnTo>
                  <a:lnTo>
                    <a:pt x="79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981362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3" y="12124"/>
                  </a:moveTo>
                  <a:lnTo>
                    <a:pt x="79143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143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852619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146" y="12128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862383" y="3863509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07" y="12124"/>
                  </a:moveTo>
                  <a:lnTo>
                    <a:pt x="79407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407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734166" y="3853611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00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400" y="12128"/>
                  </a:lnTo>
                  <a:lnTo>
                    <a:pt x="79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744194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3" y="12124"/>
                  </a:moveTo>
                  <a:lnTo>
                    <a:pt x="79143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143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615446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46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146" y="12128"/>
                  </a:lnTo>
                  <a:lnTo>
                    <a:pt x="79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625215" y="3863509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07" y="12124"/>
                  </a:moveTo>
                  <a:lnTo>
                    <a:pt x="79407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407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496473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133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133" y="12128"/>
                  </a:lnTo>
                  <a:lnTo>
                    <a:pt x="791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506235" y="3863509"/>
              <a:ext cx="80010" cy="12700"/>
            </a:xfrm>
            <a:custGeom>
              <a:avLst/>
              <a:gdLst/>
              <a:ahLst/>
              <a:cxnLst/>
              <a:rect l="l" t="t" r="r" b="b"/>
              <a:pathLst>
                <a:path w="80010" h="12700">
                  <a:moveTo>
                    <a:pt x="79407" y="12124"/>
                  </a:moveTo>
                  <a:lnTo>
                    <a:pt x="79407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407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378172" y="385361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13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8613" y="12128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388074" y="3863509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42" y="12124"/>
                  </a:moveTo>
                  <a:lnTo>
                    <a:pt x="78642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8642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259275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269173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141013" y="385361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13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8613" y="12128"/>
                  </a:lnTo>
                  <a:lnTo>
                    <a:pt x="786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150906" y="3863509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42" y="12124"/>
                  </a:moveTo>
                  <a:lnTo>
                    <a:pt x="78642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8642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022102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3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73" y="12128"/>
                  </a:lnTo>
                  <a:lnTo>
                    <a:pt x="79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032006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903205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913105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784308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794205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666033" y="3853611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25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8625" y="12128"/>
                  </a:lnTo>
                  <a:lnTo>
                    <a:pt x="78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675937" y="3863509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42" y="12124"/>
                  </a:moveTo>
                  <a:lnTo>
                    <a:pt x="78642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8642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547135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557037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428238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438137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309340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319236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191065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200969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072168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082068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953905" y="3853611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4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79248" y="1212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963801" y="3863509"/>
              <a:ext cx="79375" cy="12700"/>
            </a:xfrm>
            <a:custGeom>
              <a:avLst/>
              <a:gdLst/>
              <a:ahLst/>
              <a:cxnLst/>
              <a:rect l="l" t="t" r="r" b="b"/>
              <a:pathLst>
                <a:path w="79375" h="12700">
                  <a:moveTo>
                    <a:pt x="79275" y="12124"/>
                  </a:moveTo>
                  <a:lnTo>
                    <a:pt x="79275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79275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867583" y="3853611"/>
              <a:ext cx="46990" cy="12700"/>
            </a:xfrm>
            <a:custGeom>
              <a:avLst/>
              <a:gdLst/>
              <a:ahLst/>
              <a:cxnLst/>
              <a:rect l="l" t="t" r="r" b="b"/>
              <a:pathLst>
                <a:path w="46989" h="12700">
                  <a:moveTo>
                    <a:pt x="46672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46672" y="12128"/>
                  </a:lnTo>
                  <a:lnTo>
                    <a:pt x="466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877508" y="3863509"/>
              <a:ext cx="46990" cy="12700"/>
            </a:xfrm>
            <a:custGeom>
              <a:avLst/>
              <a:gdLst/>
              <a:ahLst/>
              <a:cxnLst/>
              <a:rect l="l" t="t" r="r" b="b"/>
              <a:pathLst>
                <a:path w="46989" h="12700">
                  <a:moveTo>
                    <a:pt x="46668" y="12124"/>
                  </a:moveTo>
                  <a:lnTo>
                    <a:pt x="46668" y="0"/>
                  </a:lnTo>
                  <a:lnTo>
                    <a:pt x="0" y="0"/>
                  </a:lnTo>
                  <a:lnTo>
                    <a:pt x="0" y="12124"/>
                  </a:lnTo>
                  <a:lnTo>
                    <a:pt x="46668" y="1212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3" name="object 2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90725" y="5051833"/>
            <a:ext cx="247458" cy="74355"/>
          </a:xfrm>
          <a:prstGeom prst="rect">
            <a:avLst/>
          </a:prstGeom>
        </p:spPr>
      </p:pic>
      <p:sp>
        <p:nvSpPr>
          <p:cNvPr id="214" name="object 214"/>
          <p:cNvSpPr txBox="1"/>
          <p:nvPr/>
        </p:nvSpPr>
        <p:spPr>
          <a:xfrm>
            <a:off x="2009158" y="4223316"/>
            <a:ext cx="797560" cy="56451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10900"/>
              </a:lnSpc>
              <a:spcBef>
                <a:spcPts val="50"/>
              </a:spcBef>
            </a:pPr>
            <a:r>
              <a:rPr sz="650" dirty="0">
                <a:latin typeface="Microsoft Sans Serif"/>
                <a:cs typeface="Microsoft Sans Serif"/>
              </a:rPr>
              <a:t>PUESTA</a:t>
            </a:r>
            <a:r>
              <a:rPr sz="650" spc="65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A</a:t>
            </a:r>
            <a:r>
              <a:rPr sz="650" spc="70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TIERRA</a:t>
            </a:r>
            <a:r>
              <a:rPr sz="650" spc="50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DE</a:t>
            </a:r>
            <a:r>
              <a:rPr sz="650" spc="45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LA</a:t>
            </a:r>
            <a:r>
              <a:rPr sz="650" spc="5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RED</a:t>
            </a:r>
            <a:r>
              <a:rPr sz="650" spc="50" dirty="0">
                <a:latin typeface="Microsoft Sans Serif"/>
                <a:cs typeface="Microsoft Sans Serif"/>
              </a:rPr>
              <a:t> </a:t>
            </a:r>
            <a:r>
              <a:rPr sz="650" spc="-25" dirty="0">
                <a:latin typeface="Microsoft Sans Serif"/>
                <a:cs typeface="Microsoft Sans Serif"/>
              </a:rPr>
              <a:t>DE</a:t>
            </a:r>
            <a:r>
              <a:rPr sz="650" spc="500" dirty="0">
                <a:latin typeface="Microsoft Sans Serif"/>
                <a:cs typeface="Microsoft Sans Serif"/>
              </a:rPr>
              <a:t> </a:t>
            </a:r>
            <a:r>
              <a:rPr sz="650" spc="-10" dirty="0">
                <a:latin typeface="Microsoft Sans Serif"/>
                <a:cs typeface="Microsoft Sans Serif"/>
              </a:rPr>
              <a:t>ALIMENTACIÓN</a:t>
            </a:r>
            <a:r>
              <a:rPr sz="650" spc="500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(DE</a:t>
            </a:r>
            <a:r>
              <a:rPr sz="650" spc="105" dirty="0">
                <a:latin typeface="Microsoft Sans Serif"/>
                <a:cs typeface="Microsoft Sans Serif"/>
              </a:rPr>
              <a:t> </a:t>
            </a:r>
            <a:r>
              <a:rPr sz="650" dirty="0">
                <a:latin typeface="Microsoft Sans Serif"/>
                <a:cs typeface="Microsoft Sans Serif"/>
              </a:rPr>
              <a:t>SERVICIO</a:t>
            </a:r>
            <a:r>
              <a:rPr sz="650" spc="105" dirty="0">
                <a:latin typeface="Microsoft Sans Serif"/>
                <a:cs typeface="Microsoft Sans Serif"/>
              </a:rPr>
              <a:t> </a:t>
            </a:r>
            <a:r>
              <a:rPr sz="650" spc="-50" dirty="0">
                <a:latin typeface="Microsoft Sans Serif"/>
                <a:cs typeface="Microsoft Sans Serif"/>
              </a:rPr>
              <a:t>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650" spc="-10" dirty="0">
                <a:latin typeface="Microsoft Sans Serif"/>
                <a:cs typeface="Microsoft Sans Serif"/>
              </a:rPr>
              <a:t>FUNCIONAL)</a:t>
            </a:r>
            <a:endParaRPr sz="650">
              <a:latin typeface="Microsoft Sans Serif"/>
              <a:cs typeface="Microsoft Sans Serif"/>
            </a:endParaRPr>
          </a:p>
        </p:txBody>
      </p:sp>
      <p:grpSp>
        <p:nvGrpSpPr>
          <p:cNvPr id="215" name="object 215"/>
          <p:cNvGrpSpPr/>
          <p:nvPr/>
        </p:nvGrpSpPr>
        <p:grpSpPr>
          <a:xfrm>
            <a:off x="2869514" y="3861604"/>
            <a:ext cx="186055" cy="1605915"/>
            <a:chOff x="2869514" y="3861604"/>
            <a:chExt cx="186055" cy="1605915"/>
          </a:xfrm>
        </p:grpSpPr>
        <p:sp>
          <p:nvSpPr>
            <p:cNvPr id="216" name="object 216"/>
            <p:cNvSpPr/>
            <p:nvPr/>
          </p:nvSpPr>
          <p:spPr>
            <a:xfrm>
              <a:off x="2877508" y="3863509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12124"/>
                  </a:moveTo>
                  <a:lnTo>
                    <a:pt x="0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2949422" y="4570260"/>
              <a:ext cx="13335" cy="474980"/>
            </a:xfrm>
            <a:custGeom>
              <a:avLst/>
              <a:gdLst/>
              <a:ahLst/>
              <a:cxnLst/>
              <a:rect l="l" t="t" r="r" b="b"/>
              <a:pathLst>
                <a:path w="13335" h="474979">
                  <a:moveTo>
                    <a:pt x="12788" y="0"/>
                  </a:moveTo>
                  <a:lnTo>
                    <a:pt x="0" y="0"/>
                  </a:lnTo>
                  <a:lnTo>
                    <a:pt x="0" y="474548"/>
                  </a:lnTo>
                  <a:lnTo>
                    <a:pt x="12788" y="474548"/>
                  </a:lnTo>
                  <a:lnTo>
                    <a:pt x="127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2885818" y="4580154"/>
              <a:ext cx="160655" cy="474980"/>
            </a:xfrm>
            <a:custGeom>
              <a:avLst/>
              <a:gdLst/>
              <a:ahLst/>
              <a:cxnLst/>
              <a:rect l="l" t="t" r="r" b="b"/>
              <a:pathLst>
                <a:path w="160655" h="474979">
                  <a:moveTo>
                    <a:pt x="86293" y="0"/>
                  </a:moveTo>
                  <a:lnTo>
                    <a:pt x="73524" y="0"/>
                  </a:lnTo>
                  <a:lnTo>
                    <a:pt x="73524" y="474558"/>
                  </a:lnTo>
                  <a:lnTo>
                    <a:pt x="86293" y="474558"/>
                  </a:lnTo>
                  <a:lnTo>
                    <a:pt x="86293" y="0"/>
                  </a:lnTo>
                </a:path>
                <a:path w="160655" h="474979">
                  <a:moveTo>
                    <a:pt x="80542" y="0"/>
                  </a:moveTo>
                  <a:lnTo>
                    <a:pt x="80542" y="474558"/>
                  </a:lnTo>
                </a:path>
                <a:path w="160655" h="474979">
                  <a:moveTo>
                    <a:pt x="0" y="474558"/>
                  </a:moveTo>
                  <a:lnTo>
                    <a:pt x="160450" y="474558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2875889" y="5038420"/>
              <a:ext cx="160655" cy="13335"/>
            </a:xfrm>
            <a:custGeom>
              <a:avLst/>
              <a:gdLst/>
              <a:ahLst/>
              <a:cxnLst/>
              <a:rect l="l" t="t" r="r" b="b"/>
              <a:pathLst>
                <a:path w="160655" h="13335">
                  <a:moveTo>
                    <a:pt x="160477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160477" y="12788"/>
                  </a:lnTo>
                  <a:lnTo>
                    <a:pt x="1604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2885818" y="5048320"/>
              <a:ext cx="160655" cy="411480"/>
            </a:xfrm>
            <a:custGeom>
              <a:avLst/>
              <a:gdLst/>
              <a:ahLst/>
              <a:cxnLst/>
              <a:rect l="l" t="t" r="r" b="b"/>
              <a:pathLst>
                <a:path w="160655" h="411479">
                  <a:moveTo>
                    <a:pt x="0" y="0"/>
                  </a:moveTo>
                  <a:lnTo>
                    <a:pt x="0" y="12784"/>
                  </a:lnTo>
                  <a:lnTo>
                    <a:pt x="160450" y="12784"/>
                  </a:lnTo>
                  <a:lnTo>
                    <a:pt x="160450" y="0"/>
                  </a:lnTo>
                  <a:lnTo>
                    <a:pt x="0" y="0"/>
                  </a:lnTo>
                </a:path>
                <a:path w="160655" h="411479">
                  <a:moveTo>
                    <a:pt x="160450" y="411338"/>
                  </a:moveTo>
                  <a:lnTo>
                    <a:pt x="0" y="411338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2875889" y="5443372"/>
              <a:ext cx="160655" cy="12700"/>
            </a:xfrm>
            <a:custGeom>
              <a:avLst/>
              <a:gdLst/>
              <a:ahLst/>
              <a:cxnLst/>
              <a:rect l="l" t="t" r="r" b="b"/>
              <a:pathLst>
                <a:path w="160655" h="12700">
                  <a:moveTo>
                    <a:pt x="160477" y="0"/>
                  </a:moveTo>
                  <a:lnTo>
                    <a:pt x="0" y="0"/>
                  </a:lnTo>
                  <a:lnTo>
                    <a:pt x="0" y="12141"/>
                  </a:lnTo>
                  <a:lnTo>
                    <a:pt x="160477" y="12141"/>
                  </a:lnTo>
                  <a:lnTo>
                    <a:pt x="1604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885818" y="5054712"/>
              <a:ext cx="160655" cy="410845"/>
            </a:xfrm>
            <a:custGeom>
              <a:avLst/>
              <a:gdLst/>
              <a:ahLst/>
              <a:cxnLst/>
              <a:rect l="l" t="t" r="r" b="b"/>
              <a:pathLst>
                <a:path w="160655" h="410845">
                  <a:moveTo>
                    <a:pt x="160450" y="410693"/>
                  </a:moveTo>
                  <a:lnTo>
                    <a:pt x="160450" y="398559"/>
                  </a:lnTo>
                  <a:lnTo>
                    <a:pt x="0" y="398559"/>
                  </a:lnTo>
                  <a:lnTo>
                    <a:pt x="0" y="410693"/>
                  </a:lnTo>
                  <a:lnTo>
                    <a:pt x="160450" y="410693"/>
                  </a:lnTo>
                </a:path>
                <a:path w="160655" h="410845">
                  <a:moveTo>
                    <a:pt x="0" y="0"/>
                  </a:moveTo>
                  <a:lnTo>
                    <a:pt x="160450" y="0"/>
                  </a:lnTo>
                </a:path>
                <a:path w="160655" h="410845">
                  <a:moveTo>
                    <a:pt x="160450" y="404946"/>
                  </a:moveTo>
                  <a:lnTo>
                    <a:pt x="0" y="404946"/>
                  </a:lnTo>
                </a:path>
                <a:path w="160655" h="410845">
                  <a:moveTo>
                    <a:pt x="0" y="404946"/>
                  </a:moveTo>
                  <a:lnTo>
                    <a:pt x="0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2869514" y="5044808"/>
              <a:ext cx="12700" cy="405130"/>
            </a:xfrm>
            <a:custGeom>
              <a:avLst/>
              <a:gdLst/>
              <a:ahLst/>
              <a:cxnLst/>
              <a:rect l="l" t="t" r="r" b="b"/>
              <a:pathLst>
                <a:path w="12700" h="405129">
                  <a:moveTo>
                    <a:pt x="12153" y="0"/>
                  </a:moveTo>
                  <a:lnTo>
                    <a:pt x="0" y="0"/>
                  </a:lnTo>
                  <a:lnTo>
                    <a:pt x="0" y="404952"/>
                  </a:lnTo>
                  <a:lnTo>
                    <a:pt x="12153" y="404952"/>
                  </a:lnTo>
                  <a:lnTo>
                    <a:pt x="121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2879434" y="5054712"/>
              <a:ext cx="167005" cy="405130"/>
            </a:xfrm>
            <a:custGeom>
              <a:avLst/>
              <a:gdLst/>
              <a:ahLst/>
              <a:cxnLst/>
              <a:rect l="l" t="t" r="r" b="b"/>
              <a:pathLst>
                <a:path w="167005" h="405129">
                  <a:moveTo>
                    <a:pt x="0" y="404946"/>
                  </a:moveTo>
                  <a:lnTo>
                    <a:pt x="12135" y="404946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404946"/>
                  </a:lnTo>
                </a:path>
                <a:path w="167005" h="405129">
                  <a:moveTo>
                    <a:pt x="6384" y="404946"/>
                  </a:moveTo>
                  <a:lnTo>
                    <a:pt x="6384" y="0"/>
                  </a:lnTo>
                </a:path>
                <a:path w="167005" h="405129">
                  <a:moveTo>
                    <a:pt x="166835" y="0"/>
                  </a:moveTo>
                  <a:lnTo>
                    <a:pt x="166835" y="404946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030588" y="5044808"/>
              <a:ext cx="13335" cy="405130"/>
            </a:xfrm>
            <a:custGeom>
              <a:avLst/>
              <a:gdLst/>
              <a:ahLst/>
              <a:cxnLst/>
              <a:rect l="l" t="t" r="r" b="b"/>
              <a:pathLst>
                <a:path w="13335" h="405129">
                  <a:moveTo>
                    <a:pt x="12801" y="0"/>
                  </a:moveTo>
                  <a:lnTo>
                    <a:pt x="0" y="0"/>
                  </a:lnTo>
                  <a:lnTo>
                    <a:pt x="0" y="404952"/>
                  </a:lnTo>
                  <a:lnTo>
                    <a:pt x="12801" y="404952"/>
                  </a:lnTo>
                  <a:lnTo>
                    <a:pt x="128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040518" y="5054712"/>
              <a:ext cx="13335" cy="405130"/>
            </a:xfrm>
            <a:custGeom>
              <a:avLst/>
              <a:gdLst/>
              <a:ahLst/>
              <a:cxnLst/>
              <a:rect l="l" t="t" r="r" b="b"/>
              <a:pathLst>
                <a:path w="13335" h="405129">
                  <a:moveTo>
                    <a:pt x="12794" y="0"/>
                  </a:moveTo>
                  <a:lnTo>
                    <a:pt x="0" y="0"/>
                  </a:lnTo>
                  <a:lnTo>
                    <a:pt x="0" y="404946"/>
                  </a:lnTo>
                  <a:lnTo>
                    <a:pt x="12794" y="404946"/>
                  </a:lnTo>
                  <a:lnTo>
                    <a:pt x="12794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7" name="object 227"/>
          <p:cNvSpPr txBox="1"/>
          <p:nvPr/>
        </p:nvSpPr>
        <p:spPr>
          <a:xfrm>
            <a:off x="3054357" y="5132661"/>
            <a:ext cx="24701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Rb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228" name="object 228"/>
          <p:cNvGrpSpPr/>
          <p:nvPr/>
        </p:nvGrpSpPr>
        <p:grpSpPr>
          <a:xfrm>
            <a:off x="2804300" y="4047775"/>
            <a:ext cx="1537970" cy="1414145"/>
            <a:chOff x="2804300" y="4047775"/>
            <a:chExt cx="1537970" cy="1414145"/>
          </a:xfrm>
        </p:grpSpPr>
        <p:sp>
          <p:nvSpPr>
            <p:cNvPr id="229" name="object 229"/>
            <p:cNvSpPr/>
            <p:nvPr/>
          </p:nvSpPr>
          <p:spPr>
            <a:xfrm>
              <a:off x="3046269" y="5054712"/>
              <a:ext cx="0" cy="405130"/>
            </a:xfrm>
            <a:custGeom>
              <a:avLst/>
              <a:gdLst/>
              <a:ahLst/>
              <a:cxnLst/>
              <a:rect l="l" t="t" r="r" b="b"/>
              <a:pathLst>
                <a:path h="405129">
                  <a:moveTo>
                    <a:pt x="0" y="0"/>
                  </a:moveTo>
                  <a:lnTo>
                    <a:pt x="0" y="404946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2804299" y="4414405"/>
              <a:ext cx="304165" cy="12700"/>
            </a:xfrm>
            <a:custGeom>
              <a:avLst/>
              <a:gdLst/>
              <a:ahLst/>
              <a:cxnLst/>
              <a:rect l="l" t="t" r="r" b="b"/>
              <a:pathLst>
                <a:path w="304164" h="12700">
                  <a:moveTo>
                    <a:pt x="303669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303669" y="12128"/>
                  </a:lnTo>
                  <a:lnTo>
                    <a:pt x="3036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2814219" y="4424284"/>
              <a:ext cx="304165" cy="43815"/>
            </a:xfrm>
            <a:custGeom>
              <a:avLst/>
              <a:gdLst/>
              <a:ahLst/>
              <a:cxnLst/>
              <a:rect l="l" t="t" r="r" b="b"/>
              <a:pathLst>
                <a:path w="304164" h="43814">
                  <a:moveTo>
                    <a:pt x="303648" y="12150"/>
                  </a:moveTo>
                  <a:lnTo>
                    <a:pt x="303648" y="0"/>
                  </a:lnTo>
                  <a:lnTo>
                    <a:pt x="0" y="0"/>
                  </a:lnTo>
                  <a:lnTo>
                    <a:pt x="0" y="12150"/>
                  </a:lnTo>
                  <a:lnTo>
                    <a:pt x="303648" y="12150"/>
                  </a:lnTo>
                </a:path>
                <a:path w="304164" h="43814">
                  <a:moveTo>
                    <a:pt x="265923" y="43451"/>
                  </a:moveTo>
                  <a:lnTo>
                    <a:pt x="37725" y="43451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2842018" y="4451438"/>
              <a:ext cx="228600" cy="13335"/>
            </a:xfrm>
            <a:custGeom>
              <a:avLst/>
              <a:gdLst/>
              <a:ahLst/>
              <a:cxnLst/>
              <a:rect l="l" t="t" r="r" b="b"/>
              <a:pathLst>
                <a:path w="228600" h="13335">
                  <a:moveTo>
                    <a:pt x="228219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228219" y="12788"/>
                  </a:lnTo>
                  <a:lnTo>
                    <a:pt x="2282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851945" y="4461343"/>
              <a:ext cx="228600" cy="13335"/>
            </a:xfrm>
            <a:custGeom>
              <a:avLst/>
              <a:gdLst/>
              <a:ahLst/>
              <a:cxnLst/>
              <a:rect l="l" t="t" r="r" b="b"/>
              <a:pathLst>
                <a:path w="228600" h="13335">
                  <a:moveTo>
                    <a:pt x="228198" y="12784"/>
                  </a:moveTo>
                  <a:lnTo>
                    <a:pt x="228198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228198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879115" y="4489132"/>
              <a:ext cx="154305" cy="12700"/>
            </a:xfrm>
            <a:custGeom>
              <a:avLst/>
              <a:gdLst/>
              <a:ahLst/>
              <a:cxnLst/>
              <a:rect l="l" t="t" r="r" b="b"/>
              <a:pathLst>
                <a:path w="154305" h="12700">
                  <a:moveTo>
                    <a:pt x="154038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154038" y="12128"/>
                  </a:lnTo>
                  <a:lnTo>
                    <a:pt x="1540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814219" y="4430042"/>
              <a:ext cx="304165" cy="150495"/>
            </a:xfrm>
            <a:custGeom>
              <a:avLst/>
              <a:gdLst/>
              <a:ahLst/>
              <a:cxnLst/>
              <a:rect l="l" t="t" r="r" b="b"/>
              <a:pathLst>
                <a:path w="304164" h="150495">
                  <a:moveTo>
                    <a:pt x="228857" y="81118"/>
                  </a:moveTo>
                  <a:lnTo>
                    <a:pt x="228857" y="68993"/>
                  </a:lnTo>
                  <a:lnTo>
                    <a:pt x="74790" y="68993"/>
                  </a:lnTo>
                  <a:lnTo>
                    <a:pt x="74790" y="81118"/>
                  </a:lnTo>
                  <a:lnTo>
                    <a:pt x="228857" y="81118"/>
                  </a:lnTo>
                </a:path>
                <a:path w="304164" h="150495">
                  <a:moveTo>
                    <a:pt x="228857" y="75359"/>
                  </a:moveTo>
                  <a:lnTo>
                    <a:pt x="74790" y="75359"/>
                  </a:lnTo>
                </a:path>
                <a:path w="304164" h="150495">
                  <a:moveTo>
                    <a:pt x="265923" y="37693"/>
                  </a:moveTo>
                  <a:lnTo>
                    <a:pt x="37725" y="37693"/>
                  </a:lnTo>
                </a:path>
                <a:path w="304164" h="150495">
                  <a:moveTo>
                    <a:pt x="303648" y="0"/>
                  </a:moveTo>
                  <a:lnTo>
                    <a:pt x="0" y="0"/>
                  </a:lnTo>
                </a:path>
                <a:path w="304164" h="150495">
                  <a:moveTo>
                    <a:pt x="265923" y="37693"/>
                  </a:moveTo>
                  <a:lnTo>
                    <a:pt x="37725" y="37693"/>
                  </a:lnTo>
                </a:path>
                <a:path w="304164" h="150495">
                  <a:moveTo>
                    <a:pt x="265923" y="37693"/>
                  </a:moveTo>
                  <a:lnTo>
                    <a:pt x="37725" y="37693"/>
                  </a:lnTo>
                </a:path>
                <a:path w="304164" h="150495">
                  <a:moveTo>
                    <a:pt x="303648" y="0"/>
                  </a:moveTo>
                  <a:lnTo>
                    <a:pt x="0" y="0"/>
                  </a:lnTo>
                </a:path>
                <a:path w="304164" h="150495">
                  <a:moveTo>
                    <a:pt x="265923" y="37693"/>
                  </a:moveTo>
                  <a:lnTo>
                    <a:pt x="37725" y="37693"/>
                  </a:lnTo>
                </a:path>
                <a:path w="304164" h="150495">
                  <a:moveTo>
                    <a:pt x="228857" y="75359"/>
                  </a:moveTo>
                  <a:lnTo>
                    <a:pt x="74790" y="75359"/>
                  </a:lnTo>
                </a:path>
                <a:path w="304164" h="150495">
                  <a:moveTo>
                    <a:pt x="154066" y="150112"/>
                  </a:moveTo>
                  <a:lnTo>
                    <a:pt x="149581" y="150112"/>
                  </a:lnTo>
                </a:path>
                <a:path w="304164" h="150495">
                  <a:moveTo>
                    <a:pt x="154066" y="150112"/>
                  </a:moveTo>
                  <a:lnTo>
                    <a:pt x="149581" y="150112"/>
                  </a:lnTo>
                </a:path>
                <a:path w="304164" h="150495">
                  <a:moveTo>
                    <a:pt x="154066" y="150112"/>
                  </a:moveTo>
                  <a:lnTo>
                    <a:pt x="149581" y="150112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916809" y="4526800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38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78638" y="12153"/>
                  </a:lnTo>
                  <a:lnTo>
                    <a:pt x="786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2926736" y="4536703"/>
              <a:ext cx="78740" cy="12700"/>
            </a:xfrm>
            <a:custGeom>
              <a:avLst/>
              <a:gdLst/>
              <a:ahLst/>
              <a:cxnLst/>
              <a:rect l="l" t="t" r="r" b="b"/>
              <a:pathLst>
                <a:path w="78739" h="12700">
                  <a:moveTo>
                    <a:pt x="78616" y="12150"/>
                  </a:moveTo>
                  <a:lnTo>
                    <a:pt x="78616" y="0"/>
                  </a:lnTo>
                  <a:lnTo>
                    <a:pt x="0" y="0"/>
                  </a:lnTo>
                  <a:lnTo>
                    <a:pt x="0" y="12150"/>
                  </a:lnTo>
                  <a:lnTo>
                    <a:pt x="78616" y="12150"/>
                  </a:lnTo>
                </a:path>
                <a:path w="78739" h="12700">
                  <a:moveTo>
                    <a:pt x="78616" y="5758"/>
                  </a:moveTo>
                  <a:lnTo>
                    <a:pt x="0" y="5758"/>
                  </a:lnTo>
                </a:path>
                <a:path w="78739" h="12700">
                  <a:moveTo>
                    <a:pt x="78616" y="5758"/>
                  </a:moveTo>
                  <a:lnTo>
                    <a:pt x="0" y="5758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790696" y="4047782"/>
              <a:ext cx="551180" cy="13335"/>
            </a:xfrm>
            <a:custGeom>
              <a:avLst/>
              <a:gdLst/>
              <a:ahLst/>
              <a:cxnLst/>
              <a:rect l="l" t="t" r="r" b="b"/>
              <a:pathLst>
                <a:path w="551179" h="13335">
                  <a:moveTo>
                    <a:pt x="551040" y="0"/>
                  </a:moveTo>
                  <a:lnTo>
                    <a:pt x="0" y="0"/>
                  </a:lnTo>
                  <a:lnTo>
                    <a:pt x="0" y="12763"/>
                  </a:lnTo>
                  <a:lnTo>
                    <a:pt x="551040" y="12763"/>
                  </a:lnTo>
                  <a:lnTo>
                    <a:pt x="5510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9" name="object 239"/>
          <p:cNvSpPr txBox="1"/>
          <p:nvPr/>
        </p:nvSpPr>
        <p:spPr>
          <a:xfrm>
            <a:off x="3838092" y="3818164"/>
            <a:ext cx="17907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25" dirty="0">
                <a:latin typeface="Times New Roman"/>
                <a:cs typeface="Times New Roman"/>
              </a:rPr>
              <a:t>Id</a:t>
            </a:r>
            <a:endParaRPr sz="1450">
              <a:latin typeface="Times New Roman"/>
              <a:cs typeface="Times New Roman"/>
            </a:endParaRPr>
          </a:p>
        </p:txBody>
      </p:sp>
      <p:grpSp>
        <p:nvGrpSpPr>
          <p:cNvPr id="240" name="object 240"/>
          <p:cNvGrpSpPr/>
          <p:nvPr/>
        </p:nvGrpSpPr>
        <p:grpSpPr>
          <a:xfrm>
            <a:off x="2925126" y="1648649"/>
            <a:ext cx="6578600" cy="3259454"/>
            <a:chOff x="2925126" y="1648649"/>
            <a:chExt cx="6578600" cy="3259454"/>
          </a:xfrm>
        </p:grpSpPr>
        <p:sp>
          <p:nvSpPr>
            <p:cNvPr id="241" name="object 241"/>
            <p:cNvSpPr/>
            <p:nvPr/>
          </p:nvSpPr>
          <p:spPr>
            <a:xfrm>
              <a:off x="3800615" y="4057681"/>
              <a:ext cx="551180" cy="13335"/>
            </a:xfrm>
            <a:custGeom>
              <a:avLst/>
              <a:gdLst/>
              <a:ahLst/>
              <a:cxnLst/>
              <a:rect l="l" t="t" r="r" b="b"/>
              <a:pathLst>
                <a:path w="551179" h="13335">
                  <a:moveTo>
                    <a:pt x="0" y="0"/>
                  </a:moveTo>
                  <a:lnTo>
                    <a:pt x="0" y="12758"/>
                  </a:lnTo>
                  <a:lnTo>
                    <a:pt x="551025" y="12758"/>
                  </a:lnTo>
                  <a:lnTo>
                    <a:pt x="551025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4795" y="4023501"/>
              <a:ext cx="247669" cy="73695"/>
            </a:xfrm>
            <a:prstGeom prst="rect">
              <a:avLst/>
            </a:prstGeom>
          </p:spPr>
        </p:pic>
        <p:sp>
          <p:nvSpPr>
            <p:cNvPr id="243" name="object 243"/>
            <p:cNvSpPr/>
            <p:nvPr/>
          </p:nvSpPr>
          <p:spPr>
            <a:xfrm>
              <a:off x="5367845" y="4814239"/>
              <a:ext cx="12700" cy="81915"/>
            </a:xfrm>
            <a:custGeom>
              <a:avLst/>
              <a:gdLst/>
              <a:ahLst/>
              <a:cxnLst/>
              <a:rect l="l" t="t" r="r" b="b"/>
              <a:pathLst>
                <a:path w="12700" h="81914">
                  <a:moveTo>
                    <a:pt x="12128" y="0"/>
                  </a:moveTo>
                  <a:lnTo>
                    <a:pt x="0" y="0"/>
                  </a:lnTo>
                  <a:lnTo>
                    <a:pt x="0" y="81749"/>
                  </a:lnTo>
                  <a:lnTo>
                    <a:pt x="12128" y="81749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377609" y="4824143"/>
              <a:ext cx="12700" cy="81915"/>
            </a:xfrm>
            <a:custGeom>
              <a:avLst/>
              <a:gdLst/>
              <a:ahLst/>
              <a:cxnLst/>
              <a:rect l="l" t="t" r="r" b="b"/>
              <a:pathLst>
                <a:path w="12700" h="81914">
                  <a:moveTo>
                    <a:pt x="0" y="81752"/>
                  </a:moveTo>
                  <a:lnTo>
                    <a:pt x="12135" y="8175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8175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367845" y="4695431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222"/>
                  </a:lnTo>
                  <a:lnTo>
                    <a:pt x="12128" y="79222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377609" y="4705331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189"/>
                  </a:moveTo>
                  <a:lnTo>
                    <a:pt x="12135" y="79189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189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367845" y="4576648"/>
              <a:ext cx="12700" cy="78740"/>
            </a:xfrm>
            <a:custGeom>
              <a:avLst/>
              <a:gdLst/>
              <a:ahLst/>
              <a:cxnLst/>
              <a:rect l="l" t="t" r="r" b="b"/>
              <a:pathLst>
                <a:path w="12700" h="78739">
                  <a:moveTo>
                    <a:pt x="12128" y="0"/>
                  </a:moveTo>
                  <a:lnTo>
                    <a:pt x="0" y="0"/>
                  </a:lnTo>
                  <a:lnTo>
                    <a:pt x="0" y="78549"/>
                  </a:lnTo>
                  <a:lnTo>
                    <a:pt x="12128" y="78549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5377609" y="4586520"/>
              <a:ext cx="12700" cy="78740"/>
            </a:xfrm>
            <a:custGeom>
              <a:avLst/>
              <a:gdLst/>
              <a:ahLst/>
              <a:cxnLst/>
              <a:rect l="l" t="t" r="r" b="b"/>
              <a:pathLst>
                <a:path w="12700" h="78739">
                  <a:moveTo>
                    <a:pt x="0" y="78582"/>
                  </a:moveTo>
                  <a:lnTo>
                    <a:pt x="12135" y="7858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858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367845" y="4457204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19"/>
                  </a:lnTo>
                  <a:lnTo>
                    <a:pt x="12128" y="79819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377609" y="4467101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0" y="79823"/>
                  </a:moveTo>
                  <a:lnTo>
                    <a:pt x="12135" y="79823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823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367845" y="4338396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209"/>
                  </a:lnTo>
                  <a:lnTo>
                    <a:pt x="12128" y="79209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377609" y="4348290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189"/>
                  </a:moveTo>
                  <a:lnTo>
                    <a:pt x="12135" y="79189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189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367845" y="4218939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57"/>
                  </a:lnTo>
                  <a:lnTo>
                    <a:pt x="12128" y="79857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377609" y="4228845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0" y="79850"/>
                  </a:moveTo>
                  <a:lnTo>
                    <a:pt x="12135" y="79850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85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367845" y="4100156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197"/>
                  </a:lnTo>
                  <a:lnTo>
                    <a:pt x="12128" y="79197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77609" y="411003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0" y="79216"/>
                  </a:moveTo>
                  <a:lnTo>
                    <a:pt x="12135" y="79216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216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367845" y="3980713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32"/>
                  </a:lnTo>
                  <a:lnTo>
                    <a:pt x="12128" y="79832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377609" y="3990615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0" y="79823"/>
                  </a:moveTo>
                  <a:lnTo>
                    <a:pt x="12135" y="79823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79823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367845" y="3859339"/>
              <a:ext cx="12700" cy="81915"/>
            </a:xfrm>
            <a:custGeom>
              <a:avLst/>
              <a:gdLst/>
              <a:ahLst/>
              <a:cxnLst/>
              <a:rect l="l" t="t" r="r" b="b"/>
              <a:pathLst>
                <a:path w="12700" h="81914">
                  <a:moveTo>
                    <a:pt x="12128" y="0"/>
                  </a:moveTo>
                  <a:lnTo>
                    <a:pt x="0" y="0"/>
                  </a:lnTo>
                  <a:lnTo>
                    <a:pt x="0" y="81788"/>
                  </a:lnTo>
                  <a:lnTo>
                    <a:pt x="12128" y="81788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377609" y="3869241"/>
              <a:ext cx="12700" cy="81915"/>
            </a:xfrm>
            <a:custGeom>
              <a:avLst/>
              <a:gdLst/>
              <a:ahLst/>
              <a:cxnLst/>
              <a:rect l="l" t="t" r="r" b="b"/>
              <a:pathLst>
                <a:path w="12700" h="81914">
                  <a:moveTo>
                    <a:pt x="0" y="81752"/>
                  </a:moveTo>
                  <a:lnTo>
                    <a:pt x="12135" y="8175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81752"/>
                  </a:lnTo>
                </a:path>
                <a:path w="12700" h="81914">
                  <a:moveTo>
                    <a:pt x="0" y="0"/>
                  </a:moveTo>
                  <a:lnTo>
                    <a:pt x="12135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765406" y="4096969"/>
              <a:ext cx="12700" cy="662305"/>
            </a:xfrm>
            <a:custGeom>
              <a:avLst/>
              <a:gdLst/>
              <a:ahLst/>
              <a:cxnLst/>
              <a:rect l="l" t="t" r="r" b="b"/>
              <a:pathLst>
                <a:path w="12700" h="662304">
                  <a:moveTo>
                    <a:pt x="12141" y="0"/>
                  </a:moveTo>
                  <a:lnTo>
                    <a:pt x="0" y="0"/>
                  </a:lnTo>
                  <a:lnTo>
                    <a:pt x="0" y="661695"/>
                  </a:lnTo>
                  <a:lnTo>
                    <a:pt x="12141" y="661695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775175" y="4106864"/>
              <a:ext cx="12700" cy="662305"/>
            </a:xfrm>
            <a:custGeom>
              <a:avLst/>
              <a:gdLst/>
              <a:ahLst/>
              <a:cxnLst/>
              <a:rect l="l" t="t" r="r" b="b"/>
              <a:pathLst>
                <a:path w="12700" h="662304">
                  <a:moveTo>
                    <a:pt x="0" y="661703"/>
                  </a:moveTo>
                  <a:lnTo>
                    <a:pt x="12135" y="661703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661703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213769" y="4261103"/>
              <a:ext cx="12700" cy="553085"/>
            </a:xfrm>
            <a:custGeom>
              <a:avLst/>
              <a:gdLst/>
              <a:ahLst/>
              <a:cxnLst/>
              <a:rect l="l" t="t" r="r" b="b"/>
              <a:pathLst>
                <a:path w="12700" h="553085">
                  <a:moveTo>
                    <a:pt x="12141" y="0"/>
                  </a:moveTo>
                  <a:lnTo>
                    <a:pt x="0" y="0"/>
                  </a:lnTo>
                  <a:lnTo>
                    <a:pt x="0" y="552500"/>
                  </a:lnTo>
                  <a:lnTo>
                    <a:pt x="12141" y="552500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223542" y="4106864"/>
              <a:ext cx="557530" cy="716915"/>
            </a:xfrm>
            <a:custGeom>
              <a:avLst/>
              <a:gdLst/>
              <a:ahLst/>
              <a:cxnLst/>
              <a:rect l="l" t="t" r="r" b="b"/>
              <a:pathLst>
                <a:path w="557529" h="716914">
                  <a:moveTo>
                    <a:pt x="12135" y="164138"/>
                  </a:moveTo>
                  <a:lnTo>
                    <a:pt x="0" y="164138"/>
                  </a:lnTo>
                  <a:lnTo>
                    <a:pt x="0" y="716618"/>
                  </a:lnTo>
                  <a:lnTo>
                    <a:pt x="12135" y="716618"/>
                  </a:lnTo>
                  <a:lnTo>
                    <a:pt x="12135" y="164138"/>
                  </a:lnTo>
                </a:path>
                <a:path w="557529" h="716914">
                  <a:moveTo>
                    <a:pt x="557436" y="661703"/>
                  </a:moveTo>
                  <a:lnTo>
                    <a:pt x="557436" y="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5" name="object 26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8719" y="4024768"/>
              <a:ext cx="74395" cy="248080"/>
            </a:xfrm>
            <a:prstGeom prst="rect">
              <a:avLst/>
            </a:prstGeom>
          </p:spPr>
        </p:pic>
        <p:sp>
          <p:nvSpPr>
            <p:cNvPr id="266" name="object 266"/>
            <p:cNvSpPr/>
            <p:nvPr/>
          </p:nvSpPr>
          <p:spPr>
            <a:xfrm>
              <a:off x="5771218" y="4074586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22160" y="0"/>
                  </a:moveTo>
                  <a:lnTo>
                    <a:pt x="0" y="22372"/>
                  </a:lnTo>
                  <a:lnTo>
                    <a:pt x="31129" y="22372"/>
                  </a:lnTo>
                  <a:lnTo>
                    <a:pt x="221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780979" y="4084491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31393" y="22372"/>
                  </a:moveTo>
                  <a:lnTo>
                    <a:pt x="22424" y="0"/>
                  </a:lnTo>
                  <a:lnTo>
                    <a:pt x="0" y="22372"/>
                  </a:lnTo>
                  <a:lnTo>
                    <a:pt x="31393" y="22372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771218" y="4065658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0" y="0"/>
                  </a:moveTo>
                  <a:lnTo>
                    <a:pt x="0" y="31300"/>
                  </a:lnTo>
                  <a:lnTo>
                    <a:pt x="22160" y="89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780979" y="4075563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60" h="31750">
                  <a:moveTo>
                    <a:pt x="22424" y="8928"/>
                  </a:moveTo>
                  <a:lnTo>
                    <a:pt x="0" y="0"/>
                  </a:lnTo>
                  <a:lnTo>
                    <a:pt x="0" y="31300"/>
                  </a:lnTo>
                  <a:lnTo>
                    <a:pt x="22424" y="8928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749321" y="4065658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896" y="0"/>
                  </a:moveTo>
                  <a:lnTo>
                    <a:pt x="0" y="8928"/>
                  </a:lnTo>
                  <a:lnTo>
                    <a:pt x="21896" y="31300"/>
                  </a:lnTo>
                  <a:lnTo>
                    <a:pt x="21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759346" y="4075563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632" y="0"/>
                  </a:moveTo>
                  <a:lnTo>
                    <a:pt x="0" y="8928"/>
                  </a:lnTo>
                  <a:lnTo>
                    <a:pt x="21632" y="31300"/>
                  </a:lnTo>
                  <a:lnTo>
                    <a:pt x="21632" y="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739824" y="4074586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9497" y="0"/>
                  </a:moveTo>
                  <a:lnTo>
                    <a:pt x="0" y="22372"/>
                  </a:lnTo>
                  <a:lnTo>
                    <a:pt x="31393" y="22372"/>
                  </a:lnTo>
                  <a:lnTo>
                    <a:pt x="94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749585" y="4084491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9761" y="0"/>
                  </a:moveTo>
                  <a:lnTo>
                    <a:pt x="0" y="22372"/>
                  </a:lnTo>
                  <a:lnTo>
                    <a:pt x="31393" y="22372"/>
                  </a:lnTo>
                  <a:lnTo>
                    <a:pt x="9761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739824" y="4096959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31393" y="0"/>
                  </a:moveTo>
                  <a:lnTo>
                    <a:pt x="0" y="0"/>
                  </a:lnTo>
                  <a:lnTo>
                    <a:pt x="9497" y="21712"/>
                  </a:lnTo>
                  <a:lnTo>
                    <a:pt x="313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749585" y="4106864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0" y="0"/>
                  </a:moveTo>
                  <a:lnTo>
                    <a:pt x="9761" y="21712"/>
                  </a:lnTo>
                  <a:lnTo>
                    <a:pt x="31393" y="0"/>
                  </a:lnTo>
                  <a:lnTo>
                    <a:pt x="0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749321" y="4096959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896" y="0"/>
                  </a:moveTo>
                  <a:lnTo>
                    <a:pt x="0" y="21712"/>
                  </a:lnTo>
                  <a:lnTo>
                    <a:pt x="21896" y="31300"/>
                  </a:lnTo>
                  <a:lnTo>
                    <a:pt x="21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759346" y="4106864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0" y="21712"/>
                  </a:moveTo>
                  <a:lnTo>
                    <a:pt x="21632" y="31274"/>
                  </a:lnTo>
                  <a:lnTo>
                    <a:pt x="21632" y="0"/>
                  </a:lnTo>
                  <a:lnTo>
                    <a:pt x="0" y="2171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771218" y="4096959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0" y="0"/>
                  </a:moveTo>
                  <a:lnTo>
                    <a:pt x="0" y="31300"/>
                  </a:lnTo>
                  <a:lnTo>
                    <a:pt x="22160" y="21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780979" y="4106864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60" h="31750">
                  <a:moveTo>
                    <a:pt x="0" y="31274"/>
                  </a:moveTo>
                  <a:lnTo>
                    <a:pt x="22424" y="21712"/>
                  </a:lnTo>
                  <a:lnTo>
                    <a:pt x="0" y="0"/>
                  </a:lnTo>
                  <a:lnTo>
                    <a:pt x="0" y="31274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771218" y="4096959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31129" y="0"/>
                  </a:moveTo>
                  <a:lnTo>
                    <a:pt x="0" y="0"/>
                  </a:lnTo>
                  <a:lnTo>
                    <a:pt x="22160" y="21712"/>
                  </a:lnTo>
                  <a:lnTo>
                    <a:pt x="31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780979" y="4106864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22424" y="21712"/>
                  </a:moveTo>
                  <a:lnTo>
                    <a:pt x="31393" y="0"/>
                  </a:lnTo>
                  <a:lnTo>
                    <a:pt x="0" y="0"/>
                  </a:lnTo>
                  <a:lnTo>
                    <a:pt x="22424" y="21712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531781" y="3082683"/>
              <a:ext cx="198755" cy="330835"/>
            </a:xfrm>
            <a:custGeom>
              <a:avLst/>
              <a:gdLst/>
              <a:ahLst/>
              <a:cxnLst/>
              <a:rect l="l" t="t" r="r" b="b"/>
              <a:pathLst>
                <a:path w="198754" h="330835">
                  <a:moveTo>
                    <a:pt x="198183" y="5727"/>
                  </a:moveTo>
                  <a:lnTo>
                    <a:pt x="187312" y="0"/>
                  </a:lnTo>
                  <a:lnTo>
                    <a:pt x="0" y="324446"/>
                  </a:lnTo>
                  <a:lnTo>
                    <a:pt x="11506" y="330835"/>
                  </a:lnTo>
                  <a:lnTo>
                    <a:pt x="198183" y="57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541709" y="3092557"/>
              <a:ext cx="198755" cy="331470"/>
            </a:xfrm>
            <a:custGeom>
              <a:avLst/>
              <a:gdLst/>
              <a:ahLst/>
              <a:cxnLst/>
              <a:rect l="l" t="t" r="r" b="b"/>
              <a:pathLst>
                <a:path w="198754" h="331470">
                  <a:moveTo>
                    <a:pt x="0" y="324472"/>
                  </a:moveTo>
                  <a:lnTo>
                    <a:pt x="11502" y="330864"/>
                  </a:lnTo>
                  <a:lnTo>
                    <a:pt x="198176" y="5758"/>
                  </a:lnTo>
                  <a:lnTo>
                    <a:pt x="187307" y="0"/>
                  </a:lnTo>
                  <a:lnTo>
                    <a:pt x="0" y="32447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162107" y="2758846"/>
              <a:ext cx="13335" cy="227965"/>
            </a:xfrm>
            <a:custGeom>
              <a:avLst/>
              <a:gdLst/>
              <a:ahLst/>
              <a:cxnLst/>
              <a:rect l="l" t="t" r="r" b="b"/>
              <a:pathLst>
                <a:path w="13335" h="227964">
                  <a:moveTo>
                    <a:pt x="12776" y="0"/>
                  </a:moveTo>
                  <a:lnTo>
                    <a:pt x="0" y="12674"/>
                  </a:lnTo>
                  <a:lnTo>
                    <a:pt x="0" y="215798"/>
                  </a:lnTo>
                  <a:lnTo>
                    <a:pt x="12776" y="227952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4172011" y="2768613"/>
              <a:ext cx="13335" cy="228600"/>
            </a:xfrm>
            <a:custGeom>
              <a:avLst/>
              <a:gdLst/>
              <a:ahLst/>
              <a:cxnLst/>
              <a:rect l="l" t="t" r="r" b="b"/>
              <a:pathLst>
                <a:path w="13335" h="228600">
                  <a:moveTo>
                    <a:pt x="12794" y="0"/>
                  </a:moveTo>
                  <a:lnTo>
                    <a:pt x="0" y="12942"/>
                  </a:lnTo>
                  <a:lnTo>
                    <a:pt x="0" y="216068"/>
                  </a:lnTo>
                  <a:lnTo>
                    <a:pt x="12794" y="228219"/>
                  </a:lnTo>
                  <a:lnTo>
                    <a:pt x="12794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301657" y="2974644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873226" y="12153"/>
                  </a:moveTo>
                  <a:lnTo>
                    <a:pt x="860450" y="0"/>
                  </a:lnTo>
                  <a:lnTo>
                    <a:pt x="12776" y="0"/>
                  </a:lnTo>
                  <a:lnTo>
                    <a:pt x="0" y="12153"/>
                  </a:lnTo>
                  <a:lnTo>
                    <a:pt x="873226" y="121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311559" y="2984681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873246" y="12150"/>
                  </a:moveTo>
                  <a:lnTo>
                    <a:pt x="860451" y="0"/>
                  </a:lnTo>
                  <a:lnTo>
                    <a:pt x="12794" y="0"/>
                  </a:lnTo>
                  <a:lnTo>
                    <a:pt x="0" y="12150"/>
                  </a:lnTo>
                  <a:lnTo>
                    <a:pt x="873246" y="1215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301657" y="2758846"/>
              <a:ext cx="13335" cy="227965"/>
            </a:xfrm>
            <a:custGeom>
              <a:avLst/>
              <a:gdLst/>
              <a:ahLst/>
              <a:cxnLst/>
              <a:rect l="l" t="t" r="r" b="b"/>
              <a:pathLst>
                <a:path w="13335" h="227964">
                  <a:moveTo>
                    <a:pt x="12776" y="12674"/>
                  </a:moveTo>
                  <a:lnTo>
                    <a:pt x="0" y="0"/>
                  </a:lnTo>
                  <a:lnTo>
                    <a:pt x="0" y="227952"/>
                  </a:lnTo>
                  <a:lnTo>
                    <a:pt x="12776" y="215798"/>
                  </a:lnTo>
                  <a:lnTo>
                    <a:pt x="12776" y="12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311559" y="2768613"/>
              <a:ext cx="13335" cy="228600"/>
            </a:xfrm>
            <a:custGeom>
              <a:avLst/>
              <a:gdLst/>
              <a:ahLst/>
              <a:cxnLst/>
              <a:rect l="l" t="t" r="r" b="b"/>
              <a:pathLst>
                <a:path w="13335" h="228600">
                  <a:moveTo>
                    <a:pt x="0" y="228219"/>
                  </a:moveTo>
                  <a:lnTo>
                    <a:pt x="12794" y="216068"/>
                  </a:lnTo>
                  <a:lnTo>
                    <a:pt x="12794" y="12942"/>
                  </a:lnTo>
                  <a:lnTo>
                    <a:pt x="0" y="0"/>
                  </a:lnTo>
                  <a:lnTo>
                    <a:pt x="0" y="228219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301657" y="2758846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873226" y="0"/>
                  </a:moveTo>
                  <a:lnTo>
                    <a:pt x="0" y="0"/>
                  </a:lnTo>
                  <a:lnTo>
                    <a:pt x="12776" y="12674"/>
                  </a:lnTo>
                  <a:lnTo>
                    <a:pt x="860450" y="12674"/>
                  </a:lnTo>
                  <a:lnTo>
                    <a:pt x="873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311559" y="2768613"/>
              <a:ext cx="873760" cy="13335"/>
            </a:xfrm>
            <a:custGeom>
              <a:avLst/>
              <a:gdLst/>
              <a:ahLst/>
              <a:cxnLst/>
              <a:rect l="l" t="t" r="r" b="b"/>
              <a:pathLst>
                <a:path w="873760" h="13335">
                  <a:moveTo>
                    <a:pt x="0" y="0"/>
                  </a:moveTo>
                  <a:lnTo>
                    <a:pt x="12794" y="12942"/>
                  </a:lnTo>
                  <a:lnTo>
                    <a:pt x="860451" y="12942"/>
                  </a:lnTo>
                  <a:lnTo>
                    <a:pt x="87324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4162107" y="2384031"/>
              <a:ext cx="13335" cy="227965"/>
            </a:xfrm>
            <a:custGeom>
              <a:avLst/>
              <a:gdLst/>
              <a:ahLst/>
              <a:cxnLst/>
              <a:rect l="l" t="t" r="r" b="b"/>
              <a:pathLst>
                <a:path w="13335" h="227964">
                  <a:moveTo>
                    <a:pt x="12776" y="0"/>
                  </a:moveTo>
                  <a:lnTo>
                    <a:pt x="0" y="12141"/>
                  </a:lnTo>
                  <a:lnTo>
                    <a:pt x="0" y="215011"/>
                  </a:lnTo>
                  <a:lnTo>
                    <a:pt x="12776" y="227952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4172011" y="2393795"/>
              <a:ext cx="13335" cy="227965"/>
            </a:xfrm>
            <a:custGeom>
              <a:avLst/>
              <a:gdLst/>
              <a:ahLst/>
              <a:cxnLst/>
              <a:rect l="l" t="t" r="r" b="b"/>
              <a:pathLst>
                <a:path w="13335" h="227964">
                  <a:moveTo>
                    <a:pt x="12794" y="0"/>
                  </a:moveTo>
                  <a:lnTo>
                    <a:pt x="0" y="12150"/>
                  </a:lnTo>
                  <a:lnTo>
                    <a:pt x="0" y="215276"/>
                  </a:lnTo>
                  <a:lnTo>
                    <a:pt x="12794" y="227954"/>
                  </a:lnTo>
                  <a:lnTo>
                    <a:pt x="12794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301657" y="2599042"/>
              <a:ext cx="873760" cy="13335"/>
            </a:xfrm>
            <a:custGeom>
              <a:avLst/>
              <a:gdLst/>
              <a:ahLst/>
              <a:cxnLst/>
              <a:rect l="l" t="t" r="r" b="b"/>
              <a:pathLst>
                <a:path w="873760" h="13335">
                  <a:moveTo>
                    <a:pt x="873226" y="12941"/>
                  </a:moveTo>
                  <a:lnTo>
                    <a:pt x="860450" y="0"/>
                  </a:lnTo>
                  <a:lnTo>
                    <a:pt x="12776" y="0"/>
                  </a:lnTo>
                  <a:lnTo>
                    <a:pt x="0" y="12941"/>
                  </a:lnTo>
                  <a:lnTo>
                    <a:pt x="873226" y="129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311559" y="2609071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873246" y="12678"/>
                  </a:moveTo>
                  <a:lnTo>
                    <a:pt x="860451" y="0"/>
                  </a:lnTo>
                  <a:lnTo>
                    <a:pt x="12794" y="0"/>
                  </a:lnTo>
                  <a:lnTo>
                    <a:pt x="0" y="12678"/>
                  </a:lnTo>
                  <a:lnTo>
                    <a:pt x="873246" y="12678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301657" y="2384031"/>
              <a:ext cx="13335" cy="227965"/>
            </a:xfrm>
            <a:custGeom>
              <a:avLst/>
              <a:gdLst/>
              <a:ahLst/>
              <a:cxnLst/>
              <a:rect l="l" t="t" r="r" b="b"/>
              <a:pathLst>
                <a:path w="13335" h="227964">
                  <a:moveTo>
                    <a:pt x="12776" y="12141"/>
                  </a:moveTo>
                  <a:lnTo>
                    <a:pt x="0" y="0"/>
                  </a:lnTo>
                  <a:lnTo>
                    <a:pt x="0" y="227952"/>
                  </a:lnTo>
                  <a:lnTo>
                    <a:pt x="12776" y="215011"/>
                  </a:lnTo>
                  <a:lnTo>
                    <a:pt x="12776" y="121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311559" y="2393795"/>
              <a:ext cx="13335" cy="227965"/>
            </a:xfrm>
            <a:custGeom>
              <a:avLst/>
              <a:gdLst/>
              <a:ahLst/>
              <a:cxnLst/>
              <a:rect l="l" t="t" r="r" b="b"/>
              <a:pathLst>
                <a:path w="13335" h="227964">
                  <a:moveTo>
                    <a:pt x="0" y="227954"/>
                  </a:moveTo>
                  <a:lnTo>
                    <a:pt x="12794" y="215276"/>
                  </a:lnTo>
                  <a:lnTo>
                    <a:pt x="12794" y="12150"/>
                  </a:lnTo>
                  <a:lnTo>
                    <a:pt x="0" y="0"/>
                  </a:lnTo>
                  <a:lnTo>
                    <a:pt x="0" y="227954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301657" y="2384031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873226" y="0"/>
                  </a:moveTo>
                  <a:lnTo>
                    <a:pt x="0" y="0"/>
                  </a:lnTo>
                  <a:lnTo>
                    <a:pt x="12776" y="12141"/>
                  </a:lnTo>
                  <a:lnTo>
                    <a:pt x="860450" y="12141"/>
                  </a:lnTo>
                  <a:lnTo>
                    <a:pt x="873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311559" y="2393795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0" y="0"/>
                  </a:moveTo>
                  <a:lnTo>
                    <a:pt x="12794" y="12150"/>
                  </a:lnTo>
                  <a:lnTo>
                    <a:pt x="860451" y="12150"/>
                  </a:lnTo>
                  <a:lnTo>
                    <a:pt x="87324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162107" y="2008415"/>
              <a:ext cx="13335" cy="228600"/>
            </a:xfrm>
            <a:custGeom>
              <a:avLst/>
              <a:gdLst/>
              <a:ahLst/>
              <a:cxnLst/>
              <a:rect l="l" t="t" r="r" b="b"/>
              <a:pathLst>
                <a:path w="13335" h="228600">
                  <a:moveTo>
                    <a:pt x="12776" y="0"/>
                  </a:moveTo>
                  <a:lnTo>
                    <a:pt x="0" y="12674"/>
                  </a:lnTo>
                  <a:lnTo>
                    <a:pt x="0" y="215811"/>
                  </a:lnTo>
                  <a:lnTo>
                    <a:pt x="12776" y="228485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172011" y="2018184"/>
              <a:ext cx="13335" cy="229235"/>
            </a:xfrm>
            <a:custGeom>
              <a:avLst/>
              <a:gdLst/>
              <a:ahLst/>
              <a:cxnLst/>
              <a:rect l="l" t="t" r="r" b="b"/>
              <a:pathLst>
                <a:path w="13335" h="229235">
                  <a:moveTo>
                    <a:pt x="12794" y="0"/>
                  </a:moveTo>
                  <a:lnTo>
                    <a:pt x="0" y="12942"/>
                  </a:lnTo>
                  <a:lnTo>
                    <a:pt x="0" y="216068"/>
                  </a:lnTo>
                  <a:lnTo>
                    <a:pt x="12794" y="228747"/>
                  </a:lnTo>
                  <a:lnTo>
                    <a:pt x="12794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301657" y="2224227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873226" y="12674"/>
                  </a:moveTo>
                  <a:lnTo>
                    <a:pt x="860450" y="0"/>
                  </a:lnTo>
                  <a:lnTo>
                    <a:pt x="12776" y="0"/>
                  </a:lnTo>
                  <a:lnTo>
                    <a:pt x="0" y="12674"/>
                  </a:lnTo>
                  <a:lnTo>
                    <a:pt x="873226" y="12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311559" y="2234253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873246" y="12678"/>
                  </a:moveTo>
                  <a:lnTo>
                    <a:pt x="860451" y="0"/>
                  </a:lnTo>
                  <a:lnTo>
                    <a:pt x="12794" y="0"/>
                  </a:lnTo>
                  <a:lnTo>
                    <a:pt x="0" y="12678"/>
                  </a:lnTo>
                  <a:lnTo>
                    <a:pt x="873246" y="12678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301657" y="2008415"/>
              <a:ext cx="13335" cy="228600"/>
            </a:xfrm>
            <a:custGeom>
              <a:avLst/>
              <a:gdLst/>
              <a:ahLst/>
              <a:cxnLst/>
              <a:rect l="l" t="t" r="r" b="b"/>
              <a:pathLst>
                <a:path w="13335" h="228600">
                  <a:moveTo>
                    <a:pt x="12776" y="12674"/>
                  </a:moveTo>
                  <a:lnTo>
                    <a:pt x="0" y="0"/>
                  </a:lnTo>
                  <a:lnTo>
                    <a:pt x="0" y="228485"/>
                  </a:lnTo>
                  <a:lnTo>
                    <a:pt x="12776" y="215811"/>
                  </a:lnTo>
                  <a:lnTo>
                    <a:pt x="12776" y="12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311559" y="2018184"/>
              <a:ext cx="13335" cy="229235"/>
            </a:xfrm>
            <a:custGeom>
              <a:avLst/>
              <a:gdLst/>
              <a:ahLst/>
              <a:cxnLst/>
              <a:rect l="l" t="t" r="r" b="b"/>
              <a:pathLst>
                <a:path w="13335" h="229235">
                  <a:moveTo>
                    <a:pt x="0" y="228747"/>
                  </a:moveTo>
                  <a:lnTo>
                    <a:pt x="12794" y="216068"/>
                  </a:lnTo>
                  <a:lnTo>
                    <a:pt x="12794" y="12942"/>
                  </a:lnTo>
                  <a:lnTo>
                    <a:pt x="0" y="0"/>
                  </a:lnTo>
                  <a:lnTo>
                    <a:pt x="0" y="228747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301657" y="2008415"/>
              <a:ext cx="873760" cy="12700"/>
            </a:xfrm>
            <a:custGeom>
              <a:avLst/>
              <a:gdLst/>
              <a:ahLst/>
              <a:cxnLst/>
              <a:rect l="l" t="t" r="r" b="b"/>
              <a:pathLst>
                <a:path w="873760" h="12700">
                  <a:moveTo>
                    <a:pt x="873226" y="0"/>
                  </a:moveTo>
                  <a:lnTo>
                    <a:pt x="0" y="0"/>
                  </a:lnTo>
                  <a:lnTo>
                    <a:pt x="12776" y="12674"/>
                  </a:lnTo>
                  <a:lnTo>
                    <a:pt x="860450" y="12674"/>
                  </a:lnTo>
                  <a:lnTo>
                    <a:pt x="873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311559" y="2018184"/>
              <a:ext cx="873760" cy="13335"/>
            </a:xfrm>
            <a:custGeom>
              <a:avLst/>
              <a:gdLst/>
              <a:ahLst/>
              <a:cxnLst/>
              <a:rect l="l" t="t" r="r" b="b"/>
              <a:pathLst>
                <a:path w="873760" h="13335">
                  <a:moveTo>
                    <a:pt x="0" y="0"/>
                  </a:moveTo>
                  <a:lnTo>
                    <a:pt x="12794" y="12942"/>
                  </a:lnTo>
                  <a:lnTo>
                    <a:pt x="860451" y="12942"/>
                  </a:lnTo>
                  <a:lnTo>
                    <a:pt x="873246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2949422" y="2122792"/>
              <a:ext cx="13335" cy="1500505"/>
            </a:xfrm>
            <a:custGeom>
              <a:avLst/>
              <a:gdLst/>
              <a:ahLst/>
              <a:cxnLst/>
              <a:rect l="l" t="t" r="r" b="b"/>
              <a:pathLst>
                <a:path w="13335" h="1500504">
                  <a:moveTo>
                    <a:pt x="12788" y="0"/>
                  </a:moveTo>
                  <a:lnTo>
                    <a:pt x="0" y="0"/>
                  </a:lnTo>
                  <a:lnTo>
                    <a:pt x="0" y="1500251"/>
                  </a:lnTo>
                  <a:lnTo>
                    <a:pt x="12788" y="1500251"/>
                  </a:lnTo>
                  <a:lnTo>
                    <a:pt x="127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2959343" y="2132558"/>
              <a:ext cx="13335" cy="1500505"/>
            </a:xfrm>
            <a:custGeom>
              <a:avLst/>
              <a:gdLst/>
              <a:ahLst/>
              <a:cxnLst/>
              <a:rect l="l" t="t" r="r" b="b"/>
              <a:pathLst>
                <a:path w="13335" h="1500504">
                  <a:moveTo>
                    <a:pt x="12768" y="0"/>
                  </a:moveTo>
                  <a:lnTo>
                    <a:pt x="0" y="0"/>
                  </a:lnTo>
                  <a:lnTo>
                    <a:pt x="0" y="1500355"/>
                  </a:lnTo>
                  <a:lnTo>
                    <a:pt x="12768" y="1500355"/>
                  </a:lnTo>
                  <a:lnTo>
                    <a:pt x="12768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0" name="object 3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5126" y="2841780"/>
              <a:ext cx="73763" cy="74486"/>
            </a:xfrm>
            <a:prstGeom prst="rect">
              <a:avLst/>
            </a:prstGeom>
          </p:spPr>
        </p:pic>
        <p:sp>
          <p:nvSpPr>
            <p:cNvPr id="311" name="object 311"/>
            <p:cNvSpPr/>
            <p:nvPr/>
          </p:nvSpPr>
          <p:spPr>
            <a:xfrm>
              <a:off x="2966360" y="3632913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89">
                  <a:moveTo>
                    <a:pt x="351609" y="0"/>
                  </a:move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25126" y="3591733"/>
              <a:ext cx="73763" cy="74328"/>
            </a:xfrm>
            <a:prstGeom prst="rect">
              <a:avLst/>
            </a:prstGeom>
          </p:spPr>
        </p:pic>
        <p:sp>
          <p:nvSpPr>
            <p:cNvPr id="313" name="object 313"/>
            <p:cNvSpPr/>
            <p:nvPr/>
          </p:nvSpPr>
          <p:spPr>
            <a:xfrm>
              <a:off x="2956458" y="2866885"/>
              <a:ext cx="351790" cy="12700"/>
            </a:xfrm>
            <a:custGeom>
              <a:avLst/>
              <a:gdLst/>
              <a:ahLst/>
              <a:cxnLst/>
              <a:rect l="l" t="t" r="r" b="b"/>
              <a:pathLst>
                <a:path w="351789" h="12700">
                  <a:moveTo>
                    <a:pt x="351586" y="0"/>
                  </a:moveTo>
                  <a:lnTo>
                    <a:pt x="0" y="0"/>
                  </a:lnTo>
                  <a:lnTo>
                    <a:pt x="0" y="12141"/>
                  </a:lnTo>
                  <a:lnTo>
                    <a:pt x="351586" y="12141"/>
                  </a:lnTo>
                  <a:lnTo>
                    <a:pt x="3515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2966360" y="2876647"/>
              <a:ext cx="351790" cy="381635"/>
            </a:xfrm>
            <a:custGeom>
              <a:avLst/>
              <a:gdLst/>
              <a:ahLst/>
              <a:cxnLst/>
              <a:rect l="l" t="t" r="r" b="b"/>
              <a:pathLst>
                <a:path w="351789" h="381635">
                  <a:moveTo>
                    <a:pt x="0" y="0"/>
                  </a:moveTo>
                  <a:lnTo>
                    <a:pt x="0" y="12150"/>
                  </a:lnTo>
                  <a:lnTo>
                    <a:pt x="351609" y="12150"/>
                  </a:lnTo>
                  <a:lnTo>
                    <a:pt x="351609" y="0"/>
                  </a:lnTo>
                  <a:lnTo>
                    <a:pt x="0" y="0"/>
                  </a:lnTo>
                </a:path>
                <a:path w="351789" h="381635">
                  <a:moveTo>
                    <a:pt x="351609" y="381342"/>
                  </a:moveTo>
                  <a:lnTo>
                    <a:pt x="0" y="381342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5" name="object 3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5126" y="3216810"/>
              <a:ext cx="73763" cy="74328"/>
            </a:xfrm>
            <a:prstGeom prst="rect">
              <a:avLst/>
            </a:prstGeom>
          </p:spPr>
        </p:pic>
        <p:sp>
          <p:nvSpPr>
            <p:cNvPr id="316" name="object 316"/>
            <p:cNvSpPr/>
            <p:nvPr/>
          </p:nvSpPr>
          <p:spPr>
            <a:xfrm>
              <a:off x="2956458" y="2491269"/>
              <a:ext cx="351790" cy="12700"/>
            </a:xfrm>
            <a:custGeom>
              <a:avLst/>
              <a:gdLst/>
              <a:ahLst/>
              <a:cxnLst/>
              <a:rect l="l" t="t" r="r" b="b"/>
              <a:pathLst>
                <a:path w="351789" h="12700">
                  <a:moveTo>
                    <a:pt x="351586" y="0"/>
                  </a:moveTo>
                  <a:lnTo>
                    <a:pt x="0" y="0"/>
                  </a:lnTo>
                  <a:lnTo>
                    <a:pt x="0" y="12674"/>
                  </a:lnTo>
                  <a:lnTo>
                    <a:pt x="351586" y="12674"/>
                  </a:lnTo>
                  <a:lnTo>
                    <a:pt x="3515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2966360" y="2501037"/>
              <a:ext cx="351790" cy="13335"/>
            </a:xfrm>
            <a:custGeom>
              <a:avLst/>
              <a:gdLst/>
              <a:ahLst/>
              <a:cxnLst/>
              <a:rect l="l" t="t" r="r" b="b"/>
              <a:pathLst>
                <a:path w="351789" h="13335">
                  <a:moveTo>
                    <a:pt x="0" y="0"/>
                  </a:moveTo>
                  <a:lnTo>
                    <a:pt x="0" y="12942"/>
                  </a:lnTo>
                  <a:lnTo>
                    <a:pt x="351609" y="12942"/>
                  </a:lnTo>
                  <a:lnTo>
                    <a:pt x="351609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8" name="object 3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25126" y="2466962"/>
              <a:ext cx="73763" cy="73694"/>
            </a:xfrm>
            <a:prstGeom prst="rect">
              <a:avLst/>
            </a:prstGeom>
          </p:spPr>
        </p:pic>
        <p:sp>
          <p:nvSpPr>
            <p:cNvPr id="319" name="object 319"/>
            <p:cNvSpPr/>
            <p:nvPr/>
          </p:nvSpPr>
          <p:spPr>
            <a:xfrm>
              <a:off x="2956458" y="2116188"/>
              <a:ext cx="351790" cy="12700"/>
            </a:xfrm>
            <a:custGeom>
              <a:avLst/>
              <a:gdLst/>
              <a:ahLst/>
              <a:cxnLst/>
              <a:rect l="l" t="t" r="r" b="b"/>
              <a:pathLst>
                <a:path w="351789" h="12700">
                  <a:moveTo>
                    <a:pt x="351586" y="0"/>
                  </a:moveTo>
                  <a:lnTo>
                    <a:pt x="0" y="0"/>
                  </a:lnTo>
                  <a:lnTo>
                    <a:pt x="0" y="12153"/>
                  </a:lnTo>
                  <a:lnTo>
                    <a:pt x="351586" y="12153"/>
                  </a:lnTo>
                  <a:lnTo>
                    <a:pt x="3515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2966360" y="2126219"/>
              <a:ext cx="351790" cy="12700"/>
            </a:xfrm>
            <a:custGeom>
              <a:avLst/>
              <a:gdLst/>
              <a:ahLst/>
              <a:cxnLst/>
              <a:rect l="l" t="t" r="r" b="b"/>
              <a:pathLst>
                <a:path w="351789" h="12700">
                  <a:moveTo>
                    <a:pt x="351609" y="12150"/>
                  </a:moveTo>
                  <a:lnTo>
                    <a:pt x="351609" y="0"/>
                  </a:lnTo>
                  <a:lnTo>
                    <a:pt x="0" y="0"/>
                  </a:lnTo>
                  <a:lnTo>
                    <a:pt x="0" y="12150"/>
                  </a:lnTo>
                  <a:lnTo>
                    <a:pt x="351609" y="1215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724215" y="3058905"/>
              <a:ext cx="38100" cy="27305"/>
            </a:xfrm>
            <a:custGeom>
              <a:avLst/>
              <a:gdLst/>
              <a:ahLst/>
              <a:cxnLst/>
              <a:rect l="l" t="t" r="r" b="b"/>
              <a:pathLst>
                <a:path w="38100" h="27305">
                  <a:moveTo>
                    <a:pt x="26856" y="0"/>
                  </a:moveTo>
                  <a:lnTo>
                    <a:pt x="0" y="26942"/>
                  </a:lnTo>
                  <a:lnTo>
                    <a:pt x="37725" y="26942"/>
                  </a:lnTo>
                  <a:lnTo>
                    <a:pt x="26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734108" y="3068943"/>
              <a:ext cx="38100" cy="27305"/>
            </a:xfrm>
            <a:custGeom>
              <a:avLst/>
              <a:gdLst/>
              <a:ahLst/>
              <a:cxnLst/>
              <a:rect l="l" t="t" r="r" b="b"/>
              <a:pathLst>
                <a:path w="38100" h="27305">
                  <a:moveTo>
                    <a:pt x="37725" y="26810"/>
                  </a:moveTo>
                  <a:lnTo>
                    <a:pt x="26856" y="0"/>
                  </a:lnTo>
                  <a:lnTo>
                    <a:pt x="0" y="26810"/>
                  </a:lnTo>
                  <a:lnTo>
                    <a:pt x="37725" y="2681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724215" y="3048075"/>
              <a:ext cx="27305" cy="38100"/>
            </a:xfrm>
            <a:custGeom>
              <a:avLst/>
              <a:gdLst/>
              <a:ahLst/>
              <a:cxnLst/>
              <a:rect l="l" t="t" r="r" b="b"/>
              <a:pathLst>
                <a:path w="27304" h="38100">
                  <a:moveTo>
                    <a:pt x="0" y="0"/>
                  </a:moveTo>
                  <a:lnTo>
                    <a:pt x="0" y="37772"/>
                  </a:lnTo>
                  <a:lnTo>
                    <a:pt x="26856" y="10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734108" y="3058113"/>
              <a:ext cx="27305" cy="38100"/>
            </a:xfrm>
            <a:custGeom>
              <a:avLst/>
              <a:gdLst/>
              <a:ahLst/>
              <a:cxnLst/>
              <a:rect l="l" t="t" r="r" b="b"/>
              <a:pathLst>
                <a:path w="27304" h="38100">
                  <a:moveTo>
                    <a:pt x="26856" y="10829"/>
                  </a:moveTo>
                  <a:lnTo>
                    <a:pt x="0" y="0"/>
                  </a:lnTo>
                  <a:lnTo>
                    <a:pt x="0" y="37640"/>
                  </a:lnTo>
                  <a:lnTo>
                    <a:pt x="26856" y="10829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697992" y="3048075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26222" y="0"/>
                  </a:moveTo>
                  <a:lnTo>
                    <a:pt x="0" y="10829"/>
                  </a:lnTo>
                  <a:lnTo>
                    <a:pt x="26222" y="37772"/>
                  </a:lnTo>
                  <a:lnTo>
                    <a:pt x="262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707911" y="3058113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26196" y="0"/>
                  </a:moveTo>
                  <a:lnTo>
                    <a:pt x="0" y="10829"/>
                  </a:lnTo>
                  <a:lnTo>
                    <a:pt x="26196" y="37640"/>
                  </a:lnTo>
                  <a:lnTo>
                    <a:pt x="26196" y="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687123" y="3058905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5">
                  <a:moveTo>
                    <a:pt x="10869" y="0"/>
                  </a:moveTo>
                  <a:lnTo>
                    <a:pt x="0" y="26942"/>
                  </a:lnTo>
                  <a:lnTo>
                    <a:pt x="37092" y="26942"/>
                  </a:lnTo>
                  <a:lnTo>
                    <a:pt x="108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697042" y="3068943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5">
                  <a:moveTo>
                    <a:pt x="10869" y="0"/>
                  </a:moveTo>
                  <a:lnTo>
                    <a:pt x="0" y="26810"/>
                  </a:lnTo>
                  <a:lnTo>
                    <a:pt x="37065" y="26810"/>
                  </a:lnTo>
                  <a:lnTo>
                    <a:pt x="10869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687123" y="3085848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69">
                  <a:moveTo>
                    <a:pt x="37092" y="0"/>
                  </a:moveTo>
                  <a:lnTo>
                    <a:pt x="0" y="0"/>
                  </a:lnTo>
                  <a:lnTo>
                    <a:pt x="10869" y="26202"/>
                  </a:lnTo>
                  <a:lnTo>
                    <a:pt x="370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697042" y="3095753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69">
                  <a:moveTo>
                    <a:pt x="0" y="0"/>
                  </a:moveTo>
                  <a:lnTo>
                    <a:pt x="10869" y="26202"/>
                  </a:lnTo>
                  <a:lnTo>
                    <a:pt x="37065" y="0"/>
                  </a:lnTo>
                  <a:lnTo>
                    <a:pt x="0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697992" y="3085848"/>
              <a:ext cx="26670" cy="37465"/>
            </a:xfrm>
            <a:custGeom>
              <a:avLst/>
              <a:gdLst/>
              <a:ahLst/>
              <a:cxnLst/>
              <a:rect l="l" t="t" r="r" b="b"/>
              <a:pathLst>
                <a:path w="26670" h="37464">
                  <a:moveTo>
                    <a:pt x="26222" y="0"/>
                  </a:moveTo>
                  <a:lnTo>
                    <a:pt x="0" y="26202"/>
                  </a:lnTo>
                  <a:lnTo>
                    <a:pt x="26222" y="37059"/>
                  </a:lnTo>
                  <a:lnTo>
                    <a:pt x="262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707911" y="3095753"/>
              <a:ext cx="26670" cy="37465"/>
            </a:xfrm>
            <a:custGeom>
              <a:avLst/>
              <a:gdLst/>
              <a:ahLst/>
              <a:cxnLst/>
              <a:rect l="l" t="t" r="r" b="b"/>
              <a:pathLst>
                <a:path w="26670" h="37464">
                  <a:moveTo>
                    <a:pt x="0" y="26202"/>
                  </a:moveTo>
                  <a:lnTo>
                    <a:pt x="26196" y="37059"/>
                  </a:lnTo>
                  <a:lnTo>
                    <a:pt x="26196" y="0"/>
                  </a:lnTo>
                  <a:lnTo>
                    <a:pt x="0" y="2620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724215" y="3085848"/>
              <a:ext cx="27305" cy="37465"/>
            </a:xfrm>
            <a:custGeom>
              <a:avLst/>
              <a:gdLst/>
              <a:ahLst/>
              <a:cxnLst/>
              <a:rect l="l" t="t" r="r" b="b"/>
              <a:pathLst>
                <a:path w="27304" h="37464">
                  <a:moveTo>
                    <a:pt x="0" y="0"/>
                  </a:moveTo>
                  <a:lnTo>
                    <a:pt x="0" y="37059"/>
                  </a:lnTo>
                  <a:lnTo>
                    <a:pt x="26856" y="26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734108" y="3095753"/>
              <a:ext cx="27305" cy="37465"/>
            </a:xfrm>
            <a:custGeom>
              <a:avLst/>
              <a:gdLst/>
              <a:ahLst/>
              <a:cxnLst/>
              <a:rect l="l" t="t" r="r" b="b"/>
              <a:pathLst>
                <a:path w="27304" h="37464">
                  <a:moveTo>
                    <a:pt x="0" y="37059"/>
                  </a:moveTo>
                  <a:lnTo>
                    <a:pt x="26856" y="26202"/>
                  </a:lnTo>
                  <a:lnTo>
                    <a:pt x="0" y="0"/>
                  </a:lnTo>
                  <a:lnTo>
                    <a:pt x="0" y="37059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724215" y="3085848"/>
              <a:ext cx="38100" cy="26670"/>
            </a:xfrm>
            <a:custGeom>
              <a:avLst/>
              <a:gdLst/>
              <a:ahLst/>
              <a:cxnLst/>
              <a:rect l="l" t="t" r="r" b="b"/>
              <a:pathLst>
                <a:path w="38100" h="26669">
                  <a:moveTo>
                    <a:pt x="37725" y="0"/>
                  </a:moveTo>
                  <a:lnTo>
                    <a:pt x="0" y="0"/>
                  </a:lnTo>
                  <a:lnTo>
                    <a:pt x="26856" y="26202"/>
                  </a:lnTo>
                  <a:lnTo>
                    <a:pt x="37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734108" y="3095753"/>
              <a:ext cx="38100" cy="26670"/>
            </a:xfrm>
            <a:custGeom>
              <a:avLst/>
              <a:gdLst/>
              <a:ahLst/>
              <a:cxnLst/>
              <a:rect l="l" t="t" r="r" b="b"/>
              <a:pathLst>
                <a:path w="38100" h="26669">
                  <a:moveTo>
                    <a:pt x="26856" y="26202"/>
                  </a:moveTo>
                  <a:lnTo>
                    <a:pt x="37725" y="0"/>
                  </a:lnTo>
                  <a:lnTo>
                    <a:pt x="0" y="0"/>
                  </a:lnTo>
                  <a:lnTo>
                    <a:pt x="26856" y="26202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315343" y="3454412"/>
              <a:ext cx="126364" cy="12700"/>
            </a:xfrm>
            <a:custGeom>
              <a:avLst/>
              <a:gdLst/>
              <a:ahLst/>
              <a:cxnLst/>
              <a:rect l="l" t="t" r="r" b="b"/>
              <a:pathLst>
                <a:path w="126364" h="12700">
                  <a:moveTo>
                    <a:pt x="125844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125844" y="12128"/>
                  </a:lnTo>
                  <a:lnTo>
                    <a:pt x="1258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325374" y="3464311"/>
              <a:ext cx="126364" cy="12700"/>
            </a:xfrm>
            <a:custGeom>
              <a:avLst/>
              <a:gdLst/>
              <a:ahLst/>
              <a:cxnLst/>
              <a:rect l="l" t="t" r="r" b="b"/>
              <a:pathLst>
                <a:path w="126364" h="12700">
                  <a:moveTo>
                    <a:pt x="0" y="0"/>
                  </a:moveTo>
                  <a:lnTo>
                    <a:pt x="0" y="12124"/>
                  </a:lnTo>
                  <a:lnTo>
                    <a:pt x="125838" y="12124"/>
                  </a:lnTo>
                  <a:lnTo>
                    <a:pt x="125838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095329" y="3082683"/>
              <a:ext cx="198120" cy="330835"/>
            </a:xfrm>
            <a:custGeom>
              <a:avLst/>
              <a:gdLst/>
              <a:ahLst/>
              <a:cxnLst/>
              <a:rect l="l" t="t" r="r" b="b"/>
              <a:pathLst>
                <a:path w="198120" h="330835">
                  <a:moveTo>
                    <a:pt x="197586" y="5727"/>
                  </a:moveTo>
                  <a:lnTo>
                    <a:pt x="186778" y="0"/>
                  </a:lnTo>
                  <a:lnTo>
                    <a:pt x="0" y="324446"/>
                  </a:lnTo>
                  <a:lnTo>
                    <a:pt x="10287" y="330835"/>
                  </a:lnTo>
                  <a:lnTo>
                    <a:pt x="197586" y="57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105354" y="3092557"/>
              <a:ext cx="198120" cy="331470"/>
            </a:xfrm>
            <a:custGeom>
              <a:avLst/>
              <a:gdLst/>
              <a:ahLst/>
              <a:cxnLst/>
              <a:rect l="l" t="t" r="r" b="b"/>
              <a:pathLst>
                <a:path w="198120" h="331470">
                  <a:moveTo>
                    <a:pt x="0" y="324472"/>
                  </a:moveTo>
                  <a:lnTo>
                    <a:pt x="10288" y="330864"/>
                  </a:lnTo>
                  <a:lnTo>
                    <a:pt x="197595" y="5758"/>
                  </a:lnTo>
                  <a:lnTo>
                    <a:pt x="186515" y="0"/>
                  </a:lnTo>
                  <a:lnTo>
                    <a:pt x="0" y="324472"/>
                  </a:lnTo>
                </a:path>
                <a:path w="198120" h="331470">
                  <a:moveTo>
                    <a:pt x="5012" y="327668"/>
                  </a:moveTo>
                  <a:lnTo>
                    <a:pt x="192319" y="3196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1" name="object 3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50187" y="3048075"/>
              <a:ext cx="86532" cy="86584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39824" y="3591733"/>
              <a:ext cx="74396" cy="74328"/>
            </a:xfrm>
            <a:prstGeom prst="rect">
              <a:avLst/>
            </a:prstGeom>
          </p:spPr>
        </p:pic>
        <p:sp>
          <p:nvSpPr>
            <p:cNvPr id="343" name="object 343"/>
            <p:cNvSpPr/>
            <p:nvPr/>
          </p:nvSpPr>
          <p:spPr>
            <a:xfrm>
              <a:off x="5894418" y="3326666"/>
              <a:ext cx="27305" cy="38100"/>
            </a:xfrm>
            <a:custGeom>
              <a:avLst/>
              <a:gdLst/>
              <a:ahLst/>
              <a:cxnLst/>
              <a:rect l="l" t="t" r="r" b="b"/>
              <a:pathLst>
                <a:path w="27304" h="38100">
                  <a:moveTo>
                    <a:pt x="26908" y="0"/>
                  </a:moveTo>
                  <a:lnTo>
                    <a:pt x="0" y="11490"/>
                  </a:lnTo>
                  <a:lnTo>
                    <a:pt x="26908" y="37666"/>
                  </a:lnTo>
                  <a:lnTo>
                    <a:pt x="26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5904443" y="3336545"/>
              <a:ext cx="27305" cy="38100"/>
            </a:xfrm>
            <a:custGeom>
              <a:avLst/>
              <a:gdLst/>
              <a:ahLst/>
              <a:cxnLst/>
              <a:rect l="l" t="t" r="r" b="b"/>
              <a:pathLst>
                <a:path w="27304" h="38100">
                  <a:moveTo>
                    <a:pt x="26908" y="0"/>
                  </a:moveTo>
                  <a:lnTo>
                    <a:pt x="0" y="11516"/>
                  </a:lnTo>
                  <a:lnTo>
                    <a:pt x="26908" y="37693"/>
                  </a:lnTo>
                  <a:lnTo>
                    <a:pt x="26908" y="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883602" y="3338157"/>
              <a:ext cx="38100" cy="26670"/>
            </a:xfrm>
            <a:custGeom>
              <a:avLst/>
              <a:gdLst/>
              <a:ahLst/>
              <a:cxnLst/>
              <a:rect l="l" t="t" r="r" b="b"/>
              <a:pathLst>
                <a:path w="38100" h="26670">
                  <a:moveTo>
                    <a:pt x="10816" y="0"/>
                  </a:moveTo>
                  <a:lnTo>
                    <a:pt x="0" y="26176"/>
                  </a:lnTo>
                  <a:lnTo>
                    <a:pt x="37725" y="26176"/>
                  </a:lnTo>
                  <a:lnTo>
                    <a:pt x="108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893627" y="3348062"/>
              <a:ext cx="38100" cy="26670"/>
            </a:xfrm>
            <a:custGeom>
              <a:avLst/>
              <a:gdLst/>
              <a:ahLst/>
              <a:cxnLst/>
              <a:rect l="l" t="t" r="r" b="b"/>
              <a:pathLst>
                <a:path w="38100" h="26670">
                  <a:moveTo>
                    <a:pt x="10816" y="0"/>
                  </a:moveTo>
                  <a:lnTo>
                    <a:pt x="0" y="26176"/>
                  </a:lnTo>
                  <a:lnTo>
                    <a:pt x="37725" y="26176"/>
                  </a:lnTo>
                  <a:lnTo>
                    <a:pt x="10816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5883602" y="3364333"/>
              <a:ext cx="38100" cy="27305"/>
            </a:xfrm>
            <a:custGeom>
              <a:avLst/>
              <a:gdLst/>
              <a:ahLst/>
              <a:cxnLst/>
              <a:rect l="l" t="t" r="r" b="b"/>
              <a:pathLst>
                <a:path w="38100" h="27304">
                  <a:moveTo>
                    <a:pt x="37725" y="0"/>
                  </a:moveTo>
                  <a:lnTo>
                    <a:pt x="0" y="0"/>
                  </a:lnTo>
                  <a:lnTo>
                    <a:pt x="10816" y="26836"/>
                  </a:lnTo>
                  <a:lnTo>
                    <a:pt x="37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893627" y="3374239"/>
              <a:ext cx="38100" cy="27305"/>
            </a:xfrm>
            <a:custGeom>
              <a:avLst/>
              <a:gdLst/>
              <a:ahLst/>
              <a:cxnLst/>
              <a:rect l="l" t="t" r="r" b="b"/>
              <a:pathLst>
                <a:path w="38100" h="27304">
                  <a:moveTo>
                    <a:pt x="0" y="0"/>
                  </a:moveTo>
                  <a:lnTo>
                    <a:pt x="10816" y="26836"/>
                  </a:lnTo>
                  <a:lnTo>
                    <a:pt x="37725" y="0"/>
                  </a:lnTo>
                  <a:lnTo>
                    <a:pt x="0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894418" y="3364333"/>
              <a:ext cx="27305" cy="38100"/>
            </a:xfrm>
            <a:custGeom>
              <a:avLst/>
              <a:gdLst/>
              <a:ahLst/>
              <a:cxnLst/>
              <a:rect l="l" t="t" r="r" b="b"/>
              <a:pathLst>
                <a:path w="27304" h="38100">
                  <a:moveTo>
                    <a:pt x="26908" y="0"/>
                  </a:moveTo>
                  <a:lnTo>
                    <a:pt x="0" y="26836"/>
                  </a:lnTo>
                  <a:lnTo>
                    <a:pt x="26908" y="37693"/>
                  </a:lnTo>
                  <a:lnTo>
                    <a:pt x="26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904443" y="3374239"/>
              <a:ext cx="27305" cy="38100"/>
            </a:xfrm>
            <a:custGeom>
              <a:avLst/>
              <a:gdLst/>
              <a:ahLst/>
              <a:cxnLst/>
              <a:rect l="l" t="t" r="r" b="b"/>
              <a:pathLst>
                <a:path w="27304" h="38100">
                  <a:moveTo>
                    <a:pt x="0" y="26836"/>
                  </a:moveTo>
                  <a:lnTo>
                    <a:pt x="26908" y="37693"/>
                  </a:lnTo>
                  <a:lnTo>
                    <a:pt x="26908" y="0"/>
                  </a:lnTo>
                  <a:lnTo>
                    <a:pt x="0" y="26836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921327" y="3364333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0" y="0"/>
                  </a:moveTo>
                  <a:lnTo>
                    <a:pt x="0" y="37693"/>
                  </a:lnTo>
                  <a:lnTo>
                    <a:pt x="26117" y="268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931352" y="3374239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0" y="37693"/>
                  </a:moveTo>
                  <a:lnTo>
                    <a:pt x="26117" y="26836"/>
                  </a:lnTo>
                  <a:lnTo>
                    <a:pt x="0" y="0"/>
                  </a:lnTo>
                  <a:lnTo>
                    <a:pt x="0" y="37693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5921327" y="3364333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4">
                  <a:moveTo>
                    <a:pt x="37197" y="0"/>
                  </a:moveTo>
                  <a:lnTo>
                    <a:pt x="0" y="0"/>
                  </a:lnTo>
                  <a:lnTo>
                    <a:pt x="26117" y="26836"/>
                  </a:lnTo>
                  <a:lnTo>
                    <a:pt x="371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931352" y="3374239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4" h="27304">
                  <a:moveTo>
                    <a:pt x="26117" y="26836"/>
                  </a:moveTo>
                  <a:lnTo>
                    <a:pt x="36933" y="0"/>
                  </a:lnTo>
                  <a:lnTo>
                    <a:pt x="0" y="0"/>
                  </a:lnTo>
                  <a:lnTo>
                    <a:pt x="26117" y="26836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921327" y="3338157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70">
                  <a:moveTo>
                    <a:pt x="26117" y="0"/>
                  </a:moveTo>
                  <a:lnTo>
                    <a:pt x="0" y="26176"/>
                  </a:lnTo>
                  <a:lnTo>
                    <a:pt x="37197" y="26176"/>
                  </a:lnTo>
                  <a:lnTo>
                    <a:pt x="26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931352" y="3348062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4" h="26670">
                  <a:moveTo>
                    <a:pt x="36933" y="26176"/>
                  </a:moveTo>
                  <a:lnTo>
                    <a:pt x="26117" y="0"/>
                  </a:lnTo>
                  <a:lnTo>
                    <a:pt x="0" y="26176"/>
                  </a:lnTo>
                  <a:lnTo>
                    <a:pt x="36933" y="26176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921327" y="3326666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0" y="0"/>
                  </a:moveTo>
                  <a:lnTo>
                    <a:pt x="0" y="37666"/>
                  </a:lnTo>
                  <a:lnTo>
                    <a:pt x="26117" y="114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931352" y="3336545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26117" y="11516"/>
                  </a:moveTo>
                  <a:lnTo>
                    <a:pt x="0" y="0"/>
                  </a:lnTo>
                  <a:lnTo>
                    <a:pt x="0" y="37693"/>
                  </a:lnTo>
                  <a:lnTo>
                    <a:pt x="26117" y="11516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4534725" y="1704923"/>
              <a:ext cx="551180" cy="13335"/>
            </a:xfrm>
            <a:custGeom>
              <a:avLst/>
              <a:gdLst/>
              <a:ahLst/>
              <a:cxnLst/>
              <a:rect l="l" t="t" r="r" b="b"/>
              <a:pathLst>
                <a:path w="551179" h="13335">
                  <a:moveTo>
                    <a:pt x="550570" y="0"/>
                  </a:moveTo>
                  <a:lnTo>
                    <a:pt x="0" y="0"/>
                  </a:lnTo>
                  <a:lnTo>
                    <a:pt x="0" y="12941"/>
                  </a:lnTo>
                  <a:lnTo>
                    <a:pt x="550570" y="12941"/>
                  </a:lnTo>
                  <a:lnTo>
                    <a:pt x="5505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4544752" y="1714949"/>
              <a:ext cx="550545" cy="12700"/>
            </a:xfrm>
            <a:custGeom>
              <a:avLst/>
              <a:gdLst/>
              <a:ahLst/>
              <a:cxnLst/>
              <a:rect l="l" t="t" r="r" b="b"/>
              <a:pathLst>
                <a:path w="550545" h="12700">
                  <a:moveTo>
                    <a:pt x="550313" y="12678"/>
                  </a:moveTo>
                  <a:lnTo>
                    <a:pt x="550313" y="0"/>
                  </a:lnTo>
                  <a:lnTo>
                    <a:pt x="0" y="0"/>
                  </a:lnTo>
                  <a:lnTo>
                    <a:pt x="0" y="12678"/>
                  </a:lnTo>
                  <a:lnTo>
                    <a:pt x="550313" y="12678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983748" y="1704923"/>
              <a:ext cx="551180" cy="13335"/>
            </a:xfrm>
            <a:custGeom>
              <a:avLst/>
              <a:gdLst/>
              <a:ahLst/>
              <a:cxnLst/>
              <a:rect l="l" t="t" r="r" b="b"/>
              <a:pathLst>
                <a:path w="551179" h="13335">
                  <a:moveTo>
                    <a:pt x="550976" y="0"/>
                  </a:moveTo>
                  <a:lnTo>
                    <a:pt x="0" y="0"/>
                  </a:lnTo>
                  <a:lnTo>
                    <a:pt x="0" y="12941"/>
                  </a:lnTo>
                  <a:lnTo>
                    <a:pt x="550976" y="12941"/>
                  </a:lnTo>
                  <a:lnTo>
                    <a:pt x="5509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993647" y="1714949"/>
              <a:ext cx="551180" cy="12700"/>
            </a:xfrm>
            <a:custGeom>
              <a:avLst/>
              <a:gdLst/>
              <a:ahLst/>
              <a:cxnLst/>
              <a:rect l="l" t="t" r="r" b="b"/>
              <a:pathLst>
                <a:path w="551179" h="12700">
                  <a:moveTo>
                    <a:pt x="0" y="0"/>
                  </a:moveTo>
                  <a:lnTo>
                    <a:pt x="0" y="12678"/>
                  </a:lnTo>
                  <a:lnTo>
                    <a:pt x="551104" y="12678"/>
                  </a:lnTo>
                  <a:lnTo>
                    <a:pt x="551104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3" name="object 3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47853" y="1680082"/>
              <a:ext cx="247643" cy="73695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59356" y="1648649"/>
              <a:ext cx="136313" cy="136295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85304" y="1680082"/>
              <a:ext cx="246930" cy="73695"/>
            </a:xfrm>
            <a:prstGeom prst="rect">
              <a:avLst/>
            </a:prstGeom>
          </p:spPr>
        </p:pic>
        <p:sp>
          <p:nvSpPr>
            <p:cNvPr id="366" name="object 366"/>
            <p:cNvSpPr/>
            <p:nvPr/>
          </p:nvSpPr>
          <p:spPr>
            <a:xfrm>
              <a:off x="7775930" y="3702862"/>
              <a:ext cx="12700" cy="127000"/>
            </a:xfrm>
            <a:custGeom>
              <a:avLst/>
              <a:gdLst/>
              <a:ahLst/>
              <a:cxnLst/>
              <a:rect l="l" t="t" r="r" b="b"/>
              <a:pathLst>
                <a:path w="12700" h="127000">
                  <a:moveTo>
                    <a:pt x="12128" y="0"/>
                  </a:moveTo>
                  <a:lnTo>
                    <a:pt x="0" y="0"/>
                  </a:lnTo>
                  <a:lnTo>
                    <a:pt x="0" y="126479"/>
                  </a:lnTo>
                  <a:lnTo>
                    <a:pt x="12128" y="126479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785692" y="3712763"/>
              <a:ext cx="12700" cy="127000"/>
            </a:xfrm>
            <a:custGeom>
              <a:avLst/>
              <a:gdLst/>
              <a:ahLst/>
              <a:cxnLst/>
              <a:rect l="l" t="t" r="r" b="b"/>
              <a:pathLst>
                <a:path w="12700" h="127000">
                  <a:moveTo>
                    <a:pt x="0" y="126471"/>
                  </a:moveTo>
                  <a:lnTo>
                    <a:pt x="12135" y="126471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126471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779093" y="3761003"/>
              <a:ext cx="330200" cy="198120"/>
            </a:xfrm>
            <a:custGeom>
              <a:avLst/>
              <a:gdLst/>
              <a:ahLst/>
              <a:cxnLst/>
              <a:rect l="l" t="t" r="r" b="b"/>
              <a:pathLst>
                <a:path w="330200" h="198120">
                  <a:moveTo>
                    <a:pt x="329768" y="187147"/>
                  </a:moveTo>
                  <a:lnTo>
                    <a:pt x="6324" y="0"/>
                  </a:lnTo>
                  <a:lnTo>
                    <a:pt x="0" y="10858"/>
                  </a:lnTo>
                  <a:lnTo>
                    <a:pt x="323430" y="198005"/>
                  </a:lnTo>
                  <a:lnTo>
                    <a:pt x="329768" y="187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788858" y="3770875"/>
              <a:ext cx="330200" cy="198120"/>
            </a:xfrm>
            <a:custGeom>
              <a:avLst/>
              <a:gdLst/>
              <a:ahLst/>
              <a:cxnLst/>
              <a:rect l="l" t="t" r="r" b="b"/>
              <a:pathLst>
                <a:path w="330200" h="198120">
                  <a:moveTo>
                    <a:pt x="323698" y="198001"/>
                  </a:moveTo>
                  <a:lnTo>
                    <a:pt x="330029" y="187144"/>
                  </a:lnTo>
                  <a:lnTo>
                    <a:pt x="6595" y="0"/>
                  </a:lnTo>
                  <a:lnTo>
                    <a:pt x="0" y="10856"/>
                  </a:lnTo>
                  <a:lnTo>
                    <a:pt x="323698" y="198001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9293377" y="3457612"/>
              <a:ext cx="198120" cy="330835"/>
            </a:xfrm>
            <a:custGeom>
              <a:avLst/>
              <a:gdLst/>
              <a:ahLst/>
              <a:cxnLst/>
              <a:rect l="l" t="t" r="r" b="b"/>
              <a:pathLst>
                <a:path w="198120" h="330835">
                  <a:moveTo>
                    <a:pt x="198120" y="6388"/>
                  </a:moveTo>
                  <a:lnTo>
                    <a:pt x="187299" y="0"/>
                  </a:lnTo>
                  <a:lnTo>
                    <a:pt x="0" y="324472"/>
                  </a:lnTo>
                  <a:lnTo>
                    <a:pt x="10820" y="330835"/>
                  </a:lnTo>
                  <a:lnTo>
                    <a:pt x="198120" y="63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9303407" y="3467481"/>
              <a:ext cx="198120" cy="331470"/>
            </a:xfrm>
            <a:custGeom>
              <a:avLst/>
              <a:gdLst/>
              <a:ahLst/>
              <a:cxnLst/>
              <a:rect l="l" t="t" r="r" b="b"/>
              <a:pathLst>
                <a:path w="198120" h="331470">
                  <a:moveTo>
                    <a:pt x="0" y="324472"/>
                  </a:moveTo>
                  <a:lnTo>
                    <a:pt x="10816" y="330864"/>
                  </a:lnTo>
                  <a:lnTo>
                    <a:pt x="198123" y="6392"/>
                  </a:lnTo>
                  <a:lnTo>
                    <a:pt x="187307" y="0"/>
                  </a:lnTo>
                  <a:lnTo>
                    <a:pt x="0" y="32447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7064426" y="1867103"/>
              <a:ext cx="12700" cy="66040"/>
            </a:xfrm>
            <a:custGeom>
              <a:avLst/>
              <a:gdLst/>
              <a:ahLst/>
              <a:cxnLst/>
              <a:rect l="l" t="t" r="r" b="b"/>
              <a:pathLst>
                <a:path w="12700" h="66039">
                  <a:moveTo>
                    <a:pt x="12128" y="0"/>
                  </a:moveTo>
                  <a:lnTo>
                    <a:pt x="0" y="0"/>
                  </a:lnTo>
                  <a:lnTo>
                    <a:pt x="0" y="65773"/>
                  </a:lnTo>
                  <a:lnTo>
                    <a:pt x="12128" y="65773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074189" y="1877132"/>
              <a:ext cx="12700" cy="66040"/>
            </a:xfrm>
            <a:custGeom>
              <a:avLst/>
              <a:gdLst/>
              <a:ahLst/>
              <a:cxnLst/>
              <a:rect l="l" t="t" r="r" b="b"/>
              <a:pathLst>
                <a:path w="12700" h="66039">
                  <a:moveTo>
                    <a:pt x="12135" y="0"/>
                  </a:moveTo>
                  <a:lnTo>
                    <a:pt x="0" y="0"/>
                  </a:lnTo>
                  <a:lnTo>
                    <a:pt x="0" y="65771"/>
                  </a:lnTo>
                  <a:lnTo>
                    <a:pt x="12135" y="65771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7064426" y="1972500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235"/>
                  </a:lnTo>
                  <a:lnTo>
                    <a:pt x="12128" y="79235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7074189" y="1982525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242"/>
                  </a:lnTo>
                  <a:lnTo>
                    <a:pt x="12135" y="79242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7064426" y="2091359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768"/>
                  </a:lnTo>
                  <a:lnTo>
                    <a:pt x="12128" y="79768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7074189" y="2101389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771"/>
                  </a:lnTo>
                  <a:lnTo>
                    <a:pt x="12135" y="79771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7064426" y="2210752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235"/>
                  </a:lnTo>
                  <a:lnTo>
                    <a:pt x="12128" y="79235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7074189" y="2220782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242"/>
                  </a:lnTo>
                  <a:lnTo>
                    <a:pt x="12135" y="79242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7064426" y="2329611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768"/>
                  </a:lnTo>
                  <a:lnTo>
                    <a:pt x="12128" y="79768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074189" y="2339646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771"/>
                  </a:lnTo>
                  <a:lnTo>
                    <a:pt x="12135" y="79771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7064426" y="244900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2128" y="79248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074189" y="2459038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242"/>
                  </a:lnTo>
                  <a:lnTo>
                    <a:pt x="12135" y="79242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7064426" y="2567876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235"/>
                  </a:lnTo>
                  <a:lnTo>
                    <a:pt x="12128" y="79235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7074189" y="2577638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242"/>
                  </a:lnTo>
                  <a:lnTo>
                    <a:pt x="12135" y="79242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7064426" y="2686735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768"/>
                  </a:lnTo>
                  <a:lnTo>
                    <a:pt x="12128" y="79768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7074189" y="2696502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771"/>
                  </a:lnTo>
                  <a:lnTo>
                    <a:pt x="12135" y="79771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7064426" y="2806128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2128" y="79248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7074189" y="281589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242"/>
                  </a:lnTo>
                  <a:lnTo>
                    <a:pt x="12135" y="79242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7064426" y="2924987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768"/>
                  </a:lnTo>
                  <a:lnTo>
                    <a:pt x="12128" y="79768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7074189" y="2934758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771"/>
                  </a:lnTo>
                  <a:lnTo>
                    <a:pt x="12135" y="79771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7064426" y="3044380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171"/>
                  </a:lnTo>
                  <a:lnTo>
                    <a:pt x="12128" y="79171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7074189" y="3054151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295"/>
                  </a:lnTo>
                  <a:lnTo>
                    <a:pt x="12135" y="79295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064426" y="3163138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57"/>
                  </a:lnTo>
                  <a:lnTo>
                    <a:pt x="12128" y="79857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074189" y="3173041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850"/>
                  </a:lnTo>
                  <a:lnTo>
                    <a:pt x="12135" y="79850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7064426" y="3282581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222"/>
                  </a:lnTo>
                  <a:lnTo>
                    <a:pt x="12128" y="79222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7074189" y="3292487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189"/>
                  </a:lnTo>
                  <a:lnTo>
                    <a:pt x="12135" y="79189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7064426" y="3401402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19"/>
                  </a:lnTo>
                  <a:lnTo>
                    <a:pt x="12128" y="79819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7074189" y="3411298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823"/>
                  </a:lnTo>
                  <a:lnTo>
                    <a:pt x="12135" y="79823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7064426" y="3520846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184"/>
                  </a:lnTo>
                  <a:lnTo>
                    <a:pt x="12128" y="79184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7074189" y="3530717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216"/>
                  </a:lnTo>
                  <a:lnTo>
                    <a:pt x="12135" y="79216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7064426" y="3639629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44"/>
                  </a:lnTo>
                  <a:lnTo>
                    <a:pt x="12128" y="79844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7074189" y="3649528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850"/>
                  </a:lnTo>
                  <a:lnTo>
                    <a:pt x="12135" y="79850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7064426" y="3759072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197"/>
                  </a:lnTo>
                  <a:lnTo>
                    <a:pt x="12128" y="79197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074189" y="3768973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189"/>
                  </a:lnTo>
                  <a:lnTo>
                    <a:pt x="12135" y="79189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7064426" y="3877881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32"/>
                  </a:lnTo>
                  <a:lnTo>
                    <a:pt x="12128" y="79832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7074189" y="3887758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850"/>
                  </a:lnTo>
                  <a:lnTo>
                    <a:pt x="12135" y="79850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7064426" y="3997325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197"/>
                  </a:lnTo>
                  <a:lnTo>
                    <a:pt x="12128" y="79197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7074189" y="4007203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216"/>
                  </a:lnTo>
                  <a:lnTo>
                    <a:pt x="12135" y="79216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064426" y="4116120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44"/>
                  </a:lnTo>
                  <a:lnTo>
                    <a:pt x="12128" y="79844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7074189" y="4126014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850"/>
                  </a:lnTo>
                  <a:lnTo>
                    <a:pt x="12135" y="79850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064426" y="4235564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184"/>
                  </a:lnTo>
                  <a:lnTo>
                    <a:pt x="12128" y="79184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074189" y="4245459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189"/>
                  </a:lnTo>
                  <a:lnTo>
                    <a:pt x="12135" y="79189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7064426" y="4354372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28" y="0"/>
                  </a:moveTo>
                  <a:lnTo>
                    <a:pt x="0" y="0"/>
                  </a:lnTo>
                  <a:lnTo>
                    <a:pt x="0" y="79819"/>
                  </a:lnTo>
                  <a:lnTo>
                    <a:pt x="12128" y="79819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7074189" y="4364244"/>
              <a:ext cx="12700" cy="80010"/>
            </a:xfrm>
            <a:custGeom>
              <a:avLst/>
              <a:gdLst/>
              <a:ahLst/>
              <a:cxnLst/>
              <a:rect l="l" t="t" r="r" b="b"/>
              <a:pathLst>
                <a:path w="12700" h="80010">
                  <a:moveTo>
                    <a:pt x="12135" y="0"/>
                  </a:moveTo>
                  <a:lnTo>
                    <a:pt x="0" y="0"/>
                  </a:lnTo>
                  <a:lnTo>
                    <a:pt x="0" y="79850"/>
                  </a:lnTo>
                  <a:lnTo>
                    <a:pt x="12135" y="79850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7064426" y="4473790"/>
              <a:ext cx="12700" cy="78740"/>
            </a:xfrm>
            <a:custGeom>
              <a:avLst/>
              <a:gdLst/>
              <a:ahLst/>
              <a:cxnLst/>
              <a:rect l="l" t="t" r="r" b="b"/>
              <a:pathLst>
                <a:path w="12700" h="78739">
                  <a:moveTo>
                    <a:pt x="12128" y="0"/>
                  </a:moveTo>
                  <a:lnTo>
                    <a:pt x="0" y="0"/>
                  </a:lnTo>
                  <a:lnTo>
                    <a:pt x="0" y="78587"/>
                  </a:lnTo>
                  <a:lnTo>
                    <a:pt x="12128" y="78587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7074189" y="4483689"/>
              <a:ext cx="12700" cy="78740"/>
            </a:xfrm>
            <a:custGeom>
              <a:avLst/>
              <a:gdLst/>
              <a:ahLst/>
              <a:cxnLst/>
              <a:rect l="l" t="t" r="r" b="b"/>
              <a:pathLst>
                <a:path w="12700" h="78739">
                  <a:moveTo>
                    <a:pt x="12135" y="0"/>
                  </a:moveTo>
                  <a:lnTo>
                    <a:pt x="0" y="0"/>
                  </a:lnTo>
                  <a:lnTo>
                    <a:pt x="0" y="78555"/>
                  </a:lnTo>
                  <a:lnTo>
                    <a:pt x="12135" y="78555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064426" y="4592599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197"/>
                  </a:lnTo>
                  <a:lnTo>
                    <a:pt x="12128" y="79197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074189" y="4602501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189"/>
                  </a:lnTo>
                  <a:lnTo>
                    <a:pt x="12135" y="79189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7064426" y="4711407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28" y="0"/>
                  </a:moveTo>
                  <a:lnTo>
                    <a:pt x="0" y="0"/>
                  </a:lnTo>
                  <a:lnTo>
                    <a:pt x="0" y="79197"/>
                  </a:lnTo>
                  <a:lnTo>
                    <a:pt x="12128" y="79197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7074189" y="4721312"/>
              <a:ext cx="12700" cy="79375"/>
            </a:xfrm>
            <a:custGeom>
              <a:avLst/>
              <a:gdLst/>
              <a:ahLst/>
              <a:cxnLst/>
              <a:rect l="l" t="t" r="r" b="b"/>
              <a:pathLst>
                <a:path w="12700" h="79375">
                  <a:moveTo>
                    <a:pt x="12135" y="0"/>
                  </a:moveTo>
                  <a:lnTo>
                    <a:pt x="0" y="0"/>
                  </a:lnTo>
                  <a:lnTo>
                    <a:pt x="0" y="79189"/>
                  </a:lnTo>
                  <a:lnTo>
                    <a:pt x="12135" y="79189"/>
                  </a:lnTo>
                  <a:lnTo>
                    <a:pt x="12135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7064426" y="4830864"/>
              <a:ext cx="12700" cy="65405"/>
            </a:xfrm>
            <a:custGeom>
              <a:avLst/>
              <a:gdLst/>
              <a:ahLst/>
              <a:cxnLst/>
              <a:rect l="l" t="t" r="r" b="b"/>
              <a:pathLst>
                <a:path w="12700" h="65404">
                  <a:moveTo>
                    <a:pt x="12128" y="0"/>
                  </a:moveTo>
                  <a:lnTo>
                    <a:pt x="0" y="0"/>
                  </a:lnTo>
                  <a:lnTo>
                    <a:pt x="0" y="65138"/>
                  </a:lnTo>
                  <a:lnTo>
                    <a:pt x="12128" y="65138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7074189" y="4840731"/>
              <a:ext cx="12700" cy="65405"/>
            </a:xfrm>
            <a:custGeom>
              <a:avLst/>
              <a:gdLst/>
              <a:ahLst/>
              <a:cxnLst/>
              <a:rect l="l" t="t" r="r" b="b"/>
              <a:pathLst>
                <a:path w="12700" h="65404">
                  <a:moveTo>
                    <a:pt x="12135" y="0"/>
                  </a:moveTo>
                  <a:lnTo>
                    <a:pt x="0" y="0"/>
                  </a:lnTo>
                  <a:lnTo>
                    <a:pt x="0" y="65163"/>
                  </a:lnTo>
                  <a:lnTo>
                    <a:pt x="12135" y="65163"/>
                  </a:lnTo>
                  <a:lnTo>
                    <a:pt x="12135" y="0"/>
                  </a:lnTo>
                </a:path>
                <a:path w="12700" h="65404">
                  <a:moveTo>
                    <a:pt x="12135" y="65163"/>
                  </a:moveTo>
                  <a:lnTo>
                    <a:pt x="0" y="65163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971030" y="2122792"/>
              <a:ext cx="12700" cy="2305050"/>
            </a:xfrm>
            <a:custGeom>
              <a:avLst/>
              <a:gdLst/>
              <a:ahLst/>
              <a:cxnLst/>
              <a:rect l="l" t="t" r="r" b="b"/>
              <a:pathLst>
                <a:path w="12700" h="2305050">
                  <a:moveTo>
                    <a:pt x="12661" y="0"/>
                  </a:moveTo>
                  <a:lnTo>
                    <a:pt x="0" y="0"/>
                  </a:lnTo>
                  <a:lnTo>
                    <a:pt x="0" y="2305012"/>
                  </a:lnTo>
                  <a:lnTo>
                    <a:pt x="12661" y="2305012"/>
                  </a:lnTo>
                  <a:lnTo>
                    <a:pt x="126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980799" y="2132558"/>
              <a:ext cx="13335" cy="2305685"/>
            </a:xfrm>
            <a:custGeom>
              <a:avLst/>
              <a:gdLst/>
              <a:ahLst/>
              <a:cxnLst/>
              <a:rect l="l" t="t" r="r" b="b"/>
              <a:pathLst>
                <a:path w="13334" h="2305685">
                  <a:moveTo>
                    <a:pt x="0" y="2305144"/>
                  </a:moveTo>
                  <a:lnTo>
                    <a:pt x="12926" y="2305144"/>
                  </a:lnTo>
                  <a:lnTo>
                    <a:pt x="12926" y="0"/>
                  </a:lnTo>
                  <a:lnTo>
                    <a:pt x="0" y="0"/>
                  </a:lnTo>
                  <a:lnTo>
                    <a:pt x="0" y="2305144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076709" y="3248088"/>
              <a:ext cx="12700" cy="1179830"/>
            </a:xfrm>
            <a:custGeom>
              <a:avLst/>
              <a:gdLst/>
              <a:ahLst/>
              <a:cxnLst/>
              <a:rect l="l" t="t" r="r" b="b"/>
              <a:pathLst>
                <a:path w="12700" h="1179829">
                  <a:moveTo>
                    <a:pt x="12661" y="0"/>
                  </a:moveTo>
                  <a:lnTo>
                    <a:pt x="0" y="0"/>
                  </a:lnTo>
                  <a:lnTo>
                    <a:pt x="0" y="1179715"/>
                  </a:lnTo>
                  <a:lnTo>
                    <a:pt x="12661" y="1179715"/>
                  </a:lnTo>
                  <a:lnTo>
                    <a:pt x="126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6086474" y="3257989"/>
              <a:ext cx="13335" cy="1179830"/>
            </a:xfrm>
            <a:custGeom>
              <a:avLst/>
              <a:gdLst/>
              <a:ahLst/>
              <a:cxnLst/>
              <a:rect l="l" t="t" r="r" b="b"/>
              <a:pathLst>
                <a:path w="13335" h="1179829">
                  <a:moveTo>
                    <a:pt x="0" y="1179712"/>
                  </a:moveTo>
                  <a:lnTo>
                    <a:pt x="12926" y="1179712"/>
                  </a:lnTo>
                  <a:lnTo>
                    <a:pt x="12926" y="0"/>
                  </a:lnTo>
                  <a:lnTo>
                    <a:pt x="0" y="0"/>
                  </a:lnTo>
                  <a:lnTo>
                    <a:pt x="0" y="117971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8156080" y="3248088"/>
              <a:ext cx="12700" cy="1179830"/>
            </a:xfrm>
            <a:custGeom>
              <a:avLst/>
              <a:gdLst/>
              <a:ahLst/>
              <a:cxnLst/>
              <a:rect l="l" t="t" r="r" b="b"/>
              <a:pathLst>
                <a:path w="12700" h="1179829">
                  <a:moveTo>
                    <a:pt x="12395" y="0"/>
                  </a:moveTo>
                  <a:lnTo>
                    <a:pt x="0" y="0"/>
                  </a:lnTo>
                  <a:lnTo>
                    <a:pt x="0" y="1179715"/>
                  </a:lnTo>
                  <a:lnTo>
                    <a:pt x="12395" y="1179715"/>
                  </a:lnTo>
                  <a:lnTo>
                    <a:pt x="123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8166110" y="3257989"/>
              <a:ext cx="12700" cy="1179830"/>
            </a:xfrm>
            <a:custGeom>
              <a:avLst/>
              <a:gdLst/>
              <a:ahLst/>
              <a:cxnLst/>
              <a:rect l="l" t="t" r="r" b="b"/>
              <a:pathLst>
                <a:path w="12700" h="1179829">
                  <a:moveTo>
                    <a:pt x="0" y="1179712"/>
                  </a:moveTo>
                  <a:lnTo>
                    <a:pt x="12135" y="1179712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1179712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9049880" y="2497607"/>
              <a:ext cx="13335" cy="1930400"/>
            </a:xfrm>
            <a:custGeom>
              <a:avLst/>
              <a:gdLst/>
              <a:ahLst/>
              <a:cxnLst/>
              <a:rect l="l" t="t" r="r" b="b"/>
              <a:pathLst>
                <a:path w="13334" h="1930400">
                  <a:moveTo>
                    <a:pt x="12928" y="0"/>
                  </a:moveTo>
                  <a:lnTo>
                    <a:pt x="0" y="0"/>
                  </a:lnTo>
                  <a:lnTo>
                    <a:pt x="0" y="1930196"/>
                  </a:lnTo>
                  <a:lnTo>
                    <a:pt x="12928" y="1930196"/>
                  </a:lnTo>
                  <a:lnTo>
                    <a:pt x="129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7792024" y="2507376"/>
              <a:ext cx="1703705" cy="1930400"/>
            </a:xfrm>
            <a:custGeom>
              <a:avLst/>
              <a:gdLst/>
              <a:ahLst/>
              <a:cxnLst/>
              <a:rect l="l" t="t" r="r" b="b"/>
              <a:pathLst>
                <a:path w="1703704" h="1930400">
                  <a:moveTo>
                    <a:pt x="1267884" y="1930326"/>
                  </a:moveTo>
                  <a:lnTo>
                    <a:pt x="1280547" y="1930326"/>
                  </a:lnTo>
                  <a:lnTo>
                    <a:pt x="1280547" y="0"/>
                  </a:lnTo>
                  <a:lnTo>
                    <a:pt x="1267884" y="0"/>
                  </a:lnTo>
                  <a:lnTo>
                    <a:pt x="1267884" y="1930326"/>
                  </a:lnTo>
                </a:path>
                <a:path w="1703704" h="1930400">
                  <a:moveTo>
                    <a:pt x="0" y="1331858"/>
                  </a:moveTo>
                  <a:lnTo>
                    <a:pt x="0" y="1205387"/>
                  </a:lnTo>
                </a:path>
                <a:path w="1703704" h="1930400">
                  <a:moveTo>
                    <a:pt x="323698" y="1456401"/>
                  </a:moveTo>
                  <a:lnTo>
                    <a:pt x="0" y="1268623"/>
                  </a:lnTo>
                </a:path>
                <a:path w="1703704" h="1930400">
                  <a:moveTo>
                    <a:pt x="1517187" y="1287773"/>
                  </a:moveTo>
                  <a:lnTo>
                    <a:pt x="1703702" y="963300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938173" y="3623043"/>
              <a:ext cx="12700" cy="474345"/>
            </a:xfrm>
            <a:custGeom>
              <a:avLst/>
              <a:gdLst/>
              <a:ahLst/>
              <a:cxnLst/>
              <a:rect l="l" t="t" r="r" b="b"/>
              <a:pathLst>
                <a:path w="12700" h="474345">
                  <a:moveTo>
                    <a:pt x="12128" y="0"/>
                  </a:moveTo>
                  <a:lnTo>
                    <a:pt x="0" y="0"/>
                  </a:lnTo>
                  <a:lnTo>
                    <a:pt x="0" y="473925"/>
                  </a:lnTo>
                  <a:lnTo>
                    <a:pt x="12128" y="473925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7948201" y="3632913"/>
              <a:ext cx="12700" cy="474345"/>
            </a:xfrm>
            <a:custGeom>
              <a:avLst/>
              <a:gdLst/>
              <a:ahLst/>
              <a:cxnLst/>
              <a:rect l="l" t="t" r="r" b="b"/>
              <a:pathLst>
                <a:path w="12700" h="474345">
                  <a:moveTo>
                    <a:pt x="0" y="473950"/>
                  </a:moveTo>
                  <a:lnTo>
                    <a:pt x="12135" y="473950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47395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7943977" y="4752276"/>
              <a:ext cx="1330960" cy="13335"/>
            </a:xfrm>
            <a:custGeom>
              <a:avLst/>
              <a:gdLst/>
              <a:ahLst/>
              <a:cxnLst/>
              <a:rect l="l" t="t" r="r" b="b"/>
              <a:pathLst>
                <a:path w="1330959" h="13335">
                  <a:moveTo>
                    <a:pt x="1330934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1330934" y="12788"/>
                  </a:lnTo>
                  <a:lnTo>
                    <a:pt x="13309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7954005" y="4762175"/>
              <a:ext cx="1330960" cy="13335"/>
            </a:xfrm>
            <a:custGeom>
              <a:avLst/>
              <a:gdLst/>
              <a:ahLst/>
              <a:cxnLst/>
              <a:rect l="l" t="t" r="r" b="b"/>
              <a:pathLst>
                <a:path w="1330959" h="13335">
                  <a:moveTo>
                    <a:pt x="1330935" y="12784"/>
                  </a:moveTo>
                  <a:lnTo>
                    <a:pt x="1330935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1330935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7943977" y="4090568"/>
              <a:ext cx="1330960" cy="13335"/>
            </a:xfrm>
            <a:custGeom>
              <a:avLst/>
              <a:gdLst/>
              <a:ahLst/>
              <a:cxnLst/>
              <a:rect l="l" t="t" r="r" b="b"/>
              <a:pathLst>
                <a:path w="1330959" h="13335">
                  <a:moveTo>
                    <a:pt x="1330934" y="0"/>
                  </a:moveTo>
                  <a:lnTo>
                    <a:pt x="0" y="0"/>
                  </a:lnTo>
                  <a:lnTo>
                    <a:pt x="0" y="12788"/>
                  </a:lnTo>
                  <a:lnTo>
                    <a:pt x="1330934" y="12788"/>
                  </a:lnTo>
                  <a:lnTo>
                    <a:pt x="13309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7" name="object 437"/>
          <p:cNvSpPr txBox="1"/>
          <p:nvPr/>
        </p:nvSpPr>
        <p:spPr>
          <a:xfrm>
            <a:off x="5440623" y="3865438"/>
            <a:ext cx="25717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PE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438" name="object 438"/>
          <p:cNvSpPr txBox="1"/>
          <p:nvPr/>
        </p:nvSpPr>
        <p:spPr>
          <a:xfrm>
            <a:off x="3322206" y="1399932"/>
            <a:ext cx="208724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279525" algn="l"/>
              </a:tabLst>
            </a:pPr>
            <a:r>
              <a:rPr sz="1350" spc="-10" dirty="0">
                <a:latin typeface="Microsoft Sans Serif"/>
                <a:cs typeface="Microsoft Sans Serif"/>
              </a:rPr>
              <a:t>Alimentación</a:t>
            </a:r>
            <a:r>
              <a:rPr sz="1350" dirty="0">
                <a:latin typeface="Microsoft Sans Serif"/>
                <a:cs typeface="Microsoft Sans Serif"/>
              </a:rPr>
              <a:t>	</a:t>
            </a:r>
            <a:r>
              <a:rPr sz="1350" spc="-10" dirty="0">
                <a:latin typeface="Microsoft Sans Serif"/>
                <a:cs typeface="Microsoft Sans Serif"/>
              </a:rPr>
              <a:t>Utilización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439" name="object 439"/>
          <p:cNvSpPr txBox="1"/>
          <p:nvPr/>
        </p:nvSpPr>
        <p:spPr>
          <a:xfrm>
            <a:off x="2426589" y="2652556"/>
            <a:ext cx="17907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25" dirty="0">
                <a:latin typeface="Times New Roman"/>
                <a:cs typeface="Times New Roman"/>
              </a:rPr>
              <a:t>Id</a:t>
            </a:r>
            <a:endParaRPr sz="1450">
              <a:latin typeface="Times New Roman"/>
              <a:cs typeface="Times New Roman"/>
            </a:endParaRPr>
          </a:p>
        </p:txBody>
      </p:sp>
      <p:grpSp>
        <p:nvGrpSpPr>
          <p:cNvPr id="440" name="object 440"/>
          <p:cNvGrpSpPr/>
          <p:nvPr/>
        </p:nvGrpSpPr>
        <p:grpSpPr>
          <a:xfrm>
            <a:off x="2673264" y="2657409"/>
            <a:ext cx="74295" cy="801370"/>
            <a:chOff x="2673264" y="2657409"/>
            <a:chExt cx="74295" cy="801370"/>
          </a:xfrm>
        </p:grpSpPr>
        <p:pic>
          <p:nvPicPr>
            <p:cNvPr id="441" name="object 4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73264" y="2657409"/>
              <a:ext cx="73762" cy="248027"/>
            </a:xfrm>
            <a:prstGeom prst="rect">
              <a:avLst/>
            </a:prstGeom>
          </p:spPr>
        </p:pic>
        <p:sp>
          <p:nvSpPr>
            <p:cNvPr id="442" name="object 442"/>
            <p:cNvSpPr/>
            <p:nvPr/>
          </p:nvSpPr>
          <p:spPr>
            <a:xfrm>
              <a:off x="2697556" y="2893555"/>
              <a:ext cx="13335" cy="553720"/>
            </a:xfrm>
            <a:custGeom>
              <a:avLst/>
              <a:gdLst/>
              <a:ahLst/>
              <a:cxnLst/>
              <a:rect l="l" t="t" r="r" b="b"/>
              <a:pathLst>
                <a:path w="13335" h="553720">
                  <a:moveTo>
                    <a:pt x="12763" y="0"/>
                  </a:moveTo>
                  <a:lnTo>
                    <a:pt x="0" y="0"/>
                  </a:lnTo>
                  <a:lnTo>
                    <a:pt x="0" y="553199"/>
                  </a:lnTo>
                  <a:lnTo>
                    <a:pt x="12763" y="553199"/>
                  </a:lnTo>
                  <a:lnTo>
                    <a:pt x="127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2707454" y="2903590"/>
              <a:ext cx="13335" cy="553085"/>
            </a:xfrm>
            <a:custGeom>
              <a:avLst/>
              <a:gdLst/>
              <a:ahLst/>
              <a:cxnLst/>
              <a:rect l="l" t="t" r="r" b="b"/>
              <a:pathLst>
                <a:path w="13335" h="553085">
                  <a:moveTo>
                    <a:pt x="12794" y="0"/>
                  </a:moveTo>
                  <a:lnTo>
                    <a:pt x="0" y="0"/>
                  </a:lnTo>
                  <a:lnTo>
                    <a:pt x="0" y="553034"/>
                  </a:lnTo>
                  <a:lnTo>
                    <a:pt x="12794" y="553034"/>
                  </a:lnTo>
                  <a:lnTo>
                    <a:pt x="12794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4" name="object 444"/>
          <p:cNvSpPr txBox="1"/>
          <p:nvPr/>
        </p:nvSpPr>
        <p:spPr>
          <a:xfrm>
            <a:off x="4609613" y="1879615"/>
            <a:ext cx="22034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L1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445" name="object 445"/>
          <p:cNvSpPr txBox="1"/>
          <p:nvPr/>
        </p:nvSpPr>
        <p:spPr>
          <a:xfrm>
            <a:off x="4609085" y="3379389"/>
            <a:ext cx="25717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PE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446" name="object 446"/>
          <p:cNvSpPr txBox="1"/>
          <p:nvPr/>
        </p:nvSpPr>
        <p:spPr>
          <a:xfrm>
            <a:off x="4609613" y="2630044"/>
            <a:ext cx="22034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L3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447" name="object 447"/>
          <p:cNvSpPr txBox="1"/>
          <p:nvPr/>
        </p:nvSpPr>
        <p:spPr>
          <a:xfrm>
            <a:off x="4609613" y="2254697"/>
            <a:ext cx="22034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L2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448" name="object 448"/>
          <p:cNvSpPr txBox="1"/>
          <p:nvPr/>
        </p:nvSpPr>
        <p:spPr>
          <a:xfrm>
            <a:off x="4609613" y="3004439"/>
            <a:ext cx="15176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50" dirty="0">
                <a:latin typeface="Microsoft Sans Serif"/>
                <a:cs typeface="Microsoft Sans Serif"/>
              </a:rPr>
              <a:t>N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449" name="object 449"/>
          <p:cNvSpPr txBox="1"/>
          <p:nvPr/>
        </p:nvSpPr>
        <p:spPr>
          <a:xfrm>
            <a:off x="8303255" y="4580257"/>
            <a:ext cx="39560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spc="-20" dirty="0">
                <a:latin typeface="Microsoft Sans Serif"/>
                <a:cs typeface="Microsoft Sans Serif"/>
              </a:rPr>
              <a:t>MASA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0" name="object 450"/>
          <p:cNvSpPr txBox="1"/>
          <p:nvPr/>
        </p:nvSpPr>
        <p:spPr>
          <a:xfrm>
            <a:off x="8306421" y="4147222"/>
            <a:ext cx="59753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dirty="0">
                <a:latin typeface="Microsoft Sans Serif"/>
                <a:cs typeface="Microsoft Sans Serif"/>
              </a:rPr>
              <a:t>CARGA</a:t>
            </a:r>
            <a:r>
              <a:rPr sz="1000" spc="9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51" name="object 451"/>
          <p:cNvGrpSpPr/>
          <p:nvPr/>
        </p:nvGrpSpPr>
        <p:grpSpPr>
          <a:xfrm>
            <a:off x="6082517" y="4096958"/>
            <a:ext cx="3204845" cy="673735"/>
            <a:chOff x="6082517" y="4096958"/>
            <a:chExt cx="3204845" cy="673735"/>
          </a:xfrm>
        </p:grpSpPr>
        <p:sp>
          <p:nvSpPr>
            <p:cNvPr id="452" name="object 452"/>
            <p:cNvSpPr/>
            <p:nvPr/>
          </p:nvSpPr>
          <p:spPr>
            <a:xfrm>
              <a:off x="7954005" y="4100471"/>
              <a:ext cx="1330960" cy="13335"/>
            </a:xfrm>
            <a:custGeom>
              <a:avLst/>
              <a:gdLst/>
              <a:ahLst/>
              <a:cxnLst/>
              <a:rect l="l" t="t" r="r" b="b"/>
              <a:pathLst>
                <a:path w="1330959" h="13335">
                  <a:moveTo>
                    <a:pt x="0" y="0"/>
                  </a:moveTo>
                  <a:lnTo>
                    <a:pt x="0" y="12758"/>
                  </a:lnTo>
                  <a:lnTo>
                    <a:pt x="1330935" y="12758"/>
                  </a:lnTo>
                  <a:lnTo>
                    <a:pt x="1330935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8925357" y="4340313"/>
              <a:ext cx="12700" cy="174625"/>
            </a:xfrm>
            <a:custGeom>
              <a:avLst/>
              <a:gdLst/>
              <a:ahLst/>
              <a:cxnLst/>
              <a:rect l="l" t="t" r="r" b="b"/>
              <a:pathLst>
                <a:path w="12700" h="174625">
                  <a:moveTo>
                    <a:pt x="12661" y="0"/>
                  </a:moveTo>
                  <a:lnTo>
                    <a:pt x="0" y="12763"/>
                  </a:lnTo>
                  <a:lnTo>
                    <a:pt x="0" y="162242"/>
                  </a:lnTo>
                  <a:lnTo>
                    <a:pt x="12661" y="174371"/>
                  </a:lnTo>
                  <a:lnTo>
                    <a:pt x="126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8935124" y="4350192"/>
              <a:ext cx="13335" cy="174625"/>
            </a:xfrm>
            <a:custGeom>
              <a:avLst/>
              <a:gdLst/>
              <a:ahLst/>
              <a:cxnLst/>
              <a:rect l="l" t="t" r="r" b="b"/>
              <a:pathLst>
                <a:path w="13334" h="174625">
                  <a:moveTo>
                    <a:pt x="12926" y="0"/>
                  </a:moveTo>
                  <a:lnTo>
                    <a:pt x="0" y="12784"/>
                  </a:lnTo>
                  <a:lnTo>
                    <a:pt x="0" y="162236"/>
                  </a:lnTo>
                  <a:lnTo>
                    <a:pt x="12926" y="174386"/>
                  </a:lnTo>
                  <a:lnTo>
                    <a:pt x="12926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8280857" y="4502556"/>
              <a:ext cx="657225" cy="12700"/>
            </a:xfrm>
            <a:custGeom>
              <a:avLst/>
              <a:gdLst/>
              <a:ahLst/>
              <a:cxnLst/>
              <a:rect l="l" t="t" r="r" b="b"/>
              <a:pathLst>
                <a:path w="657225" h="12700">
                  <a:moveTo>
                    <a:pt x="657161" y="12128"/>
                  </a:moveTo>
                  <a:lnTo>
                    <a:pt x="644499" y="0"/>
                  </a:lnTo>
                  <a:lnTo>
                    <a:pt x="12141" y="0"/>
                  </a:lnTo>
                  <a:lnTo>
                    <a:pt x="0" y="12128"/>
                  </a:lnTo>
                  <a:lnTo>
                    <a:pt x="657161" y="121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8290893" y="4512428"/>
              <a:ext cx="657225" cy="12700"/>
            </a:xfrm>
            <a:custGeom>
              <a:avLst/>
              <a:gdLst/>
              <a:ahLst/>
              <a:cxnLst/>
              <a:rect l="l" t="t" r="r" b="b"/>
              <a:pathLst>
                <a:path w="657225" h="12700">
                  <a:moveTo>
                    <a:pt x="657157" y="12150"/>
                  </a:moveTo>
                  <a:lnTo>
                    <a:pt x="644230" y="0"/>
                  </a:lnTo>
                  <a:lnTo>
                    <a:pt x="12135" y="0"/>
                  </a:lnTo>
                  <a:lnTo>
                    <a:pt x="0" y="12150"/>
                  </a:lnTo>
                  <a:lnTo>
                    <a:pt x="657157" y="1215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8280857" y="4340313"/>
              <a:ext cx="12700" cy="174625"/>
            </a:xfrm>
            <a:custGeom>
              <a:avLst/>
              <a:gdLst/>
              <a:ahLst/>
              <a:cxnLst/>
              <a:rect l="l" t="t" r="r" b="b"/>
              <a:pathLst>
                <a:path w="12700" h="174625">
                  <a:moveTo>
                    <a:pt x="12141" y="12763"/>
                  </a:moveTo>
                  <a:lnTo>
                    <a:pt x="0" y="0"/>
                  </a:lnTo>
                  <a:lnTo>
                    <a:pt x="0" y="174371"/>
                  </a:lnTo>
                  <a:lnTo>
                    <a:pt x="12141" y="162242"/>
                  </a:lnTo>
                  <a:lnTo>
                    <a:pt x="12141" y="12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8290893" y="4350192"/>
              <a:ext cx="12700" cy="174625"/>
            </a:xfrm>
            <a:custGeom>
              <a:avLst/>
              <a:gdLst/>
              <a:ahLst/>
              <a:cxnLst/>
              <a:rect l="l" t="t" r="r" b="b"/>
              <a:pathLst>
                <a:path w="12700" h="174625">
                  <a:moveTo>
                    <a:pt x="0" y="174386"/>
                  </a:moveTo>
                  <a:lnTo>
                    <a:pt x="12135" y="162236"/>
                  </a:lnTo>
                  <a:lnTo>
                    <a:pt x="12135" y="12784"/>
                  </a:lnTo>
                  <a:lnTo>
                    <a:pt x="0" y="0"/>
                  </a:lnTo>
                  <a:lnTo>
                    <a:pt x="0" y="174386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8280857" y="4340313"/>
              <a:ext cx="657225" cy="13335"/>
            </a:xfrm>
            <a:custGeom>
              <a:avLst/>
              <a:gdLst/>
              <a:ahLst/>
              <a:cxnLst/>
              <a:rect l="l" t="t" r="r" b="b"/>
              <a:pathLst>
                <a:path w="657225" h="13335">
                  <a:moveTo>
                    <a:pt x="657161" y="0"/>
                  </a:moveTo>
                  <a:lnTo>
                    <a:pt x="0" y="0"/>
                  </a:lnTo>
                  <a:lnTo>
                    <a:pt x="12141" y="12763"/>
                  </a:lnTo>
                  <a:lnTo>
                    <a:pt x="644499" y="12763"/>
                  </a:lnTo>
                  <a:lnTo>
                    <a:pt x="6571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8290893" y="4350192"/>
              <a:ext cx="657225" cy="13335"/>
            </a:xfrm>
            <a:custGeom>
              <a:avLst/>
              <a:gdLst/>
              <a:ahLst/>
              <a:cxnLst/>
              <a:rect l="l" t="t" r="r" b="b"/>
              <a:pathLst>
                <a:path w="657225" h="13335">
                  <a:moveTo>
                    <a:pt x="0" y="0"/>
                  </a:moveTo>
                  <a:lnTo>
                    <a:pt x="12135" y="12784"/>
                  </a:lnTo>
                  <a:lnTo>
                    <a:pt x="644230" y="12784"/>
                  </a:lnTo>
                  <a:lnTo>
                    <a:pt x="657157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282332" y="4096968"/>
              <a:ext cx="12700" cy="662305"/>
            </a:xfrm>
            <a:custGeom>
              <a:avLst/>
              <a:gdLst/>
              <a:ahLst/>
              <a:cxnLst/>
              <a:rect l="l" t="t" r="r" b="b"/>
              <a:pathLst>
                <a:path w="12700" h="662304">
                  <a:moveTo>
                    <a:pt x="12661" y="0"/>
                  </a:moveTo>
                  <a:lnTo>
                    <a:pt x="0" y="0"/>
                  </a:lnTo>
                  <a:lnTo>
                    <a:pt x="0" y="661695"/>
                  </a:lnTo>
                  <a:lnTo>
                    <a:pt x="12661" y="661695"/>
                  </a:lnTo>
                  <a:lnTo>
                    <a:pt x="126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292362" y="4106864"/>
              <a:ext cx="12700" cy="662305"/>
            </a:xfrm>
            <a:custGeom>
              <a:avLst/>
              <a:gdLst/>
              <a:ahLst/>
              <a:cxnLst/>
              <a:rect l="l" t="t" r="r" b="b"/>
              <a:pathLst>
                <a:path w="12700" h="662304">
                  <a:moveTo>
                    <a:pt x="12663" y="0"/>
                  </a:moveTo>
                  <a:lnTo>
                    <a:pt x="0" y="0"/>
                  </a:lnTo>
                  <a:lnTo>
                    <a:pt x="0" y="661703"/>
                  </a:lnTo>
                  <a:lnTo>
                    <a:pt x="12663" y="661703"/>
                  </a:lnTo>
                  <a:lnTo>
                    <a:pt x="12663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3" name="object 46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94269" y="4600019"/>
              <a:ext cx="129532" cy="170395"/>
            </a:xfrm>
            <a:prstGeom prst="rect">
              <a:avLst/>
            </a:prstGeom>
          </p:spPr>
        </p:pic>
        <p:sp>
          <p:nvSpPr>
            <p:cNvPr id="464" name="object 464"/>
            <p:cNvSpPr/>
            <p:nvPr/>
          </p:nvSpPr>
          <p:spPr>
            <a:xfrm>
              <a:off x="6207036" y="4340313"/>
              <a:ext cx="646430" cy="13335"/>
            </a:xfrm>
            <a:custGeom>
              <a:avLst/>
              <a:gdLst/>
              <a:ahLst/>
              <a:cxnLst/>
              <a:rect l="l" t="t" r="r" b="b"/>
              <a:pathLst>
                <a:path w="646429" h="13335">
                  <a:moveTo>
                    <a:pt x="645807" y="0"/>
                  </a:moveTo>
                  <a:lnTo>
                    <a:pt x="0" y="0"/>
                  </a:lnTo>
                  <a:lnTo>
                    <a:pt x="0" y="12763"/>
                  </a:lnTo>
                  <a:lnTo>
                    <a:pt x="645807" y="12763"/>
                  </a:lnTo>
                  <a:lnTo>
                    <a:pt x="645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6217061" y="4350192"/>
              <a:ext cx="645795" cy="13335"/>
            </a:xfrm>
            <a:custGeom>
              <a:avLst/>
              <a:gdLst/>
              <a:ahLst/>
              <a:cxnLst/>
              <a:rect l="l" t="t" r="r" b="b"/>
              <a:pathLst>
                <a:path w="645795" h="13335">
                  <a:moveTo>
                    <a:pt x="0" y="0"/>
                  </a:moveTo>
                  <a:lnTo>
                    <a:pt x="0" y="12784"/>
                  </a:lnTo>
                  <a:lnTo>
                    <a:pt x="645549" y="12784"/>
                  </a:lnTo>
                  <a:lnTo>
                    <a:pt x="645549" y="0"/>
                  </a:lnTo>
                  <a:lnTo>
                    <a:pt x="0" y="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6207036" y="4502556"/>
              <a:ext cx="646430" cy="12700"/>
            </a:xfrm>
            <a:custGeom>
              <a:avLst/>
              <a:gdLst/>
              <a:ahLst/>
              <a:cxnLst/>
              <a:rect l="l" t="t" r="r" b="b"/>
              <a:pathLst>
                <a:path w="646429" h="12700">
                  <a:moveTo>
                    <a:pt x="645807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645807" y="12128"/>
                  </a:lnTo>
                  <a:lnTo>
                    <a:pt x="645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6217061" y="4512428"/>
              <a:ext cx="645795" cy="12700"/>
            </a:xfrm>
            <a:custGeom>
              <a:avLst/>
              <a:gdLst/>
              <a:ahLst/>
              <a:cxnLst/>
              <a:rect l="l" t="t" r="r" b="b"/>
              <a:pathLst>
                <a:path w="645795" h="12700">
                  <a:moveTo>
                    <a:pt x="645549" y="12150"/>
                  </a:moveTo>
                  <a:lnTo>
                    <a:pt x="645549" y="0"/>
                  </a:lnTo>
                  <a:lnTo>
                    <a:pt x="0" y="0"/>
                  </a:lnTo>
                  <a:lnTo>
                    <a:pt x="0" y="12150"/>
                  </a:lnTo>
                  <a:lnTo>
                    <a:pt x="645549" y="12150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6201232" y="4347349"/>
              <a:ext cx="12700" cy="161290"/>
            </a:xfrm>
            <a:custGeom>
              <a:avLst/>
              <a:gdLst/>
              <a:ahLst/>
              <a:cxnLst/>
              <a:rect l="l" t="t" r="r" b="b"/>
              <a:pathLst>
                <a:path w="12700" h="161289">
                  <a:moveTo>
                    <a:pt x="12128" y="0"/>
                  </a:moveTo>
                  <a:lnTo>
                    <a:pt x="0" y="0"/>
                  </a:lnTo>
                  <a:lnTo>
                    <a:pt x="0" y="160934"/>
                  </a:lnTo>
                  <a:lnTo>
                    <a:pt x="12128" y="160934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6211257" y="4357218"/>
              <a:ext cx="12700" cy="161290"/>
            </a:xfrm>
            <a:custGeom>
              <a:avLst/>
              <a:gdLst/>
              <a:ahLst/>
              <a:cxnLst/>
              <a:rect l="l" t="t" r="r" b="b"/>
              <a:pathLst>
                <a:path w="12700" h="161289">
                  <a:moveTo>
                    <a:pt x="0" y="160968"/>
                  </a:moveTo>
                  <a:lnTo>
                    <a:pt x="12135" y="160968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160968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6082512" y="4421441"/>
              <a:ext cx="125095" cy="13335"/>
            </a:xfrm>
            <a:custGeom>
              <a:avLst/>
              <a:gdLst/>
              <a:ahLst/>
              <a:cxnLst/>
              <a:rect l="l" t="t" r="r" b="b"/>
              <a:pathLst>
                <a:path w="125095" h="13335">
                  <a:moveTo>
                    <a:pt x="124523" y="0"/>
                  </a:moveTo>
                  <a:lnTo>
                    <a:pt x="0" y="0"/>
                  </a:lnTo>
                  <a:lnTo>
                    <a:pt x="0" y="12750"/>
                  </a:lnTo>
                  <a:lnTo>
                    <a:pt x="124523" y="12750"/>
                  </a:lnTo>
                  <a:lnTo>
                    <a:pt x="124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1" name="object 471"/>
          <p:cNvSpPr txBox="1"/>
          <p:nvPr/>
        </p:nvSpPr>
        <p:spPr>
          <a:xfrm>
            <a:off x="6224411" y="4580257"/>
            <a:ext cx="39560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spc="-20" dirty="0">
                <a:latin typeface="Microsoft Sans Serif"/>
                <a:cs typeface="Microsoft Sans Serif"/>
              </a:rPr>
              <a:t>MASA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2" name="object 472"/>
          <p:cNvSpPr txBox="1"/>
          <p:nvPr/>
        </p:nvSpPr>
        <p:spPr>
          <a:xfrm>
            <a:off x="6113874" y="4847131"/>
            <a:ext cx="58864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75310" algn="l"/>
              </a:tabLst>
            </a:pPr>
            <a:r>
              <a:rPr sz="1450" u="heavy" spc="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Id</a:t>
            </a:r>
            <a:r>
              <a:rPr sz="145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73" name="object 473"/>
          <p:cNvSpPr txBox="1"/>
          <p:nvPr/>
        </p:nvSpPr>
        <p:spPr>
          <a:xfrm>
            <a:off x="6170630" y="3740260"/>
            <a:ext cx="694690" cy="589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487045" algn="l"/>
              </a:tabLst>
            </a:pPr>
            <a:r>
              <a:rPr sz="1350" spc="-50" dirty="0">
                <a:latin typeface="Microsoft Sans Serif"/>
                <a:cs typeface="Microsoft Sans Serif"/>
              </a:rPr>
              <a:t>N</a:t>
            </a:r>
            <a:r>
              <a:rPr sz="1350" dirty="0">
                <a:latin typeface="Microsoft Sans Serif"/>
                <a:cs typeface="Microsoft Sans Serif"/>
              </a:rPr>
              <a:t>	</a:t>
            </a:r>
            <a:r>
              <a:rPr sz="1350" spc="-25" dirty="0">
                <a:latin typeface="Microsoft Sans Serif"/>
                <a:cs typeface="Microsoft Sans Serif"/>
              </a:rPr>
              <a:t>L1</a:t>
            </a:r>
            <a:endParaRPr sz="13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69215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latin typeface="Microsoft Sans Serif"/>
                <a:cs typeface="Microsoft Sans Serif"/>
              </a:rPr>
              <a:t>CARGA</a:t>
            </a:r>
            <a:r>
              <a:rPr sz="1000" spc="9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74" name="object 474"/>
          <p:cNvGrpSpPr/>
          <p:nvPr/>
        </p:nvGrpSpPr>
        <p:grpSpPr>
          <a:xfrm>
            <a:off x="2653283" y="1718911"/>
            <a:ext cx="6908165" cy="3935729"/>
            <a:chOff x="2653283" y="1718911"/>
            <a:chExt cx="6908165" cy="3935729"/>
          </a:xfrm>
        </p:grpSpPr>
        <p:sp>
          <p:nvSpPr>
            <p:cNvPr id="475" name="object 475"/>
            <p:cNvSpPr/>
            <p:nvPr/>
          </p:nvSpPr>
          <p:spPr>
            <a:xfrm>
              <a:off x="6092278" y="4431310"/>
              <a:ext cx="125095" cy="13335"/>
            </a:xfrm>
            <a:custGeom>
              <a:avLst/>
              <a:gdLst/>
              <a:ahLst/>
              <a:cxnLst/>
              <a:rect l="l" t="t" r="r" b="b"/>
              <a:pathLst>
                <a:path w="125095" h="13335">
                  <a:moveTo>
                    <a:pt x="124783" y="12784"/>
                  </a:moveTo>
                  <a:lnTo>
                    <a:pt x="124783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124783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6" name="object 47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46255" y="4347339"/>
              <a:ext cx="177547" cy="315121"/>
            </a:xfrm>
            <a:prstGeom prst="rect">
              <a:avLst/>
            </a:prstGeom>
          </p:spPr>
        </p:pic>
        <p:sp>
          <p:nvSpPr>
            <p:cNvPr id="477" name="object 477"/>
            <p:cNvSpPr/>
            <p:nvPr/>
          </p:nvSpPr>
          <p:spPr>
            <a:xfrm>
              <a:off x="7938173" y="4096968"/>
              <a:ext cx="12700" cy="662305"/>
            </a:xfrm>
            <a:custGeom>
              <a:avLst/>
              <a:gdLst/>
              <a:ahLst/>
              <a:cxnLst/>
              <a:rect l="l" t="t" r="r" b="b"/>
              <a:pathLst>
                <a:path w="12700" h="662304">
                  <a:moveTo>
                    <a:pt x="12128" y="0"/>
                  </a:moveTo>
                  <a:lnTo>
                    <a:pt x="0" y="0"/>
                  </a:lnTo>
                  <a:lnTo>
                    <a:pt x="0" y="661695"/>
                  </a:lnTo>
                  <a:lnTo>
                    <a:pt x="12128" y="661695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7948201" y="4106864"/>
              <a:ext cx="12700" cy="662305"/>
            </a:xfrm>
            <a:custGeom>
              <a:avLst/>
              <a:gdLst/>
              <a:ahLst/>
              <a:cxnLst/>
              <a:rect l="l" t="t" r="r" b="b"/>
              <a:pathLst>
                <a:path w="12700" h="662304">
                  <a:moveTo>
                    <a:pt x="0" y="661703"/>
                  </a:moveTo>
                  <a:lnTo>
                    <a:pt x="12135" y="661703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661703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7943980" y="4074586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22424" y="0"/>
                  </a:moveTo>
                  <a:lnTo>
                    <a:pt x="0" y="22372"/>
                  </a:lnTo>
                  <a:lnTo>
                    <a:pt x="31393" y="22372"/>
                  </a:lnTo>
                  <a:lnTo>
                    <a:pt x="224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7954005" y="4084491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31129" y="22372"/>
                  </a:moveTo>
                  <a:lnTo>
                    <a:pt x="22160" y="0"/>
                  </a:lnTo>
                  <a:lnTo>
                    <a:pt x="0" y="22372"/>
                  </a:lnTo>
                  <a:lnTo>
                    <a:pt x="31129" y="22372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7943980" y="4065658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59" h="31750">
                  <a:moveTo>
                    <a:pt x="0" y="0"/>
                  </a:moveTo>
                  <a:lnTo>
                    <a:pt x="0" y="31300"/>
                  </a:lnTo>
                  <a:lnTo>
                    <a:pt x="22424" y="89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7954005" y="4075563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2160" y="8928"/>
                  </a:moveTo>
                  <a:lnTo>
                    <a:pt x="0" y="0"/>
                  </a:lnTo>
                  <a:lnTo>
                    <a:pt x="0" y="31300"/>
                  </a:lnTo>
                  <a:lnTo>
                    <a:pt x="22160" y="8928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7922347" y="4065658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632" y="0"/>
                  </a:moveTo>
                  <a:lnTo>
                    <a:pt x="0" y="8928"/>
                  </a:lnTo>
                  <a:lnTo>
                    <a:pt x="21632" y="31300"/>
                  </a:lnTo>
                  <a:lnTo>
                    <a:pt x="21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7932108" y="4075563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896" y="0"/>
                  </a:moveTo>
                  <a:lnTo>
                    <a:pt x="0" y="8928"/>
                  </a:lnTo>
                  <a:lnTo>
                    <a:pt x="21896" y="31300"/>
                  </a:lnTo>
                  <a:lnTo>
                    <a:pt x="21896" y="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7912586" y="4074586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9761" y="0"/>
                  </a:moveTo>
                  <a:lnTo>
                    <a:pt x="0" y="22372"/>
                  </a:lnTo>
                  <a:lnTo>
                    <a:pt x="31393" y="22372"/>
                  </a:lnTo>
                  <a:lnTo>
                    <a:pt x="9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7922611" y="4084491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9497" y="0"/>
                  </a:moveTo>
                  <a:lnTo>
                    <a:pt x="0" y="22372"/>
                  </a:lnTo>
                  <a:lnTo>
                    <a:pt x="31393" y="22372"/>
                  </a:lnTo>
                  <a:lnTo>
                    <a:pt x="9497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7912586" y="4096959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31393" y="0"/>
                  </a:moveTo>
                  <a:lnTo>
                    <a:pt x="0" y="0"/>
                  </a:lnTo>
                  <a:lnTo>
                    <a:pt x="9761" y="21712"/>
                  </a:lnTo>
                  <a:lnTo>
                    <a:pt x="313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7922611" y="4106864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0" y="0"/>
                  </a:moveTo>
                  <a:lnTo>
                    <a:pt x="9497" y="21712"/>
                  </a:lnTo>
                  <a:lnTo>
                    <a:pt x="31393" y="0"/>
                  </a:lnTo>
                  <a:lnTo>
                    <a:pt x="0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7922347" y="4096959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632" y="0"/>
                  </a:moveTo>
                  <a:lnTo>
                    <a:pt x="0" y="21712"/>
                  </a:lnTo>
                  <a:lnTo>
                    <a:pt x="21632" y="31300"/>
                  </a:lnTo>
                  <a:lnTo>
                    <a:pt x="21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7932108" y="4106864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0" y="21712"/>
                  </a:moveTo>
                  <a:lnTo>
                    <a:pt x="21896" y="31274"/>
                  </a:lnTo>
                  <a:lnTo>
                    <a:pt x="21896" y="0"/>
                  </a:lnTo>
                  <a:lnTo>
                    <a:pt x="0" y="2171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7943980" y="4096959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59" h="31750">
                  <a:moveTo>
                    <a:pt x="0" y="0"/>
                  </a:moveTo>
                  <a:lnTo>
                    <a:pt x="0" y="31300"/>
                  </a:lnTo>
                  <a:lnTo>
                    <a:pt x="22424" y="21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7954005" y="4106864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0" y="31274"/>
                  </a:moveTo>
                  <a:lnTo>
                    <a:pt x="22160" y="21712"/>
                  </a:lnTo>
                  <a:lnTo>
                    <a:pt x="0" y="0"/>
                  </a:lnTo>
                  <a:lnTo>
                    <a:pt x="0" y="31274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7943980" y="4096959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31393" y="0"/>
                  </a:moveTo>
                  <a:lnTo>
                    <a:pt x="0" y="0"/>
                  </a:lnTo>
                  <a:lnTo>
                    <a:pt x="22424" y="21712"/>
                  </a:lnTo>
                  <a:lnTo>
                    <a:pt x="313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7954005" y="4106864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22160" y="21712"/>
                  </a:moveTo>
                  <a:lnTo>
                    <a:pt x="31129" y="0"/>
                  </a:lnTo>
                  <a:lnTo>
                    <a:pt x="0" y="0"/>
                  </a:lnTo>
                  <a:lnTo>
                    <a:pt x="22160" y="21712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8161883" y="4421441"/>
              <a:ext cx="125095" cy="13335"/>
            </a:xfrm>
            <a:custGeom>
              <a:avLst/>
              <a:gdLst/>
              <a:ahLst/>
              <a:cxnLst/>
              <a:rect l="l" t="t" r="r" b="b"/>
              <a:pathLst>
                <a:path w="125095" h="13335">
                  <a:moveTo>
                    <a:pt x="124777" y="0"/>
                  </a:moveTo>
                  <a:lnTo>
                    <a:pt x="0" y="0"/>
                  </a:lnTo>
                  <a:lnTo>
                    <a:pt x="0" y="12750"/>
                  </a:lnTo>
                  <a:lnTo>
                    <a:pt x="124777" y="12750"/>
                  </a:lnTo>
                  <a:lnTo>
                    <a:pt x="1247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8171914" y="4431310"/>
              <a:ext cx="125095" cy="13335"/>
            </a:xfrm>
            <a:custGeom>
              <a:avLst/>
              <a:gdLst/>
              <a:ahLst/>
              <a:cxnLst/>
              <a:rect l="l" t="t" r="r" b="b"/>
              <a:pathLst>
                <a:path w="125095" h="13335">
                  <a:moveTo>
                    <a:pt x="124519" y="12784"/>
                  </a:moveTo>
                  <a:lnTo>
                    <a:pt x="124519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124519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9267787" y="4096968"/>
              <a:ext cx="13335" cy="662305"/>
            </a:xfrm>
            <a:custGeom>
              <a:avLst/>
              <a:gdLst/>
              <a:ahLst/>
              <a:cxnLst/>
              <a:rect l="l" t="t" r="r" b="b"/>
              <a:pathLst>
                <a:path w="13334" h="662304">
                  <a:moveTo>
                    <a:pt x="12928" y="0"/>
                  </a:moveTo>
                  <a:lnTo>
                    <a:pt x="0" y="0"/>
                  </a:lnTo>
                  <a:lnTo>
                    <a:pt x="0" y="661695"/>
                  </a:lnTo>
                  <a:lnTo>
                    <a:pt x="12928" y="661695"/>
                  </a:lnTo>
                  <a:lnTo>
                    <a:pt x="129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9277817" y="4106864"/>
              <a:ext cx="12700" cy="662305"/>
            </a:xfrm>
            <a:custGeom>
              <a:avLst/>
              <a:gdLst/>
              <a:ahLst/>
              <a:cxnLst/>
              <a:rect l="l" t="t" r="r" b="b"/>
              <a:pathLst>
                <a:path w="12700" h="662304">
                  <a:moveTo>
                    <a:pt x="12663" y="0"/>
                  </a:moveTo>
                  <a:lnTo>
                    <a:pt x="0" y="0"/>
                  </a:lnTo>
                  <a:lnTo>
                    <a:pt x="0" y="661703"/>
                  </a:lnTo>
                  <a:lnTo>
                    <a:pt x="12663" y="661703"/>
                  </a:lnTo>
                  <a:lnTo>
                    <a:pt x="12663" y="0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8932215" y="4421441"/>
              <a:ext cx="125095" cy="13335"/>
            </a:xfrm>
            <a:custGeom>
              <a:avLst/>
              <a:gdLst/>
              <a:ahLst/>
              <a:cxnLst/>
              <a:rect l="l" t="t" r="r" b="b"/>
              <a:pathLst>
                <a:path w="125095" h="13335">
                  <a:moveTo>
                    <a:pt x="124790" y="0"/>
                  </a:moveTo>
                  <a:lnTo>
                    <a:pt x="0" y="0"/>
                  </a:lnTo>
                  <a:lnTo>
                    <a:pt x="0" y="12750"/>
                  </a:lnTo>
                  <a:lnTo>
                    <a:pt x="124790" y="12750"/>
                  </a:lnTo>
                  <a:lnTo>
                    <a:pt x="1247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8942247" y="4431310"/>
              <a:ext cx="125095" cy="13335"/>
            </a:xfrm>
            <a:custGeom>
              <a:avLst/>
              <a:gdLst/>
              <a:ahLst/>
              <a:cxnLst/>
              <a:rect l="l" t="t" r="r" b="b"/>
              <a:pathLst>
                <a:path w="125095" h="13335">
                  <a:moveTo>
                    <a:pt x="124519" y="12784"/>
                  </a:moveTo>
                  <a:lnTo>
                    <a:pt x="124519" y="0"/>
                  </a:lnTo>
                  <a:lnTo>
                    <a:pt x="0" y="0"/>
                  </a:lnTo>
                  <a:lnTo>
                    <a:pt x="0" y="12784"/>
                  </a:lnTo>
                  <a:lnTo>
                    <a:pt x="124519" y="12784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7207669" y="2846272"/>
              <a:ext cx="12700" cy="553085"/>
            </a:xfrm>
            <a:custGeom>
              <a:avLst/>
              <a:gdLst/>
              <a:ahLst/>
              <a:cxnLst/>
              <a:rect l="l" t="t" r="r" b="b"/>
              <a:pathLst>
                <a:path w="12700" h="553085">
                  <a:moveTo>
                    <a:pt x="12141" y="0"/>
                  </a:moveTo>
                  <a:lnTo>
                    <a:pt x="0" y="0"/>
                  </a:lnTo>
                  <a:lnTo>
                    <a:pt x="0" y="552564"/>
                  </a:lnTo>
                  <a:lnTo>
                    <a:pt x="12141" y="552564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7217439" y="2856308"/>
              <a:ext cx="12700" cy="552450"/>
            </a:xfrm>
            <a:custGeom>
              <a:avLst/>
              <a:gdLst/>
              <a:ahLst/>
              <a:cxnLst/>
              <a:rect l="l" t="t" r="r" b="b"/>
              <a:pathLst>
                <a:path w="12700" h="552450">
                  <a:moveTo>
                    <a:pt x="0" y="552427"/>
                  </a:moveTo>
                  <a:lnTo>
                    <a:pt x="12135" y="552427"/>
                  </a:lnTo>
                  <a:lnTo>
                    <a:pt x="12135" y="0"/>
                  </a:lnTo>
                  <a:lnTo>
                    <a:pt x="0" y="0"/>
                  </a:lnTo>
                  <a:lnTo>
                    <a:pt x="0" y="552427"/>
                  </a:lnTo>
                </a:path>
              </a:pathLst>
            </a:custGeom>
            <a:ln w="3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3" name="object 50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82088" y="3398830"/>
              <a:ext cx="74395" cy="248080"/>
            </a:xfrm>
            <a:prstGeom prst="rect">
              <a:avLst/>
            </a:prstGeom>
          </p:spPr>
        </p:pic>
        <p:pic>
          <p:nvPicPr>
            <p:cNvPr id="504" name="object 50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45976" y="2091352"/>
              <a:ext cx="74396" cy="74486"/>
            </a:xfrm>
            <a:prstGeom prst="rect">
              <a:avLst/>
            </a:prstGeom>
          </p:spPr>
        </p:pic>
        <p:sp>
          <p:nvSpPr>
            <p:cNvPr id="505" name="object 505"/>
            <p:cNvSpPr/>
            <p:nvPr/>
          </p:nvSpPr>
          <p:spPr>
            <a:xfrm>
              <a:off x="7943980" y="3600661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22424" y="0"/>
                  </a:moveTo>
                  <a:lnTo>
                    <a:pt x="0" y="22372"/>
                  </a:lnTo>
                  <a:lnTo>
                    <a:pt x="31393" y="22372"/>
                  </a:lnTo>
                  <a:lnTo>
                    <a:pt x="224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7954005" y="3610567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31129" y="22346"/>
                  </a:moveTo>
                  <a:lnTo>
                    <a:pt x="22160" y="0"/>
                  </a:lnTo>
                  <a:lnTo>
                    <a:pt x="0" y="22346"/>
                  </a:lnTo>
                  <a:lnTo>
                    <a:pt x="31129" y="22346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7943980" y="3591733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59" h="31750">
                  <a:moveTo>
                    <a:pt x="0" y="0"/>
                  </a:moveTo>
                  <a:lnTo>
                    <a:pt x="0" y="31300"/>
                  </a:lnTo>
                  <a:lnTo>
                    <a:pt x="22424" y="89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7954005" y="3601612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2160" y="8954"/>
                  </a:moveTo>
                  <a:lnTo>
                    <a:pt x="0" y="0"/>
                  </a:lnTo>
                  <a:lnTo>
                    <a:pt x="0" y="31300"/>
                  </a:lnTo>
                  <a:lnTo>
                    <a:pt x="22160" y="8954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7922347" y="3591733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632" y="0"/>
                  </a:moveTo>
                  <a:lnTo>
                    <a:pt x="0" y="8928"/>
                  </a:lnTo>
                  <a:lnTo>
                    <a:pt x="21632" y="31300"/>
                  </a:lnTo>
                  <a:lnTo>
                    <a:pt x="21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7932108" y="3601612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896" y="0"/>
                  </a:moveTo>
                  <a:lnTo>
                    <a:pt x="0" y="8954"/>
                  </a:lnTo>
                  <a:lnTo>
                    <a:pt x="21896" y="31300"/>
                  </a:lnTo>
                  <a:lnTo>
                    <a:pt x="21896" y="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7912586" y="3600661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9761" y="0"/>
                  </a:moveTo>
                  <a:lnTo>
                    <a:pt x="0" y="22372"/>
                  </a:lnTo>
                  <a:lnTo>
                    <a:pt x="31393" y="22372"/>
                  </a:lnTo>
                  <a:lnTo>
                    <a:pt x="9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7922611" y="3610567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9497" y="0"/>
                  </a:moveTo>
                  <a:lnTo>
                    <a:pt x="0" y="22346"/>
                  </a:lnTo>
                  <a:lnTo>
                    <a:pt x="31393" y="22346"/>
                  </a:lnTo>
                  <a:lnTo>
                    <a:pt x="9497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7912586" y="3623034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31393" y="0"/>
                  </a:moveTo>
                  <a:lnTo>
                    <a:pt x="0" y="0"/>
                  </a:lnTo>
                  <a:lnTo>
                    <a:pt x="9761" y="22346"/>
                  </a:lnTo>
                  <a:lnTo>
                    <a:pt x="313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7922611" y="3632913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0" y="0"/>
                  </a:moveTo>
                  <a:lnTo>
                    <a:pt x="9497" y="22372"/>
                  </a:lnTo>
                  <a:lnTo>
                    <a:pt x="31393" y="0"/>
                  </a:lnTo>
                  <a:lnTo>
                    <a:pt x="0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7922347" y="3623034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632" y="0"/>
                  </a:moveTo>
                  <a:lnTo>
                    <a:pt x="0" y="22346"/>
                  </a:lnTo>
                  <a:lnTo>
                    <a:pt x="21632" y="31274"/>
                  </a:lnTo>
                  <a:lnTo>
                    <a:pt x="21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7932108" y="3632913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0" y="22372"/>
                  </a:moveTo>
                  <a:lnTo>
                    <a:pt x="21896" y="31300"/>
                  </a:lnTo>
                  <a:lnTo>
                    <a:pt x="21896" y="0"/>
                  </a:lnTo>
                  <a:lnTo>
                    <a:pt x="0" y="2237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7943980" y="3623034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59" h="31750">
                  <a:moveTo>
                    <a:pt x="0" y="0"/>
                  </a:moveTo>
                  <a:lnTo>
                    <a:pt x="0" y="31274"/>
                  </a:lnTo>
                  <a:lnTo>
                    <a:pt x="22424" y="22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7954005" y="3632913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0" y="31300"/>
                  </a:moveTo>
                  <a:lnTo>
                    <a:pt x="22160" y="22372"/>
                  </a:lnTo>
                  <a:lnTo>
                    <a:pt x="0" y="0"/>
                  </a:lnTo>
                  <a:lnTo>
                    <a:pt x="0" y="3130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7943980" y="3623034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31393" y="0"/>
                  </a:moveTo>
                  <a:lnTo>
                    <a:pt x="0" y="0"/>
                  </a:lnTo>
                  <a:lnTo>
                    <a:pt x="22424" y="22346"/>
                  </a:lnTo>
                  <a:lnTo>
                    <a:pt x="313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7954005" y="3632913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22160" y="22372"/>
                  </a:moveTo>
                  <a:lnTo>
                    <a:pt x="31129" y="0"/>
                  </a:lnTo>
                  <a:lnTo>
                    <a:pt x="0" y="0"/>
                  </a:lnTo>
                  <a:lnTo>
                    <a:pt x="22160" y="22372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7997000" y="3359238"/>
              <a:ext cx="330200" cy="198120"/>
            </a:xfrm>
            <a:custGeom>
              <a:avLst/>
              <a:gdLst/>
              <a:ahLst/>
              <a:cxnLst/>
              <a:rect l="l" t="t" r="r" b="b"/>
              <a:pathLst>
                <a:path w="330200" h="198120">
                  <a:moveTo>
                    <a:pt x="329768" y="187147"/>
                  </a:moveTo>
                  <a:lnTo>
                    <a:pt x="6337" y="0"/>
                  </a:lnTo>
                  <a:lnTo>
                    <a:pt x="0" y="10223"/>
                  </a:lnTo>
                  <a:lnTo>
                    <a:pt x="323430" y="198005"/>
                  </a:lnTo>
                  <a:lnTo>
                    <a:pt x="329768" y="187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8007031" y="3369141"/>
              <a:ext cx="330200" cy="198120"/>
            </a:xfrm>
            <a:custGeom>
              <a:avLst/>
              <a:gdLst/>
              <a:ahLst/>
              <a:cxnLst/>
              <a:rect l="l" t="t" r="r" b="b"/>
              <a:pathLst>
                <a:path w="330200" h="198120">
                  <a:moveTo>
                    <a:pt x="323434" y="198001"/>
                  </a:moveTo>
                  <a:lnTo>
                    <a:pt x="329765" y="187144"/>
                  </a:lnTo>
                  <a:lnTo>
                    <a:pt x="6331" y="0"/>
                  </a:lnTo>
                  <a:lnTo>
                    <a:pt x="0" y="10222"/>
                  </a:lnTo>
                  <a:lnTo>
                    <a:pt x="323434" y="198001"/>
                  </a:lnTo>
                </a:path>
                <a:path w="330200" h="198120">
                  <a:moveTo>
                    <a:pt x="326600" y="192876"/>
                  </a:moveTo>
                  <a:lnTo>
                    <a:pt x="3165" y="5097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3" name="object 5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962447" y="3326666"/>
              <a:ext cx="86532" cy="87112"/>
            </a:xfrm>
            <a:prstGeom prst="rect">
              <a:avLst/>
            </a:prstGeom>
          </p:spPr>
        </p:pic>
        <p:sp>
          <p:nvSpPr>
            <p:cNvPr id="524" name="object 524"/>
            <p:cNvSpPr/>
            <p:nvPr/>
          </p:nvSpPr>
          <p:spPr>
            <a:xfrm>
              <a:off x="8161889" y="3225738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22424" y="0"/>
                  </a:moveTo>
                  <a:lnTo>
                    <a:pt x="0" y="22346"/>
                  </a:lnTo>
                  <a:lnTo>
                    <a:pt x="31393" y="22346"/>
                  </a:lnTo>
                  <a:lnTo>
                    <a:pt x="224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8171914" y="3235643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31393" y="22346"/>
                  </a:moveTo>
                  <a:lnTo>
                    <a:pt x="22424" y="0"/>
                  </a:lnTo>
                  <a:lnTo>
                    <a:pt x="0" y="22346"/>
                  </a:lnTo>
                  <a:lnTo>
                    <a:pt x="31393" y="22346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8161889" y="3216810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59" h="31750">
                  <a:moveTo>
                    <a:pt x="0" y="0"/>
                  </a:moveTo>
                  <a:lnTo>
                    <a:pt x="0" y="31274"/>
                  </a:lnTo>
                  <a:lnTo>
                    <a:pt x="22424" y="89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8171914" y="3226688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59" h="31750">
                  <a:moveTo>
                    <a:pt x="22424" y="8954"/>
                  </a:moveTo>
                  <a:lnTo>
                    <a:pt x="0" y="0"/>
                  </a:lnTo>
                  <a:lnTo>
                    <a:pt x="0" y="31300"/>
                  </a:lnTo>
                  <a:lnTo>
                    <a:pt x="22424" y="8954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8140256" y="3216810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632" y="0"/>
                  </a:moveTo>
                  <a:lnTo>
                    <a:pt x="0" y="8928"/>
                  </a:lnTo>
                  <a:lnTo>
                    <a:pt x="21632" y="31274"/>
                  </a:lnTo>
                  <a:lnTo>
                    <a:pt x="21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8150017" y="3226688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896" y="0"/>
                  </a:moveTo>
                  <a:lnTo>
                    <a:pt x="0" y="8954"/>
                  </a:lnTo>
                  <a:lnTo>
                    <a:pt x="21896" y="31300"/>
                  </a:lnTo>
                  <a:lnTo>
                    <a:pt x="21896" y="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8130759" y="3225738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9497" y="0"/>
                  </a:moveTo>
                  <a:lnTo>
                    <a:pt x="0" y="22346"/>
                  </a:lnTo>
                  <a:lnTo>
                    <a:pt x="31129" y="22346"/>
                  </a:lnTo>
                  <a:lnTo>
                    <a:pt x="94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8140520" y="3235643"/>
              <a:ext cx="31750" cy="22860"/>
            </a:xfrm>
            <a:custGeom>
              <a:avLst/>
              <a:gdLst/>
              <a:ahLst/>
              <a:cxnLst/>
              <a:rect l="l" t="t" r="r" b="b"/>
              <a:pathLst>
                <a:path w="31750" h="22860">
                  <a:moveTo>
                    <a:pt x="9497" y="0"/>
                  </a:moveTo>
                  <a:lnTo>
                    <a:pt x="0" y="22346"/>
                  </a:lnTo>
                  <a:lnTo>
                    <a:pt x="31393" y="22346"/>
                  </a:lnTo>
                  <a:lnTo>
                    <a:pt x="9497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8130759" y="3248084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31129" y="0"/>
                  </a:moveTo>
                  <a:lnTo>
                    <a:pt x="0" y="0"/>
                  </a:lnTo>
                  <a:lnTo>
                    <a:pt x="9497" y="21738"/>
                  </a:lnTo>
                  <a:lnTo>
                    <a:pt x="31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8140520" y="3257989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0" y="0"/>
                  </a:moveTo>
                  <a:lnTo>
                    <a:pt x="9497" y="21712"/>
                  </a:lnTo>
                  <a:lnTo>
                    <a:pt x="31393" y="0"/>
                  </a:lnTo>
                  <a:lnTo>
                    <a:pt x="0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8140256" y="3248084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21632" y="0"/>
                  </a:moveTo>
                  <a:lnTo>
                    <a:pt x="0" y="21738"/>
                  </a:lnTo>
                  <a:lnTo>
                    <a:pt x="21632" y="31300"/>
                  </a:lnTo>
                  <a:lnTo>
                    <a:pt x="21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8150017" y="3257989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0" y="21712"/>
                  </a:moveTo>
                  <a:lnTo>
                    <a:pt x="21896" y="31300"/>
                  </a:lnTo>
                  <a:lnTo>
                    <a:pt x="21896" y="0"/>
                  </a:lnTo>
                  <a:lnTo>
                    <a:pt x="0" y="2171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8161889" y="3248084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59" h="31750">
                  <a:moveTo>
                    <a:pt x="0" y="0"/>
                  </a:moveTo>
                  <a:lnTo>
                    <a:pt x="0" y="31300"/>
                  </a:lnTo>
                  <a:lnTo>
                    <a:pt x="22424" y="217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8171914" y="3257989"/>
              <a:ext cx="22860" cy="31750"/>
            </a:xfrm>
            <a:custGeom>
              <a:avLst/>
              <a:gdLst/>
              <a:ahLst/>
              <a:cxnLst/>
              <a:rect l="l" t="t" r="r" b="b"/>
              <a:pathLst>
                <a:path w="22859" h="31750">
                  <a:moveTo>
                    <a:pt x="0" y="31300"/>
                  </a:moveTo>
                  <a:lnTo>
                    <a:pt x="22424" y="21712"/>
                  </a:lnTo>
                  <a:lnTo>
                    <a:pt x="0" y="0"/>
                  </a:lnTo>
                  <a:lnTo>
                    <a:pt x="0" y="3130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8161889" y="3248084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31393" y="0"/>
                  </a:moveTo>
                  <a:lnTo>
                    <a:pt x="0" y="0"/>
                  </a:lnTo>
                  <a:lnTo>
                    <a:pt x="22424" y="21738"/>
                  </a:lnTo>
                  <a:lnTo>
                    <a:pt x="313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8171914" y="3257989"/>
              <a:ext cx="31750" cy="22225"/>
            </a:xfrm>
            <a:custGeom>
              <a:avLst/>
              <a:gdLst/>
              <a:ahLst/>
              <a:cxnLst/>
              <a:rect l="l" t="t" r="r" b="b"/>
              <a:pathLst>
                <a:path w="31750" h="22225">
                  <a:moveTo>
                    <a:pt x="22424" y="21712"/>
                  </a:moveTo>
                  <a:lnTo>
                    <a:pt x="31393" y="0"/>
                  </a:lnTo>
                  <a:lnTo>
                    <a:pt x="0" y="0"/>
                  </a:lnTo>
                  <a:lnTo>
                    <a:pt x="22424" y="21712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6430749" y="1718911"/>
              <a:ext cx="235585" cy="62865"/>
            </a:xfrm>
            <a:custGeom>
              <a:avLst/>
              <a:gdLst/>
              <a:ahLst/>
              <a:cxnLst/>
              <a:rect l="l" t="t" r="r" b="b"/>
              <a:pathLst>
                <a:path w="235584" h="62864">
                  <a:moveTo>
                    <a:pt x="0" y="0"/>
                  </a:moveTo>
                  <a:lnTo>
                    <a:pt x="0" y="62601"/>
                  </a:lnTo>
                  <a:lnTo>
                    <a:pt x="235321" y="31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6440774" y="1728948"/>
              <a:ext cx="235585" cy="62865"/>
            </a:xfrm>
            <a:custGeom>
              <a:avLst/>
              <a:gdLst/>
              <a:ahLst/>
              <a:cxnLst/>
              <a:rect l="l" t="t" r="r" b="b"/>
              <a:pathLst>
                <a:path w="235584" h="62864">
                  <a:moveTo>
                    <a:pt x="235321" y="31168"/>
                  </a:moveTo>
                  <a:lnTo>
                    <a:pt x="0" y="62601"/>
                  </a:lnTo>
                  <a:lnTo>
                    <a:pt x="0" y="0"/>
                  </a:lnTo>
                  <a:lnTo>
                    <a:pt x="235321" y="31168"/>
                  </a:lnTo>
                </a:path>
              </a:pathLst>
            </a:custGeom>
            <a:ln w="36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9267787" y="3082683"/>
              <a:ext cx="198120" cy="330835"/>
            </a:xfrm>
            <a:custGeom>
              <a:avLst/>
              <a:gdLst/>
              <a:ahLst/>
              <a:cxnLst/>
              <a:rect l="l" t="t" r="r" b="b"/>
              <a:pathLst>
                <a:path w="198120" h="330835">
                  <a:moveTo>
                    <a:pt x="197599" y="5727"/>
                  </a:moveTo>
                  <a:lnTo>
                    <a:pt x="186778" y="0"/>
                  </a:lnTo>
                  <a:lnTo>
                    <a:pt x="0" y="324446"/>
                  </a:lnTo>
                  <a:lnTo>
                    <a:pt x="11074" y="330835"/>
                  </a:lnTo>
                  <a:lnTo>
                    <a:pt x="197599" y="57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9277817" y="3092557"/>
              <a:ext cx="198120" cy="331470"/>
            </a:xfrm>
            <a:custGeom>
              <a:avLst/>
              <a:gdLst/>
              <a:ahLst/>
              <a:cxnLst/>
              <a:rect l="l" t="t" r="r" b="b"/>
              <a:pathLst>
                <a:path w="198120" h="331470">
                  <a:moveTo>
                    <a:pt x="0" y="324472"/>
                  </a:moveTo>
                  <a:lnTo>
                    <a:pt x="10816" y="330864"/>
                  </a:lnTo>
                  <a:lnTo>
                    <a:pt x="197595" y="5758"/>
                  </a:lnTo>
                  <a:lnTo>
                    <a:pt x="186515" y="0"/>
                  </a:lnTo>
                  <a:lnTo>
                    <a:pt x="0" y="324472"/>
                  </a:lnTo>
                </a:path>
                <a:path w="198120" h="331470">
                  <a:moveTo>
                    <a:pt x="5012" y="327668"/>
                  </a:moveTo>
                  <a:lnTo>
                    <a:pt x="192319" y="3196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9422638" y="3454412"/>
              <a:ext cx="127000" cy="12700"/>
            </a:xfrm>
            <a:custGeom>
              <a:avLst/>
              <a:gdLst/>
              <a:ahLst/>
              <a:cxnLst/>
              <a:rect l="l" t="t" r="r" b="b"/>
              <a:pathLst>
                <a:path w="127000" h="12700">
                  <a:moveTo>
                    <a:pt x="126631" y="0"/>
                  </a:moveTo>
                  <a:lnTo>
                    <a:pt x="0" y="0"/>
                  </a:lnTo>
                  <a:lnTo>
                    <a:pt x="0" y="12128"/>
                  </a:lnTo>
                  <a:lnTo>
                    <a:pt x="126631" y="12128"/>
                  </a:lnTo>
                  <a:lnTo>
                    <a:pt x="1266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9432412" y="3464311"/>
              <a:ext cx="127000" cy="12700"/>
            </a:xfrm>
            <a:custGeom>
              <a:avLst/>
              <a:gdLst/>
              <a:ahLst/>
              <a:cxnLst/>
              <a:rect l="l" t="t" r="r" b="b"/>
              <a:pathLst>
                <a:path w="127000" h="12700">
                  <a:moveTo>
                    <a:pt x="0" y="0"/>
                  </a:moveTo>
                  <a:lnTo>
                    <a:pt x="0" y="12124"/>
                  </a:lnTo>
                  <a:lnTo>
                    <a:pt x="126630" y="12124"/>
                  </a:lnTo>
                  <a:lnTo>
                    <a:pt x="126630" y="0"/>
                  </a:lnTo>
                  <a:lnTo>
                    <a:pt x="0" y="0"/>
                  </a:lnTo>
                </a:path>
                <a:path w="127000" h="12700">
                  <a:moveTo>
                    <a:pt x="0" y="6365"/>
                  </a:moveTo>
                  <a:lnTo>
                    <a:pt x="126630" y="6365"/>
                  </a:lnTo>
                </a:path>
              </a:pathLst>
            </a:custGeom>
            <a:ln w="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9460376" y="3058905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5" h="27305">
                  <a:moveTo>
                    <a:pt x="26117" y="0"/>
                  </a:moveTo>
                  <a:lnTo>
                    <a:pt x="0" y="26942"/>
                  </a:lnTo>
                  <a:lnTo>
                    <a:pt x="36933" y="26942"/>
                  </a:lnTo>
                  <a:lnTo>
                    <a:pt x="261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9470136" y="3068943"/>
              <a:ext cx="37465" cy="27305"/>
            </a:xfrm>
            <a:custGeom>
              <a:avLst/>
              <a:gdLst/>
              <a:ahLst/>
              <a:cxnLst/>
              <a:rect l="l" t="t" r="r" b="b"/>
              <a:pathLst>
                <a:path w="37465" h="27305">
                  <a:moveTo>
                    <a:pt x="37197" y="26810"/>
                  </a:moveTo>
                  <a:lnTo>
                    <a:pt x="26381" y="0"/>
                  </a:lnTo>
                  <a:lnTo>
                    <a:pt x="0" y="26810"/>
                  </a:lnTo>
                  <a:lnTo>
                    <a:pt x="37197" y="2681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9460376" y="3048075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0" y="0"/>
                  </a:moveTo>
                  <a:lnTo>
                    <a:pt x="0" y="37772"/>
                  </a:lnTo>
                  <a:lnTo>
                    <a:pt x="26117" y="10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9470136" y="3058113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26381" y="10829"/>
                  </a:moveTo>
                  <a:lnTo>
                    <a:pt x="0" y="0"/>
                  </a:lnTo>
                  <a:lnTo>
                    <a:pt x="0" y="37640"/>
                  </a:lnTo>
                  <a:lnTo>
                    <a:pt x="26381" y="10829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9433994" y="3048075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26381" y="0"/>
                  </a:moveTo>
                  <a:lnTo>
                    <a:pt x="0" y="10829"/>
                  </a:lnTo>
                  <a:lnTo>
                    <a:pt x="26381" y="37772"/>
                  </a:lnTo>
                  <a:lnTo>
                    <a:pt x="263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9444019" y="3058113"/>
              <a:ext cx="26670" cy="38100"/>
            </a:xfrm>
            <a:custGeom>
              <a:avLst/>
              <a:gdLst/>
              <a:ahLst/>
              <a:cxnLst/>
              <a:rect l="l" t="t" r="r" b="b"/>
              <a:pathLst>
                <a:path w="26670" h="38100">
                  <a:moveTo>
                    <a:pt x="26117" y="0"/>
                  </a:moveTo>
                  <a:lnTo>
                    <a:pt x="0" y="10829"/>
                  </a:lnTo>
                  <a:lnTo>
                    <a:pt x="26117" y="37640"/>
                  </a:lnTo>
                  <a:lnTo>
                    <a:pt x="26117" y="0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9422650" y="3058905"/>
              <a:ext cx="38100" cy="27305"/>
            </a:xfrm>
            <a:custGeom>
              <a:avLst/>
              <a:gdLst/>
              <a:ahLst/>
              <a:cxnLst/>
              <a:rect l="l" t="t" r="r" b="b"/>
              <a:pathLst>
                <a:path w="38100" h="27305">
                  <a:moveTo>
                    <a:pt x="11343" y="0"/>
                  </a:moveTo>
                  <a:lnTo>
                    <a:pt x="0" y="26942"/>
                  </a:lnTo>
                  <a:lnTo>
                    <a:pt x="37725" y="26942"/>
                  </a:lnTo>
                  <a:lnTo>
                    <a:pt x="113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9432412" y="3068943"/>
              <a:ext cx="38100" cy="27305"/>
            </a:xfrm>
            <a:custGeom>
              <a:avLst/>
              <a:gdLst/>
              <a:ahLst/>
              <a:cxnLst/>
              <a:rect l="l" t="t" r="r" b="b"/>
              <a:pathLst>
                <a:path w="38100" h="27305">
                  <a:moveTo>
                    <a:pt x="11607" y="0"/>
                  </a:moveTo>
                  <a:lnTo>
                    <a:pt x="0" y="26810"/>
                  </a:lnTo>
                  <a:lnTo>
                    <a:pt x="37725" y="26810"/>
                  </a:lnTo>
                  <a:lnTo>
                    <a:pt x="11607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9422650" y="3085848"/>
              <a:ext cx="38100" cy="26670"/>
            </a:xfrm>
            <a:custGeom>
              <a:avLst/>
              <a:gdLst/>
              <a:ahLst/>
              <a:cxnLst/>
              <a:rect l="l" t="t" r="r" b="b"/>
              <a:pathLst>
                <a:path w="38100" h="26669">
                  <a:moveTo>
                    <a:pt x="37725" y="0"/>
                  </a:moveTo>
                  <a:lnTo>
                    <a:pt x="0" y="0"/>
                  </a:lnTo>
                  <a:lnTo>
                    <a:pt x="11343" y="26202"/>
                  </a:lnTo>
                  <a:lnTo>
                    <a:pt x="37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9432412" y="3095753"/>
              <a:ext cx="38100" cy="26670"/>
            </a:xfrm>
            <a:custGeom>
              <a:avLst/>
              <a:gdLst/>
              <a:ahLst/>
              <a:cxnLst/>
              <a:rect l="l" t="t" r="r" b="b"/>
              <a:pathLst>
                <a:path w="38100" h="26669">
                  <a:moveTo>
                    <a:pt x="0" y="0"/>
                  </a:moveTo>
                  <a:lnTo>
                    <a:pt x="11607" y="26202"/>
                  </a:lnTo>
                  <a:lnTo>
                    <a:pt x="37725" y="0"/>
                  </a:lnTo>
                  <a:lnTo>
                    <a:pt x="0" y="0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9433994" y="3085848"/>
              <a:ext cx="26670" cy="37465"/>
            </a:xfrm>
            <a:custGeom>
              <a:avLst/>
              <a:gdLst/>
              <a:ahLst/>
              <a:cxnLst/>
              <a:rect l="l" t="t" r="r" b="b"/>
              <a:pathLst>
                <a:path w="26670" h="37464">
                  <a:moveTo>
                    <a:pt x="26381" y="0"/>
                  </a:moveTo>
                  <a:lnTo>
                    <a:pt x="0" y="26202"/>
                  </a:lnTo>
                  <a:lnTo>
                    <a:pt x="26381" y="37059"/>
                  </a:lnTo>
                  <a:lnTo>
                    <a:pt x="263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9444019" y="3095753"/>
              <a:ext cx="26670" cy="37465"/>
            </a:xfrm>
            <a:custGeom>
              <a:avLst/>
              <a:gdLst/>
              <a:ahLst/>
              <a:cxnLst/>
              <a:rect l="l" t="t" r="r" b="b"/>
              <a:pathLst>
                <a:path w="26670" h="37464">
                  <a:moveTo>
                    <a:pt x="0" y="26202"/>
                  </a:moveTo>
                  <a:lnTo>
                    <a:pt x="26117" y="37059"/>
                  </a:lnTo>
                  <a:lnTo>
                    <a:pt x="26117" y="0"/>
                  </a:lnTo>
                  <a:lnTo>
                    <a:pt x="0" y="26202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9460376" y="3085848"/>
              <a:ext cx="26670" cy="37465"/>
            </a:xfrm>
            <a:custGeom>
              <a:avLst/>
              <a:gdLst/>
              <a:ahLst/>
              <a:cxnLst/>
              <a:rect l="l" t="t" r="r" b="b"/>
              <a:pathLst>
                <a:path w="26670" h="37464">
                  <a:moveTo>
                    <a:pt x="0" y="0"/>
                  </a:moveTo>
                  <a:lnTo>
                    <a:pt x="0" y="37059"/>
                  </a:lnTo>
                  <a:lnTo>
                    <a:pt x="26117" y="26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9470136" y="3095753"/>
              <a:ext cx="26670" cy="37465"/>
            </a:xfrm>
            <a:custGeom>
              <a:avLst/>
              <a:gdLst/>
              <a:ahLst/>
              <a:cxnLst/>
              <a:rect l="l" t="t" r="r" b="b"/>
              <a:pathLst>
                <a:path w="26670" h="37464">
                  <a:moveTo>
                    <a:pt x="0" y="37059"/>
                  </a:moveTo>
                  <a:lnTo>
                    <a:pt x="26381" y="26202"/>
                  </a:lnTo>
                  <a:lnTo>
                    <a:pt x="0" y="0"/>
                  </a:lnTo>
                  <a:lnTo>
                    <a:pt x="0" y="37059"/>
                  </a:lnTo>
                </a:path>
              </a:pathLst>
            </a:custGeom>
            <a:ln w="36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9460376" y="3085848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5" h="26669">
                  <a:moveTo>
                    <a:pt x="36933" y="0"/>
                  </a:moveTo>
                  <a:lnTo>
                    <a:pt x="0" y="0"/>
                  </a:lnTo>
                  <a:lnTo>
                    <a:pt x="26117" y="26202"/>
                  </a:lnTo>
                  <a:lnTo>
                    <a:pt x="369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9470136" y="3095753"/>
              <a:ext cx="37465" cy="26670"/>
            </a:xfrm>
            <a:custGeom>
              <a:avLst/>
              <a:gdLst/>
              <a:ahLst/>
              <a:cxnLst/>
              <a:rect l="l" t="t" r="r" b="b"/>
              <a:pathLst>
                <a:path w="37465" h="26669">
                  <a:moveTo>
                    <a:pt x="26381" y="26202"/>
                  </a:moveTo>
                  <a:lnTo>
                    <a:pt x="37197" y="0"/>
                  </a:lnTo>
                  <a:lnTo>
                    <a:pt x="0" y="0"/>
                  </a:lnTo>
                  <a:lnTo>
                    <a:pt x="26381" y="26202"/>
                  </a:lnTo>
                </a:path>
              </a:pathLst>
            </a:custGeom>
            <a:ln w="3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2" name="object 56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25612" y="2466962"/>
              <a:ext cx="73869" cy="73694"/>
            </a:xfrm>
            <a:prstGeom prst="rect">
              <a:avLst/>
            </a:prstGeom>
          </p:spPr>
        </p:pic>
        <p:sp>
          <p:nvSpPr>
            <p:cNvPr id="563" name="object 563"/>
            <p:cNvSpPr/>
            <p:nvPr/>
          </p:nvSpPr>
          <p:spPr>
            <a:xfrm>
              <a:off x="2667761" y="4039361"/>
              <a:ext cx="685800" cy="1600200"/>
            </a:xfrm>
            <a:custGeom>
              <a:avLst/>
              <a:gdLst/>
              <a:ahLst/>
              <a:cxnLst/>
              <a:rect l="l" t="t" r="r" b="b"/>
              <a:pathLst>
                <a:path w="685800" h="1600200">
                  <a:moveTo>
                    <a:pt x="0" y="800100"/>
                  </a:moveTo>
                  <a:lnTo>
                    <a:pt x="1136" y="734486"/>
                  </a:lnTo>
                  <a:lnTo>
                    <a:pt x="4488" y="670331"/>
                  </a:lnTo>
                  <a:lnTo>
                    <a:pt x="9966" y="607842"/>
                  </a:lnTo>
                  <a:lnTo>
                    <a:pt x="17483" y="547225"/>
                  </a:lnTo>
                  <a:lnTo>
                    <a:pt x="26949" y="488686"/>
                  </a:lnTo>
                  <a:lnTo>
                    <a:pt x="38277" y="432430"/>
                  </a:lnTo>
                  <a:lnTo>
                    <a:pt x="51379" y="378663"/>
                  </a:lnTo>
                  <a:lnTo>
                    <a:pt x="66165" y="327592"/>
                  </a:lnTo>
                  <a:lnTo>
                    <a:pt x="82549" y="279423"/>
                  </a:lnTo>
                  <a:lnTo>
                    <a:pt x="100441" y="234362"/>
                  </a:lnTo>
                  <a:lnTo>
                    <a:pt x="119753" y="192615"/>
                  </a:lnTo>
                  <a:lnTo>
                    <a:pt x="140396" y="154387"/>
                  </a:lnTo>
                  <a:lnTo>
                    <a:pt x="162284" y="119885"/>
                  </a:lnTo>
                  <a:lnTo>
                    <a:pt x="185327" y="89315"/>
                  </a:lnTo>
                  <a:lnTo>
                    <a:pt x="234525" y="40794"/>
                  </a:lnTo>
                  <a:lnTo>
                    <a:pt x="287285" y="10473"/>
                  </a:lnTo>
                  <a:lnTo>
                    <a:pt x="342900" y="0"/>
                  </a:lnTo>
                  <a:lnTo>
                    <a:pt x="371020" y="2652"/>
                  </a:lnTo>
                  <a:lnTo>
                    <a:pt x="425295" y="23255"/>
                  </a:lnTo>
                  <a:lnTo>
                    <a:pt x="476363" y="62882"/>
                  </a:lnTo>
                  <a:lnTo>
                    <a:pt x="523515" y="119885"/>
                  </a:lnTo>
                  <a:lnTo>
                    <a:pt x="545403" y="154387"/>
                  </a:lnTo>
                  <a:lnTo>
                    <a:pt x="566046" y="192615"/>
                  </a:lnTo>
                  <a:lnTo>
                    <a:pt x="585358" y="234362"/>
                  </a:lnTo>
                  <a:lnTo>
                    <a:pt x="603250" y="279423"/>
                  </a:lnTo>
                  <a:lnTo>
                    <a:pt x="619634" y="327592"/>
                  </a:lnTo>
                  <a:lnTo>
                    <a:pt x="634420" y="378663"/>
                  </a:lnTo>
                  <a:lnTo>
                    <a:pt x="647522" y="432430"/>
                  </a:lnTo>
                  <a:lnTo>
                    <a:pt x="658850" y="488686"/>
                  </a:lnTo>
                  <a:lnTo>
                    <a:pt x="668316" y="547225"/>
                  </a:lnTo>
                  <a:lnTo>
                    <a:pt x="675833" y="607842"/>
                  </a:lnTo>
                  <a:lnTo>
                    <a:pt x="681311" y="670331"/>
                  </a:lnTo>
                  <a:lnTo>
                    <a:pt x="684663" y="734486"/>
                  </a:lnTo>
                  <a:lnTo>
                    <a:pt x="685800" y="800100"/>
                  </a:lnTo>
                  <a:lnTo>
                    <a:pt x="684663" y="865713"/>
                  </a:lnTo>
                  <a:lnTo>
                    <a:pt x="681311" y="929868"/>
                  </a:lnTo>
                  <a:lnTo>
                    <a:pt x="675833" y="992357"/>
                  </a:lnTo>
                  <a:lnTo>
                    <a:pt x="668316" y="1052974"/>
                  </a:lnTo>
                  <a:lnTo>
                    <a:pt x="658850" y="1111513"/>
                  </a:lnTo>
                  <a:lnTo>
                    <a:pt x="647522" y="1167769"/>
                  </a:lnTo>
                  <a:lnTo>
                    <a:pt x="634420" y="1221536"/>
                  </a:lnTo>
                  <a:lnTo>
                    <a:pt x="619634" y="1272607"/>
                  </a:lnTo>
                  <a:lnTo>
                    <a:pt x="603250" y="1320776"/>
                  </a:lnTo>
                  <a:lnTo>
                    <a:pt x="585358" y="1365837"/>
                  </a:lnTo>
                  <a:lnTo>
                    <a:pt x="566046" y="1407584"/>
                  </a:lnTo>
                  <a:lnTo>
                    <a:pt x="545403" y="1445812"/>
                  </a:lnTo>
                  <a:lnTo>
                    <a:pt x="523515" y="1480314"/>
                  </a:lnTo>
                  <a:lnTo>
                    <a:pt x="500472" y="1510884"/>
                  </a:lnTo>
                  <a:lnTo>
                    <a:pt x="451274" y="1559405"/>
                  </a:lnTo>
                  <a:lnTo>
                    <a:pt x="398514" y="1589726"/>
                  </a:lnTo>
                  <a:lnTo>
                    <a:pt x="342900" y="1600200"/>
                  </a:lnTo>
                  <a:lnTo>
                    <a:pt x="314779" y="1597547"/>
                  </a:lnTo>
                  <a:lnTo>
                    <a:pt x="260504" y="1576944"/>
                  </a:lnTo>
                  <a:lnTo>
                    <a:pt x="209436" y="1537317"/>
                  </a:lnTo>
                  <a:lnTo>
                    <a:pt x="162284" y="1480314"/>
                  </a:lnTo>
                  <a:lnTo>
                    <a:pt x="140396" y="1445812"/>
                  </a:lnTo>
                  <a:lnTo>
                    <a:pt x="119753" y="1407584"/>
                  </a:lnTo>
                  <a:lnTo>
                    <a:pt x="100441" y="1365837"/>
                  </a:lnTo>
                  <a:lnTo>
                    <a:pt x="82549" y="1320776"/>
                  </a:lnTo>
                  <a:lnTo>
                    <a:pt x="66165" y="1272607"/>
                  </a:lnTo>
                  <a:lnTo>
                    <a:pt x="51379" y="1221536"/>
                  </a:lnTo>
                  <a:lnTo>
                    <a:pt x="38277" y="1167769"/>
                  </a:lnTo>
                  <a:lnTo>
                    <a:pt x="26949" y="1111513"/>
                  </a:lnTo>
                  <a:lnTo>
                    <a:pt x="17483" y="1052974"/>
                  </a:lnTo>
                  <a:lnTo>
                    <a:pt x="9966" y="992357"/>
                  </a:lnTo>
                  <a:lnTo>
                    <a:pt x="4488" y="929868"/>
                  </a:lnTo>
                  <a:lnTo>
                    <a:pt x="1136" y="865713"/>
                  </a:lnTo>
                  <a:lnTo>
                    <a:pt x="0" y="800100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4" name="object 564"/>
          <p:cNvSpPr txBox="1"/>
          <p:nvPr/>
        </p:nvSpPr>
        <p:spPr>
          <a:xfrm>
            <a:off x="7545849" y="3852679"/>
            <a:ext cx="25717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PE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65" name="object 565"/>
          <p:cNvSpPr txBox="1"/>
          <p:nvPr/>
        </p:nvSpPr>
        <p:spPr>
          <a:xfrm>
            <a:off x="8207264" y="3751751"/>
            <a:ext cx="13906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350" spc="-50" dirty="0">
                <a:latin typeface="Microsoft Sans Serif"/>
                <a:cs typeface="Microsoft Sans Serif"/>
              </a:rPr>
              <a:t>N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66" name="object 566"/>
          <p:cNvSpPr txBox="1"/>
          <p:nvPr/>
        </p:nvSpPr>
        <p:spPr>
          <a:xfrm>
            <a:off x="8716951" y="3749849"/>
            <a:ext cx="20764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L2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67" name="object 567"/>
          <p:cNvSpPr txBox="1"/>
          <p:nvPr/>
        </p:nvSpPr>
        <p:spPr>
          <a:xfrm>
            <a:off x="7318178" y="3303351"/>
            <a:ext cx="17907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25" dirty="0">
                <a:latin typeface="Times New Roman"/>
                <a:cs typeface="Times New Roman"/>
              </a:rPr>
              <a:t>Id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68" name="object 568"/>
          <p:cNvSpPr txBox="1"/>
          <p:nvPr/>
        </p:nvSpPr>
        <p:spPr>
          <a:xfrm>
            <a:off x="6070344" y="1468406"/>
            <a:ext cx="17907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-25" dirty="0">
                <a:latin typeface="Times New Roman"/>
                <a:cs typeface="Times New Roman"/>
              </a:rPr>
              <a:t>Id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69" name="object 569"/>
          <p:cNvSpPr txBox="1"/>
          <p:nvPr/>
        </p:nvSpPr>
        <p:spPr>
          <a:xfrm>
            <a:off x="9636829" y="1879615"/>
            <a:ext cx="22034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L1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70" name="object 570"/>
          <p:cNvSpPr txBox="1"/>
          <p:nvPr/>
        </p:nvSpPr>
        <p:spPr>
          <a:xfrm>
            <a:off x="9636301" y="3379389"/>
            <a:ext cx="25717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PE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71" name="object 571"/>
          <p:cNvSpPr txBox="1"/>
          <p:nvPr/>
        </p:nvSpPr>
        <p:spPr>
          <a:xfrm>
            <a:off x="9636829" y="2630044"/>
            <a:ext cx="22034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L3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72" name="object 572"/>
          <p:cNvSpPr txBox="1"/>
          <p:nvPr/>
        </p:nvSpPr>
        <p:spPr>
          <a:xfrm>
            <a:off x="9636829" y="2254697"/>
            <a:ext cx="22034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25" dirty="0">
                <a:latin typeface="Microsoft Sans Serif"/>
                <a:cs typeface="Microsoft Sans Serif"/>
              </a:rPr>
              <a:t>L2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73" name="object 573"/>
          <p:cNvSpPr txBox="1"/>
          <p:nvPr/>
        </p:nvSpPr>
        <p:spPr>
          <a:xfrm>
            <a:off x="9636301" y="3004439"/>
            <a:ext cx="151765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spc="-50" dirty="0">
                <a:latin typeface="Microsoft Sans Serif"/>
                <a:cs typeface="Microsoft Sans Serif"/>
              </a:rPr>
              <a:t>N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74" name="object 574"/>
          <p:cNvSpPr txBox="1"/>
          <p:nvPr/>
        </p:nvSpPr>
        <p:spPr>
          <a:xfrm>
            <a:off x="6752081" y="432053"/>
            <a:ext cx="12255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0" dirty="0">
                <a:solidFill>
                  <a:srgbClr val="009DD9"/>
                </a:solidFill>
                <a:latin typeface="Times New Roman"/>
                <a:cs typeface="Times New Roman"/>
              </a:rPr>
              <a:t>Reglamentación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5" name="object 575"/>
          <p:cNvSpPr txBox="1"/>
          <p:nvPr/>
        </p:nvSpPr>
        <p:spPr>
          <a:xfrm>
            <a:off x="8073909" y="432053"/>
            <a:ext cx="11931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0" dirty="0">
                <a:solidFill>
                  <a:srgbClr val="009DD9"/>
                </a:solidFill>
                <a:latin typeface="Times New Roman"/>
                <a:cs typeface="Times New Roman"/>
              </a:rPr>
              <a:t>AEA</a:t>
            </a:r>
            <a:r>
              <a:rPr sz="1400" b="1" i="1" spc="-50" dirty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009DD9"/>
                </a:solidFill>
                <a:latin typeface="Times New Roman"/>
                <a:cs typeface="Times New Roman"/>
              </a:rPr>
              <a:t>2002-</a:t>
            </a:r>
            <a:r>
              <a:rPr sz="1400" b="1" i="1" spc="-20" dirty="0">
                <a:solidFill>
                  <a:srgbClr val="009DD9"/>
                </a:solidFill>
                <a:latin typeface="Times New Roman"/>
                <a:cs typeface="Times New Roman"/>
              </a:rPr>
              <a:t>2006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76" name="object 57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483449" y="263254"/>
            <a:ext cx="608201" cy="574825"/>
          </a:xfrm>
          <a:prstGeom prst="rect">
            <a:avLst/>
          </a:prstGeom>
        </p:spPr>
      </p:pic>
      <p:sp>
        <p:nvSpPr>
          <p:cNvPr id="577" name="object 577"/>
          <p:cNvSpPr txBox="1"/>
          <p:nvPr/>
        </p:nvSpPr>
        <p:spPr>
          <a:xfrm>
            <a:off x="993139" y="6157797"/>
            <a:ext cx="2647950" cy="485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endParaRPr sz="1400" dirty="0">
              <a:latin typeface="Arial"/>
              <a:cs typeface="Arial"/>
            </a:endParaRPr>
          </a:p>
          <a:p>
            <a:pPr marR="154940" algn="r">
              <a:lnSpc>
                <a:spcPct val="100000"/>
              </a:lnSpc>
              <a:spcBef>
                <a:spcPts val="565"/>
              </a:spcBef>
            </a:pPr>
            <a:r>
              <a:rPr sz="1200" spc="-25" dirty="0">
                <a:solidFill>
                  <a:srgbClr val="045C75"/>
                </a:solidFill>
                <a:latin typeface="Constantia"/>
                <a:cs typeface="Constantia"/>
              </a:rPr>
              <a:t>74</a:t>
            </a:r>
            <a:endParaRPr sz="12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464" rIns="0" bIns="0" rtlCol="0">
            <a:spAutoFit/>
          </a:bodyPr>
          <a:lstStyle/>
          <a:p>
            <a:pPr marL="1811020">
              <a:lnSpc>
                <a:spcPct val="100000"/>
              </a:lnSpc>
              <a:spcBef>
                <a:spcPts val="100"/>
              </a:spcBef>
            </a:pPr>
            <a:r>
              <a:rPr sz="3200" i="0" dirty="0">
                <a:latin typeface="Calibri"/>
                <a:cs typeface="Calibri"/>
              </a:rPr>
              <a:t>Excepciones</a:t>
            </a:r>
            <a:r>
              <a:rPr sz="3200" i="0" spc="-114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reglamentación</a:t>
            </a:r>
            <a:r>
              <a:rPr sz="3200" i="0" spc="-100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AEA</a:t>
            </a:r>
            <a:r>
              <a:rPr sz="3200" i="0" spc="-120" dirty="0">
                <a:latin typeface="Calibri"/>
                <a:cs typeface="Calibri"/>
              </a:rPr>
              <a:t> </a:t>
            </a:r>
            <a:r>
              <a:rPr sz="3200" i="0" spc="-10" dirty="0">
                <a:latin typeface="Calibri"/>
                <a:cs typeface="Calibri"/>
              </a:rPr>
              <a:t>60364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2827" y="824483"/>
            <a:ext cx="7685532" cy="50779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097259" y="6447704"/>
            <a:ext cx="17780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spc="-25" dirty="0">
                <a:solidFill>
                  <a:srgbClr val="888888"/>
                </a:solidFill>
                <a:latin typeface="Times New Roman"/>
                <a:cs typeface="Times New Roman"/>
              </a:rPr>
              <a:t>75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285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i="0" spc="-35" dirty="0">
                <a:latin typeface="Calibri Light"/>
                <a:cs typeface="Calibri Light"/>
              </a:rPr>
              <a:t>Presentación</a:t>
            </a:r>
            <a:r>
              <a:rPr sz="2400" b="0" i="0" spc="-90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de</a:t>
            </a:r>
            <a:r>
              <a:rPr sz="2400" b="0" i="0" spc="-65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las</a:t>
            </a:r>
            <a:r>
              <a:rPr sz="2400" b="0" i="0" spc="-75" dirty="0">
                <a:latin typeface="Calibri Light"/>
                <a:cs typeface="Calibri Light"/>
              </a:rPr>
              <a:t> </a:t>
            </a:r>
            <a:r>
              <a:rPr sz="2400" b="0" i="0" spc="-25" dirty="0">
                <a:latin typeface="Calibri Light"/>
                <a:cs typeface="Calibri Light"/>
              </a:rPr>
              <a:t>tensiones</a:t>
            </a:r>
            <a:r>
              <a:rPr sz="2400" b="0" i="0" spc="-90" dirty="0">
                <a:latin typeface="Calibri Light"/>
                <a:cs typeface="Calibri Light"/>
              </a:rPr>
              <a:t> </a:t>
            </a:r>
            <a:r>
              <a:rPr sz="2400" b="0" i="0" spc="-60" dirty="0">
                <a:latin typeface="Calibri Light"/>
                <a:cs typeface="Calibri Light"/>
              </a:rPr>
              <a:t>Uf,</a:t>
            </a:r>
            <a:r>
              <a:rPr sz="2400" b="0" i="0" spc="-70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Uc</a:t>
            </a:r>
            <a:r>
              <a:rPr sz="2400" b="0" i="0" spc="-65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y</a:t>
            </a:r>
            <a:r>
              <a:rPr sz="2400" b="0" i="0" spc="-55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Us</a:t>
            </a:r>
            <a:r>
              <a:rPr sz="2400" b="0" i="0" spc="-60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en</a:t>
            </a:r>
            <a:r>
              <a:rPr sz="2400" b="0" i="0" spc="-65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caso</a:t>
            </a:r>
            <a:r>
              <a:rPr sz="2400" b="0" i="0" spc="-90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de</a:t>
            </a:r>
            <a:r>
              <a:rPr sz="2400" b="0" i="0" spc="-65" dirty="0">
                <a:latin typeface="Calibri Light"/>
                <a:cs typeface="Calibri Light"/>
              </a:rPr>
              <a:t> </a:t>
            </a:r>
            <a:r>
              <a:rPr sz="2400" b="0" i="0" spc="-35" dirty="0">
                <a:latin typeface="Calibri Light"/>
                <a:cs typeface="Calibri Light"/>
              </a:rPr>
              <a:t>defecto</a:t>
            </a:r>
            <a:r>
              <a:rPr sz="2400" b="0" i="0" spc="-95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en</a:t>
            </a:r>
            <a:r>
              <a:rPr sz="2400" b="0" i="0" spc="-75" dirty="0">
                <a:latin typeface="Calibri Light"/>
                <a:cs typeface="Calibri Light"/>
              </a:rPr>
              <a:t> </a:t>
            </a:r>
            <a:r>
              <a:rPr sz="2400" b="0" i="0" dirty="0">
                <a:latin typeface="Calibri Light"/>
                <a:cs typeface="Calibri Light"/>
              </a:rPr>
              <a:t>una</a:t>
            </a:r>
            <a:r>
              <a:rPr sz="2400" b="0" i="0" spc="-70" dirty="0">
                <a:latin typeface="Calibri Light"/>
                <a:cs typeface="Calibri Light"/>
              </a:rPr>
              <a:t> </a:t>
            </a:r>
            <a:r>
              <a:rPr sz="2400" b="0" i="0" spc="-25" dirty="0">
                <a:latin typeface="Calibri Light"/>
                <a:cs typeface="Calibri Light"/>
              </a:rPr>
              <a:t>carga</a:t>
            </a:r>
            <a:r>
              <a:rPr sz="2400" b="0" i="0" spc="-90" dirty="0">
                <a:latin typeface="Calibri Light"/>
                <a:cs typeface="Calibri Light"/>
              </a:rPr>
              <a:t> </a:t>
            </a:r>
            <a:r>
              <a:rPr sz="2400" b="0" i="0" spc="-10" dirty="0">
                <a:latin typeface="Calibri Light"/>
                <a:cs typeface="Calibri Light"/>
              </a:rPr>
              <a:t>eléctrica.</a:t>
            </a:r>
            <a:endParaRPr sz="24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7193" y="1026772"/>
            <a:ext cx="5631706" cy="260532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40227" y="3814064"/>
            <a:ext cx="6327775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1795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RCD.......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Interruptor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diferencial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(Residual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Current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Device). </a:t>
            </a:r>
            <a:r>
              <a:rPr sz="1400" b="1" dirty="0">
                <a:latin typeface="Arial"/>
                <a:cs typeface="Arial"/>
              </a:rPr>
              <a:t>ZB..........</a:t>
            </a:r>
            <a:r>
              <a:rPr sz="1400" b="1" spc="2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Impedancia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cuerpo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humano.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Rs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.........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del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suelo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zapatos.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RE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.........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tierra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partes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conductoras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accesibles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activas.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If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............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Corriente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defecto.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Uc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.........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Tensión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contacto.</a:t>
            </a:r>
            <a:endParaRPr sz="1400">
              <a:latin typeface="Arial"/>
              <a:cs typeface="Arial"/>
            </a:endParaRPr>
          </a:p>
          <a:p>
            <a:pPr marL="12700" marR="2595245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Us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.........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Caída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tensión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suelo/zapatos. </a:t>
            </a:r>
            <a:r>
              <a:rPr sz="1400" b="1" dirty="0">
                <a:latin typeface="Arial"/>
                <a:cs typeface="Arial"/>
              </a:rPr>
              <a:t>Uf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..........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Tensión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defecto.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Uf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=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Uc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+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Us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=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If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×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RE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6644" y="523473"/>
            <a:ext cx="4709352" cy="3041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5394" y="421894"/>
            <a:ext cx="4715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Nuevos</a:t>
            </a:r>
            <a:r>
              <a:rPr sz="2400" spc="-50" dirty="0"/>
              <a:t> </a:t>
            </a:r>
            <a:r>
              <a:rPr sz="2400" dirty="0"/>
              <a:t>conceptos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55" dirty="0"/>
              <a:t> </a:t>
            </a:r>
            <a:r>
              <a:rPr sz="2400" spc="-10" dirty="0"/>
              <a:t>seguridad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7090029" y="407619"/>
            <a:ext cx="209168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solidFill>
                  <a:srgbClr val="009DD9"/>
                </a:solidFill>
                <a:latin typeface="Times New Roman"/>
                <a:cs typeface="Times New Roman"/>
              </a:rPr>
              <a:t>Nueva</a:t>
            </a:r>
            <a:r>
              <a:rPr sz="1400" i="1" spc="-35" dirty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009DD9"/>
                </a:solidFill>
                <a:latin typeface="Times New Roman"/>
                <a:cs typeface="Times New Roman"/>
              </a:rPr>
              <a:t>reglamentación</a:t>
            </a:r>
            <a:r>
              <a:rPr sz="1400" i="1" spc="110" dirty="0">
                <a:solidFill>
                  <a:srgbClr val="009DD9"/>
                </a:solidFill>
                <a:latin typeface="Times New Roman"/>
                <a:cs typeface="Times New Roman"/>
              </a:rPr>
              <a:t>  </a:t>
            </a:r>
            <a:r>
              <a:rPr sz="1400" i="1" spc="-25" dirty="0">
                <a:solidFill>
                  <a:srgbClr val="009DD9"/>
                </a:solidFill>
                <a:latin typeface="Times New Roman"/>
                <a:cs typeface="Times New Roman"/>
              </a:rPr>
              <a:t>AEA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51445" y="231250"/>
            <a:ext cx="608202" cy="5748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6941" y="1173749"/>
            <a:ext cx="7901455" cy="21679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60194" y="1110742"/>
            <a:ext cx="793178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1)</a:t>
            </a:r>
            <a:r>
              <a:rPr sz="1600" b="1" i="1" spc="-3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Corte</a:t>
            </a:r>
            <a:r>
              <a:rPr sz="1600" b="1" i="1" spc="-2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tetrapolar</a:t>
            </a:r>
            <a:r>
              <a:rPr sz="1600" b="1" i="1" spc="-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en</a:t>
            </a:r>
            <a:r>
              <a:rPr sz="1600" b="1" i="1" spc="-3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las</a:t>
            </a:r>
            <a:r>
              <a:rPr sz="1600" b="1" i="1" spc="-4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entradas</a:t>
            </a:r>
            <a:r>
              <a:rPr sz="1600" b="1" i="1" spc="-2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de</a:t>
            </a:r>
            <a:r>
              <a:rPr sz="1600" b="1" i="1" spc="-3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todos</a:t>
            </a:r>
            <a:r>
              <a:rPr sz="1600" b="1" i="1" spc="-2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los</a:t>
            </a:r>
            <a:r>
              <a:rPr sz="1600" b="1" i="1" spc="-3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tableros</a:t>
            </a:r>
            <a:r>
              <a:rPr sz="1600" b="1" i="1" spc="-1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principales</a:t>
            </a:r>
            <a:r>
              <a:rPr sz="1600" b="1" i="1" spc="-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y</a:t>
            </a:r>
            <a:r>
              <a:rPr sz="1600" b="1" i="1" spc="-4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9900"/>
                </a:solidFill>
                <a:latin typeface="Arial"/>
                <a:cs typeface="Arial"/>
              </a:rPr>
              <a:t>seccionales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59329" y="2195957"/>
            <a:ext cx="3319145" cy="2772410"/>
            <a:chOff x="2259329" y="2195957"/>
            <a:chExt cx="3319145" cy="2772410"/>
          </a:xfrm>
        </p:grpSpPr>
        <p:sp>
          <p:nvSpPr>
            <p:cNvPr id="9" name="object 9"/>
            <p:cNvSpPr/>
            <p:nvPr/>
          </p:nvSpPr>
          <p:spPr>
            <a:xfrm>
              <a:off x="2286761" y="2210562"/>
              <a:ext cx="3276600" cy="2743200"/>
            </a:xfrm>
            <a:custGeom>
              <a:avLst/>
              <a:gdLst/>
              <a:ahLst/>
              <a:cxnLst/>
              <a:rect l="l" t="t" r="r" b="b"/>
              <a:pathLst>
                <a:path w="3276600" h="2743200">
                  <a:moveTo>
                    <a:pt x="1600200" y="0"/>
                  </a:moveTo>
                  <a:lnTo>
                    <a:pt x="0" y="2743200"/>
                  </a:lnTo>
                </a:path>
                <a:path w="3276600" h="2743200">
                  <a:moveTo>
                    <a:pt x="1600200" y="0"/>
                  </a:moveTo>
                  <a:lnTo>
                    <a:pt x="3276600" y="2743200"/>
                  </a:lnTo>
                </a:path>
                <a:path w="3276600" h="2743200">
                  <a:moveTo>
                    <a:pt x="3276600" y="2743200"/>
                  </a:moveTo>
                  <a:lnTo>
                    <a:pt x="0" y="274320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59330" y="2210561"/>
              <a:ext cx="3282315" cy="2755265"/>
            </a:xfrm>
            <a:custGeom>
              <a:avLst/>
              <a:gdLst/>
              <a:ahLst/>
              <a:cxnLst/>
              <a:rect l="l" t="t" r="r" b="b"/>
              <a:pathLst>
                <a:path w="3282315" h="2755265">
                  <a:moveTo>
                    <a:pt x="1615948" y="1894967"/>
                  </a:moveTo>
                  <a:lnTo>
                    <a:pt x="1602359" y="1869821"/>
                  </a:lnTo>
                  <a:lnTo>
                    <a:pt x="68529" y="2701366"/>
                  </a:lnTo>
                  <a:lnTo>
                    <a:pt x="54864" y="2676144"/>
                  </a:lnTo>
                  <a:lnTo>
                    <a:pt x="0" y="2754757"/>
                  </a:lnTo>
                  <a:lnTo>
                    <a:pt x="95758" y="2751582"/>
                  </a:lnTo>
                  <a:lnTo>
                    <a:pt x="85839" y="2733294"/>
                  </a:lnTo>
                  <a:lnTo>
                    <a:pt x="82143" y="2726486"/>
                  </a:lnTo>
                  <a:lnTo>
                    <a:pt x="1615948" y="1894967"/>
                  </a:lnTo>
                  <a:close/>
                </a:path>
                <a:path w="3282315" h="2755265">
                  <a:moveTo>
                    <a:pt x="1671066" y="86868"/>
                  </a:moveTo>
                  <a:lnTo>
                    <a:pt x="1663827" y="72390"/>
                  </a:lnTo>
                  <a:lnTo>
                    <a:pt x="1627632" y="0"/>
                  </a:lnTo>
                  <a:lnTo>
                    <a:pt x="1584198" y="86868"/>
                  </a:lnTo>
                  <a:lnTo>
                    <a:pt x="1613154" y="86868"/>
                  </a:lnTo>
                  <a:lnTo>
                    <a:pt x="1613154" y="1828800"/>
                  </a:lnTo>
                  <a:lnTo>
                    <a:pt x="1642110" y="1828800"/>
                  </a:lnTo>
                  <a:lnTo>
                    <a:pt x="1642110" y="86868"/>
                  </a:lnTo>
                  <a:lnTo>
                    <a:pt x="1671066" y="86868"/>
                  </a:lnTo>
                  <a:close/>
                </a:path>
                <a:path w="3282315" h="2755265">
                  <a:moveTo>
                    <a:pt x="3282315" y="2695321"/>
                  </a:moveTo>
                  <a:lnTo>
                    <a:pt x="3267900" y="2676144"/>
                  </a:lnTo>
                  <a:lnTo>
                    <a:pt x="3224784" y="2618740"/>
                  </a:lnTo>
                  <a:lnTo>
                    <a:pt x="3212046" y="2644267"/>
                  </a:lnTo>
                  <a:lnTo>
                    <a:pt x="1652524" y="1865503"/>
                  </a:lnTo>
                  <a:lnTo>
                    <a:pt x="1639824" y="1891157"/>
                  </a:lnTo>
                  <a:lnTo>
                    <a:pt x="3199307" y="2669768"/>
                  </a:lnTo>
                  <a:lnTo>
                    <a:pt x="3186557" y="2695321"/>
                  </a:lnTo>
                  <a:lnTo>
                    <a:pt x="3282315" y="26953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510655" y="2196083"/>
            <a:ext cx="3334385" cy="2772410"/>
            <a:chOff x="6510655" y="2196083"/>
            <a:chExt cx="3334385" cy="277241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72628" y="4034027"/>
              <a:ext cx="161544" cy="8534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553962" y="2210561"/>
              <a:ext cx="3276600" cy="2743200"/>
            </a:xfrm>
            <a:custGeom>
              <a:avLst/>
              <a:gdLst/>
              <a:ahLst/>
              <a:cxnLst/>
              <a:rect l="l" t="t" r="r" b="b"/>
              <a:pathLst>
                <a:path w="3276600" h="2743200">
                  <a:moveTo>
                    <a:pt x="1600200" y="0"/>
                  </a:moveTo>
                  <a:lnTo>
                    <a:pt x="0" y="2743200"/>
                  </a:lnTo>
                </a:path>
                <a:path w="3276600" h="2743200">
                  <a:moveTo>
                    <a:pt x="1600200" y="0"/>
                  </a:moveTo>
                  <a:lnTo>
                    <a:pt x="3276600" y="2743200"/>
                  </a:lnTo>
                </a:path>
                <a:path w="3276600" h="2743200">
                  <a:moveTo>
                    <a:pt x="3276600" y="2743200"/>
                  </a:moveTo>
                  <a:lnTo>
                    <a:pt x="0" y="274320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10655" y="2210561"/>
              <a:ext cx="3282315" cy="2755265"/>
            </a:xfrm>
            <a:custGeom>
              <a:avLst/>
              <a:gdLst/>
              <a:ahLst/>
              <a:cxnLst/>
              <a:rect l="l" t="t" r="r" b="b"/>
              <a:pathLst>
                <a:path w="3282315" h="2755265">
                  <a:moveTo>
                    <a:pt x="85090" y="2751963"/>
                  </a:moveTo>
                  <a:lnTo>
                    <a:pt x="74701" y="2732786"/>
                  </a:lnTo>
                  <a:lnTo>
                    <a:pt x="71462" y="2726829"/>
                  </a:lnTo>
                  <a:lnTo>
                    <a:pt x="72898" y="2726055"/>
                  </a:lnTo>
                  <a:lnTo>
                    <a:pt x="63741" y="2709291"/>
                  </a:lnTo>
                  <a:lnTo>
                    <a:pt x="62382" y="2710053"/>
                  </a:lnTo>
                  <a:lnTo>
                    <a:pt x="48768" y="2684907"/>
                  </a:lnTo>
                  <a:lnTo>
                    <a:pt x="0" y="2754757"/>
                  </a:lnTo>
                  <a:lnTo>
                    <a:pt x="85090" y="2751963"/>
                  </a:lnTo>
                  <a:close/>
                </a:path>
                <a:path w="3282315" h="2755265">
                  <a:moveTo>
                    <a:pt x="106426" y="2707894"/>
                  </a:moveTo>
                  <a:lnTo>
                    <a:pt x="97269" y="2691130"/>
                  </a:lnTo>
                  <a:lnTo>
                    <a:pt x="80518" y="2700147"/>
                  </a:lnTo>
                  <a:lnTo>
                    <a:pt x="89662" y="2716911"/>
                  </a:lnTo>
                  <a:lnTo>
                    <a:pt x="106426" y="2707894"/>
                  </a:lnTo>
                  <a:close/>
                </a:path>
                <a:path w="3282315" h="2755265">
                  <a:moveTo>
                    <a:pt x="139814" y="2689733"/>
                  </a:moveTo>
                  <a:lnTo>
                    <a:pt x="130810" y="2672969"/>
                  </a:lnTo>
                  <a:lnTo>
                    <a:pt x="114046" y="2681986"/>
                  </a:lnTo>
                  <a:lnTo>
                    <a:pt x="123190" y="2698750"/>
                  </a:lnTo>
                  <a:lnTo>
                    <a:pt x="139814" y="2689733"/>
                  </a:lnTo>
                  <a:close/>
                </a:path>
                <a:path w="3282315" h="2755265">
                  <a:moveTo>
                    <a:pt x="173355" y="2671572"/>
                  </a:moveTo>
                  <a:lnTo>
                    <a:pt x="164338" y="2654808"/>
                  </a:lnTo>
                  <a:lnTo>
                    <a:pt x="147574" y="2663825"/>
                  </a:lnTo>
                  <a:lnTo>
                    <a:pt x="156591" y="2680589"/>
                  </a:lnTo>
                  <a:lnTo>
                    <a:pt x="173355" y="2671572"/>
                  </a:lnTo>
                  <a:close/>
                </a:path>
                <a:path w="3282315" h="2755265">
                  <a:moveTo>
                    <a:pt x="206883" y="2653411"/>
                  </a:moveTo>
                  <a:lnTo>
                    <a:pt x="197739" y="2636647"/>
                  </a:lnTo>
                  <a:lnTo>
                    <a:pt x="181102" y="2645664"/>
                  </a:lnTo>
                  <a:lnTo>
                    <a:pt x="190119" y="2662428"/>
                  </a:lnTo>
                  <a:lnTo>
                    <a:pt x="206883" y="2653411"/>
                  </a:lnTo>
                  <a:close/>
                </a:path>
                <a:path w="3282315" h="2755265">
                  <a:moveTo>
                    <a:pt x="240411" y="2635250"/>
                  </a:moveTo>
                  <a:lnTo>
                    <a:pt x="231267" y="2618486"/>
                  </a:lnTo>
                  <a:lnTo>
                    <a:pt x="214503" y="2627630"/>
                  </a:lnTo>
                  <a:lnTo>
                    <a:pt x="223647" y="2644267"/>
                  </a:lnTo>
                  <a:lnTo>
                    <a:pt x="240411" y="2635250"/>
                  </a:lnTo>
                  <a:close/>
                </a:path>
                <a:path w="3282315" h="2755265">
                  <a:moveTo>
                    <a:pt x="273812" y="2617089"/>
                  </a:moveTo>
                  <a:lnTo>
                    <a:pt x="264795" y="2600325"/>
                  </a:lnTo>
                  <a:lnTo>
                    <a:pt x="248031" y="2609469"/>
                  </a:lnTo>
                  <a:lnTo>
                    <a:pt x="257175" y="2626106"/>
                  </a:lnTo>
                  <a:lnTo>
                    <a:pt x="273812" y="2617089"/>
                  </a:lnTo>
                  <a:close/>
                </a:path>
                <a:path w="3282315" h="2755265">
                  <a:moveTo>
                    <a:pt x="307340" y="2598928"/>
                  </a:moveTo>
                  <a:lnTo>
                    <a:pt x="298323" y="2582164"/>
                  </a:lnTo>
                  <a:lnTo>
                    <a:pt x="281559" y="2591308"/>
                  </a:lnTo>
                  <a:lnTo>
                    <a:pt x="290576" y="2607945"/>
                  </a:lnTo>
                  <a:lnTo>
                    <a:pt x="307340" y="2598928"/>
                  </a:lnTo>
                  <a:close/>
                </a:path>
                <a:path w="3282315" h="2755265">
                  <a:moveTo>
                    <a:pt x="340868" y="2580767"/>
                  </a:moveTo>
                  <a:lnTo>
                    <a:pt x="331724" y="2564003"/>
                  </a:lnTo>
                  <a:lnTo>
                    <a:pt x="315087" y="2573147"/>
                  </a:lnTo>
                  <a:lnTo>
                    <a:pt x="324104" y="2589784"/>
                  </a:lnTo>
                  <a:lnTo>
                    <a:pt x="340868" y="2580767"/>
                  </a:lnTo>
                  <a:close/>
                </a:path>
                <a:path w="3282315" h="2755265">
                  <a:moveTo>
                    <a:pt x="374396" y="2562606"/>
                  </a:moveTo>
                  <a:lnTo>
                    <a:pt x="365252" y="2545842"/>
                  </a:lnTo>
                  <a:lnTo>
                    <a:pt x="348488" y="2554986"/>
                  </a:lnTo>
                  <a:lnTo>
                    <a:pt x="357632" y="2571750"/>
                  </a:lnTo>
                  <a:lnTo>
                    <a:pt x="374396" y="2562606"/>
                  </a:lnTo>
                  <a:close/>
                </a:path>
                <a:path w="3282315" h="2755265">
                  <a:moveTo>
                    <a:pt x="407797" y="2544445"/>
                  </a:moveTo>
                  <a:lnTo>
                    <a:pt x="398780" y="2527681"/>
                  </a:lnTo>
                  <a:lnTo>
                    <a:pt x="382016" y="2536825"/>
                  </a:lnTo>
                  <a:lnTo>
                    <a:pt x="391160" y="2553589"/>
                  </a:lnTo>
                  <a:lnTo>
                    <a:pt x="407797" y="2544445"/>
                  </a:lnTo>
                  <a:close/>
                </a:path>
                <a:path w="3282315" h="2755265">
                  <a:moveTo>
                    <a:pt x="441325" y="2526284"/>
                  </a:moveTo>
                  <a:lnTo>
                    <a:pt x="432308" y="2509520"/>
                  </a:lnTo>
                  <a:lnTo>
                    <a:pt x="415544" y="2518664"/>
                  </a:lnTo>
                  <a:lnTo>
                    <a:pt x="424561" y="2535428"/>
                  </a:lnTo>
                  <a:lnTo>
                    <a:pt x="441325" y="2526284"/>
                  </a:lnTo>
                  <a:close/>
                </a:path>
                <a:path w="3282315" h="2755265">
                  <a:moveTo>
                    <a:pt x="474853" y="2508123"/>
                  </a:moveTo>
                  <a:lnTo>
                    <a:pt x="465709" y="2491359"/>
                  </a:lnTo>
                  <a:lnTo>
                    <a:pt x="449072" y="2500503"/>
                  </a:lnTo>
                  <a:lnTo>
                    <a:pt x="458089" y="2517267"/>
                  </a:lnTo>
                  <a:lnTo>
                    <a:pt x="474853" y="2508123"/>
                  </a:lnTo>
                  <a:close/>
                </a:path>
                <a:path w="3282315" h="2755265">
                  <a:moveTo>
                    <a:pt x="508381" y="2489962"/>
                  </a:moveTo>
                  <a:lnTo>
                    <a:pt x="499237" y="2473198"/>
                  </a:lnTo>
                  <a:lnTo>
                    <a:pt x="482473" y="2482342"/>
                  </a:lnTo>
                  <a:lnTo>
                    <a:pt x="491617" y="2499106"/>
                  </a:lnTo>
                  <a:lnTo>
                    <a:pt x="508381" y="2489962"/>
                  </a:lnTo>
                  <a:close/>
                </a:path>
                <a:path w="3282315" h="2755265">
                  <a:moveTo>
                    <a:pt x="541782" y="2471801"/>
                  </a:moveTo>
                  <a:lnTo>
                    <a:pt x="532765" y="2455037"/>
                  </a:lnTo>
                  <a:lnTo>
                    <a:pt x="516001" y="2464181"/>
                  </a:lnTo>
                  <a:lnTo>
                    <a:pt x="525018" y="2480945"/>
                  </a:lnTo>
                  <a:lnTo>
                    <a:pt x="541782" y="2471801"/>
                  </a:lnTo>
                  <a:close/>
                </a:path>
                <a:path w="3282315" h="2755265">
                  <a:moveTo>
                    <a:pt x="575310" y="2453640"/>
                  </a:moveTo>
                  <a:lnTo>
                    <a:pt x="566293" y="2436876"/>
                  </a:lnTo>
                  <a:lnTo>
                    <a:pt x="549529" y="2446020"/>
                  </a:lnTo>
                  <a:lnTo>
                    <a:pt x="558546" y="2462784"/>
                  </a:lnTo>
                  <a:lnTo>
                    <a:pt x="575310" y="2453640"/>
                  </a:lnTo>
                  <a:close/>
                </a:path>
                <a:path w="3282315" h="2755265">
                  <a:moveTo>
                    <a:pt x="608838" y="2435479"/>
                  </a:moveTo>
                  <a:lnTo>
                    <a:pt x="599694" y="2418715"/>
                  </a:lnTo>
                  <a:lnTo>
                    <a:pt x="582930" y="2427859"/>
                  </a:lnTo>
                  <a:lnTo>
                    <a:pt x="592074" y="2444623"/>
                  </a:lnTo>
                  <a:lnTo>
                    <a:pt x="608838" y="2435479"/>
                  </a:lnTo>
                  <a:close/>
                </a:path>
                <a:path w="3282315" h="2755265">
                  <a:moveTo>
                    <a:pt x="642366" y="2417318"/>
                  </a:moveTo>
                  <a:lnTo>
                    <a:pt x="633222" y="2400554"/>
                  </a:lnTo>
                  <a:lnTo>
                    <a:pt x="616458" y="2409698"/>
                  </a:lnTo>
                  <a:lnTo>
                    <a:pt x="625602" y="2426462"/>
                  </a:lnTo>
                  <a:lnTo>
                    <a:pt x="642366" y="2417318"/>
                  </a:lnTo>
                  <a:close/>
                </a:path>
                <a:path w="3282315" h="2755265">
                  <a:moveTo>
                    <a:pt x="675767" y="2399157"/>
                  </a:moveTo>
                  <a:lnTo>
                    <a:pt x="666750" y="2382393"/>
                  </a:lnTo>
                  <a:lnTo>
                    <a:pt x="649986" y="2391537"/>
                  </a:lnTo>
                  <a:lnTo>
                    <a:pt x="659003" y="2408301"/>
                  </a:lnTo>
                  <a:lnTo>
                    <a:pt x="675767" y="2399157"/>
                  </a:lnTo>
                  <a:close/>
                </a:path>
                <a:path w="3282315" h="2755265">
                  <a:moveTo>
                    <a:pt x="709295" y="2380996"/>
                  </a:moveTo>
                  <a:lnTo>
                    <a:pt x="700278" y="2364232"/>
                  </a:lnTo>
                  <a:lnTo>
                    <a:pt x="683514" y="2373376"/>
                  </a:lnTo>
                  <a:lnTo>
                    <a:pt x="692531" y="2390140"/>
                  </a:lnTo>
                  <a:lnTo>
                    <a:pt x="709295" y="2380996"/>
                  </a:lnTo>
                  <a:close/>
                </a:path>
                <a:path w="3282315" h="2755265">
                  <a:moveTo>
                    <a:pt x="742823" y="2362835"/>
                  </a:moveTo>
                  <a:lnTo>
                    <a:pt x="733679" y="2346071"/>
                  </a:lnTo>
                  <a:lnTo>
                    <a:pt x="716915" y="2355215"/>
                  </a:lnTo>
                  <a:lnTo>
                    <a:pt x="726059" y="2371979"/>
                  </a:lnTo>
                  <a:lnTo>
                    <a:pt x="742823" y="2362835"/>
                  </a:lnTo>
                  <a:close/>
                </a:path>
                <a:path w="3282315" h="2755265">
                  <a:moveTo>
                    <a:pt x="776351" y="2344674"/>
                  </a:moveTo>
                  <a:lnTo>
                    <a:pt x="767207" y="2328037"/>
                  </a:lnTo>
                  <a:lnTo>
                    <a:pt x="750443" y="2337054"/>
                  </a:lnTo>
                  <a:lnTo>
                    <a:pt x="759587" y="2353818"/>
                  </a:lnTo>
                  <a:lnTo>
                    <a:pt x="776351" y="2344674"/>
                  </a:lnTo>
                  <a:close/>
                </a:path>
                <a:path w="3282315" h="2755265">
                  <a:moveTo>
                    <a:pt x="809752" y="2326513"/>
                  </a:moveTo>
                  <a:lnTo>
                    <a:pt x="800735" y="2309876"/>
                  </a:lnTo>
                  <a:lnTo>
                    <a:pt x="783971" y="2318893"/>
                  </a:lnTo>
                  <a:lnTo>
                    <a:pt x="792988" y="2335657"/>
                  </a:lnTo>
                  <a:lnTo>
                    <a:pt x="809752" y="2326513"/>
                  </a:lnTo>
                  <a:close/>
                </a:path>
                <a:path w="3282315" h="2755265">
                  <a:moveTo>
                    <a:pt x="843280" y="2308352"/>
                  </a:moveTo>
                  <a:lnTo>
                    <a:pt x="834263" y="2291715"/>
                  </a:lnTo>
                  <a:lnTo>
                    <a:pt x="817499" y="2300732"/>
                  </a:lnTo>
                  <a:lnTo>
                    <a:pt x="826516" y="2317496"/>
                  </a:lnTo>
                  <a:lnTo>
                    <a:pt x="843280" y="2308352"/>
                  </a:lnTo>
                  <a:close/>
                </a:path>
                <a:path w="3282315" h="2755265">
                  <a:moveTo>
                    <a:pt x="876808" y="2290191"/>
                  </a:moveTo>
                  <a:lnTo>
                    <a:pt x="867664" y="2273554"/>
                  </a:lnTo>
                  <a:lnTo>
                    <a:pt x="850900" y="2282571"/>
                  </a:lnTo>
                  <a:lnTo>
                    <a:pt x="860044" y="2299335"/>
                  </a:lnTo>
                  <a:lnTo>
                    <a:pt x="876808" y="2290191"/>
                  </a:lnTo>
                  <a:close/>
                </a:path>
                <a:path w="3282315" h="2755265">
                  <a:moveTo>
                    <a:pt x="910336" y="2272157"/>
                  </a:moveTo>
                  <a:lnTo>
                    <a:pt x="901192" y="2255393"/>
                  </a:lnTo>
                  <a:lnTo>
                    <a:pt x="884428" y="2264410"/>
                  </a:lnTo>
                  <a:lnTo>
                    <a:pt x="893572" y="2281174"/>
                  </a:lnTo>
                  <a:lnTo>
                    <a:pt x="910336" y="2272157"/>
                  </a:lnTo>
                  <a:close/>
                </a:path>
                <a:path w="3282315" h="2755265">
                  <a:moveTo>
                    <a:pt x="943737" y="2253996"/>
                  </a:moveTo>
                  <a:lnTo>
                    <a:pt x="934720" y="2237232"/>
                  </a:lnTo>
                  <a:lnTo>
                    <a:pt x="917956" y="2246249"/>
                  </a:lnTo>
                  <a:lnTo>
                    <a:pt x="926973" y="2263013"/>
                  </a:lnTo>
                  <a:lnTo>
                    <a:pt x="943737" y="2253996"/>
                  </a:lnTo>
                  <a:close/>
                </a:path>
                <a:path w="3282315" h="2755265">
                  <a:moveTo>
                    <a:pt x="977265" y="2235835"/>
                  </a:moveTo>
                  <a:lnTo>
                    <a:pt x="968248" y="2219071"/>
                  </a:lnTo>
                  <a:lnTo>
                    <a:pt x="951484" y="2228088"/>
                  </a:lnTo>
                  <a:lnTo>
                    <a:pt x="960501" y="2244852"/>
                  </a:lnTo>
                  <a:lnTo>
                    <a:pt x="977265" y="2235835"/>
                  </a:lnTo>
                  <a:close/>
                </a:path>
                <a:path w="3282315" h="2755265">
                  <a:moveTo>
                    <a:pt x="1010793" y="2217674"/>
                  </a:moveTo>
                  <a:lnTo>
                    <a:pt x="1001649" y="2200910"/>
                  </a:lnTo>
                  <a:lnTo>
                    <a:pt x="984885" y="2209927"/>
                  </a:lnTo>
                  <a:lnTo>
                    <a:pt x="994029" y="2226691"/>
                  </a:lnTo>
                  <a:lnTo>
                    <a:pt x="1010793" y="2217674"/>
                  </a:lnTo>
                  <a:close/>
                </a:path>
                <a:path w="3282315" h="2755265">
                  <a:moveTo>
                    <a:pt x="1044194" y="2199513"/>
                  </a:moveTo>
                  <a:lnTo>
                    <a:pt x="1035177" y="2182749"/>
                  </a:lnTo>
                  <a:lnTo>
                    <a:pt x="1018413" y="2191766"/>
                  </a:lnTo>
                  <a:lnTo>
                    <a:pt x="1027557" y="2208530"/>
                  </a:lnTo>
                  <a:lnTo>
                    <a:pt x="1044194" y="2199513"/>
                  </a:lnTo>
                  <a:close/>
                </a:path>
                <a:path w="3282315" h="2755265">
                  <a:moveTo>
                    <a:pt x="1077722" y="2181352"/>
                  </a:moveTo>
                  <a:lnTo>
                    <a:pt x="1068705" y="2164588"/>
                  </a:lnTo>
                  <a:lnTo>
                    <a:pt x="1051941" y="2173605"/>
                  </a:lnTo>
                  <a:lnTo>
                    <a:pt x="1060958" y="2190369"/>
                  </a:lnTo>
                  <a:lnTo>
                    <a:pt x="1077722" y="2181352"/>
                  </a:lnTo>
                  <a:close/>
                </a:path>
                <a:path w="3282315" h="2755265">
                  <a:moveTo>
                    <a:pt x="1111250" y="2163191"/>
                  </a:moveTo>
                  <a:lnTo>
                    <a:pt x="1102106" y="2146427"/>
                  </a:lnTo>
                  <a:lnTo>
                    <a:pt x="1085469" y="2155444"/>
                  </a:lnTo>
                  <a:lnTo>
                    <a:pt x="1094486" y="2172208"/>
                  </a:lnTo>
                  <a:lnTo>
                    <a:pt x="1111250" y="2163191"/>
                  </a:lnTo>
                  <a:close/>
                </a:path>
                <a:path w="3282315" h="2755265">
                  <a:moveTo>
                    <a:pt x="1144778" y="2145030"/>
                  </a:moveTo>
                  <a:lnTo>
                    <a:pt x="1135634" y="2128266"/>
                  </a:lnTo>
                  <a:lnTo>
                    <a:pt x="1118870" y="2137283"/>
                  </a:lnTo>
                  <a:lnTo>
                    <a:pt x="1128014" y="2154047"/>
                  </a:lnTo>
                  <a:lnTo>
                    <a:pt x="1144778" y="2145030"/>
                  </a:lnTo>
                  <a:close/>
                </a:path>
                <a:path w="3282315" h="2755265">
                  <a:moveTo>
                    <a:pt x="1178179" y="2126869"/>
                  </a:moveTo>
                  <a:lnTo>
                    <a:pt x="1169162" y="2110105"/>
                  </a:lnTo>
                  <a:lnTo>
                    <a:pt x="1152398" y="2119122"/>
                  </a:lnTo>
                  <a:lnTo>
                    <a:pt x="1161542" y="2135886"/>
                  </a:lnTo>
                  <a:lnTo>
                    <a:pt x="1178179" y="2126869"/>
                  </a:lnTo>
                  <a:close/>
                </a:path>
                <a:path w="3282315" h="2755265">
                  <a:moveTo>
                    <a:pt x="1211707" y="2108708"/>
                  </a:moveTo>
                  <a:lnTo>
                    <a:pt x="1202690" y="2091944"/>
                  </a:lnTo>
                  <a:lnTo>
                    <a:pt x="1185926" y="2100961"/>
                  </a:lnTo>
                  <a:lnTo>
                    <a:pt x="1194943" y="2117725"/>
                  </a:lnTo>
                  <a:lnTo>
                    <a:pt x="1211707" y="2108708"/>
                  </a:lnTo>
                  <a:close/>
                </a:path>
                <a:path w="3282315" h="2755265">
                  <a:moveTo>
                    <a:pt x="1245235" y="2090547"/>
                  </a:moveTo>
                  <a:lnTo>
                    <a:pt x="1236091" y="2073783"/>
                  </a:lnTo>
                  <a:lnTo>
                    <a:pt x="1219454" y="2082800"/>
                  </a:lnTo>
                  <a:lnTo>
                    <a:pt x="1228471" y="2099564"/>
                  </a:lnTo>
                  <a:lnTo>
                    <a:pt x="1245235" y="2090547"/>
                  </a:lnTo>
                  <a:close/>
                </a:path>
                <a:path w="3282315" h="2755265">
                  <a:moveTo>
                    <a:pt x="1278763" y="2072386"/>
                  </a:moveTo>
                  <a:lnTo>
                    <a:pt x="1269619" y="2055622"/>
                  </a:lnTo>
                  <a:lnTo>
                    <a:pt x="1252855" y="2064639"/>
                  </a:lnTo>
                  <a:lnTo>
                    <a:pt x="1261999" y="2081403"/>
                  </a:lnTo>
                  <a:lnTo>
                    <a:pt x="1278763" y="2072386"/>
                  </a:lnTo>
                  <a:close/>
                </a:path>
                <a:path w="3282315" h="2755265">
                  <a:moveTo>
                    <a:pt x="1312164" y="2054225"/>
                  </a:moveTo>
                  <a:lnTo>
                    <a:pt x="1303147" y="2037461"/>
                  </a:lnTo>
                  <a:lnTo>
                    <a:pt x="1286383" y="2046605"/>
                  </a:lnTo>
                  <a:lnTo>
                    <a:pt x="1295527" y="2063242"/>
                  </a:lnTo>
                  <a:lnTo>
                    <a:pt x="1312164" y="2054225"/>
                  </a:lnTo>
                  <a:close/>
                </a:path>
                <a:path w="3282315" h="2755265">
                  <a:moveTo>
                    <a:pt x="1345692" y="2036064"/>
                  </a:moveTo>
                  <a:lnTo>
                    <a:pt x="1336675" y="2019300"/>
                  </a:lnTo>
                  <a:lnTo>
                    <a:pt x="1319911" y="2028444"/>
                  </a:lnTo>
                  <a:lnTo>
                    <a:pt x="1328928" y="2045081"/>
                  </a:lnTo>
                  <a:lnTo>
                    <a:pt x="1345692" y="2036064"/>
                  </a:lnTo>
                  <a:close/>
                </a:path>
                <a:path w="3282315" h="2755265">
                  <a:moveTo>
                    <a:pt x="1379220" y="2017903"/>
                  </a:moveTo>
                  <a:lnTo>
                    <a:pt x="1370076" y="2001139"/>
                  </a:lnTo>
                  <a:lnTo>
                    <a:pt x="1353439" y="2010283"/>
                  </a:lnTo>
                  <a:lnTo>
                    <a:pt x="1362456" y="2026920"/>
                  </a:lnTo>
                  <a:lnTo>
                    <a:pt x="1379220" y="2017903"/>
                  </a:lnTo>
                  <a:close/>
                </a:path>
                <a:path w="3282315" h="2755265">
                  <a:moveTo>
                    <a:pt x="1412748" y="1999742"/>
                  </a:moveTo>
                  <a:lnTo>
                    <a:pt x="1403604" y="1982978"/>
                  </a:lnTo>
                  <a:lnTo>
                    <a:pt x="1386840" y="1992122"/>
                  </a:lnTo>
                  <a:lnTo>
                    <a:pt x="1395984" y="2008759"/>
                  </a:lnTo>
                  <a:lnTo>
                    <a:pt x="1412748" y="1999742"/>
                  </a:lnTo>
                  <a:close/>
                </a:path>
                <a:path w="3282315" h="2755265">
                  <a:moveTo>
                    <a:pt x="1446149" y="1981581"/>
                  </a:moveTo>
                  <a:lnTo>
                    <a:pt x="1437132" y="1964817"/>
                  </a:lnTo>
                  <a:lnTo>
                    <a:pt x="1420368" y="1973961"/>
                  </a:lnTo>
                  <a:lnTo>
                    <a:pt x="1429385" y="1990598"/>
                  </a:lnTo>
                  <a:lnTo>
                    <a:pt x="1446149" y="1981581"/>
                  </a:lnTo>
                  <a:close/>
                </a:path>
                <a:path w="3282315" h="2755265">
                  <a:moveTo>
                    <a:pt x="1479677" y="1963420"/>
                  </a:moveTo>
                  <a:lnTo>
                    <a:pt x="1470660" y="1946656"/>
                  </a:lnTo>
                  <a:lnTo>
                    <a:pt x="1453896" y="1955800"/>
                  </a:lnTo>
                  <a:lnTo>
                    <a:pt x="1462913" y="1972564"/>
                  </a:lnTo>
                  <a:lnTo>
                    <a:pt x="1479677" y="1963420"/>
                  </a:lnTo>
                  <a:close/>
                </a:path>
                <a:path w="3282315" h="2755265">
                  <a:moveTo>
                    <a:pt x="1513205" y="1945259"/>
                  </a:moveTo>
                  <a:lnTo>
                    <a:pt x="1504061" y="1928495"/>
                  </a:lnTo>
                  <a:lnTo>
                    <a:pt x="1487297" y="1937639"/>
                  </a:lnTo>
                  <a:lnTo>
                    <a:pt x="1496441" y="1954403"/>
                  </a:lnTo>
                  <a:lnTo>
                    <a:pt x="1513205" y="1945259"/>
                  </a:lnTo>
                  <a:close/>
                </a:path>
                <a:path w="3282315" h="2755265">
                  <a:moveTo>
                    <a:pt x="1546733" y="1927098"/>
                  </a:moveTo>
                  <a:lnTo>
                    <a:pt x="1537589" y="1910334"/>
                  </a:lnTo>
                  <a:lnTo>
                    <a:pt x="1520825" y="1919478"/>
                  </a:lnTo>
                  <a:lnTo>
                    <a:pt x="1529969" y="1936242"/>
                  </a:lnTo>
                  <a:lnTo>
                    <a:pt x="1546733" y="1927098"/>
                  </a:lnTo>
                  <a:close/>
                </a:path>
                <a:path w="3282315" h="2755265">
                  <a:moveTo>
                    <a:pt x="1580134" y="1908937"/>
                  </a:moveTo>
                  <a:lnTo>
                    <a:pt x="1571117" y="1892173"/>
                  </a:lnTo>
                  <a:lnTo>
                    <a:pt x="1554353" y="1901317"/>
                  </a:lnTo>
                  <a:lnTo>
                    <a:pt x="1563370" y="1918081"/>
                  </a:lnTo>
                  <a:lnTo>
                    <a:pt x="1580134" y="1908937"/>
                  </a:lnTo>
                  <a:close/>
                </a:path>
                <a:path w="3282315" h="2755265">
                  <a:moveTo>
                    <a:pt x="1613662" y="1890776"/>
                  </a:moveTo>
                  <a:lnTo>
                    <a:pt x="1604645" y="1874012"/>
                  </a:lnTo>
                  <a:lnTo>
                    <a:pt x="1587881" y="1883156"/>
                  </a:lnTo>
                  <a:lnTo>
                    <a:pt x="1596898" y="1899920"/>
                  </a:lnTo>
                  <a:lnTo>
                    <a:pt x="1613662" y="1890776"/>
                  </a:lnTo>
                  <a:close/>
                </a:path>
                <a:path w="3282315" h="2755265">
                  <a:moveTo>
                    <a:pt x="1638173" y="1806956"/>
                  </a:moveTo>
                  <a:lnTo>
                    <a:pt x="1618361" y="1806956"/>
                  </a:lnTo>
                  <a:lnTo>
                    <a:pt x="1618361" y="1826768"/>
                  </a:lnTo>
                  <a:lnTo>
                    <a:pt x="1638173" y="1826768"/>
                  </a:lnTo>
                  <a:lnTo>
                    <a:pt x="1638173" y="1806956"/>
                  </a:lnTo>
                  <a:close/>
                </a:path>
                <a:path w="3282315" h="2755265">
                  <a:moveTo>
                    <a:pt x="1638173" y="1767332"/>
                  </a:moveTo>
                  <a:lnTo>
                    <a:pt x="1618361" y="1767332"/>
                  </a:lnTo>
                  <a:lnTo>
                    <a:pt x="1618361" y="1787144"/>
                  </a:lnTo>
                  <a:lnTo>
                    <a:pt x="1638173" y="1787144"/>
                  </a:lnTo>
                  <a:lnTo>
                    <a:pt x="1638173" y="1767332"/>
                  </a:lnTo>
                  <a:close/>
                </a:path>
                <a:path w="3282315" h="2755265">
                  <a:moveTo>
                    <a:pt x="1638173" y="1727708"/>
                  </a:moveTo>
                  <a:lnTo>
                    <a:pt x="1618361" y="1727708"/>
                  </a:lnTo>
                  <a:lnTo>
                    <a:pt x="1618361" y="1747520"/>
                  </a:lnTo>
                  <a:lnTo>
                    <a:pt x="1638173" y="1747520"/>
                  </a:lnTo>
                  <a:lnTo>
                    <a:pt x="1638173" y="1727708"/>
                  </a:lnTo>
                  <a:close/>
                </a:path>
                <a:path w="3282315" h="2755265">
                  <a:moveTo>
                    <a:pt x="1638173" y="1688084"/>
                  </a:moveTo>
                  <a:lnTo>
                    <a:pt x="1618361" y="1688084"/>
                  </a:lnTo>
                  <a:lnTo>
                    <a:pt x="1618361" y="1707896"/>
                  </a:lnTo>
                  <a:lnTo>
                    <a:pt x="1638173" y="1707896"/>
                  </a:lnTo>
                  <a:lnTo>
                    <a:pt x="1638173" y="1688084"/>
                  </a:lnTo>
                  <a:close/>
                </a:path>
                <a:path w="3282315" h="2755265">
                  <a:moveTo>
                    <a:pt x="1638173" y="1648460"/>
                  </a:moveTo>
                  <a:lnTo>
                    <a:pt x="1618361" y="1648460"/>
                  </a:lnTo>
                  <a:lnTo>
                    <a:pt x="1618361" y="1668272"/>
                  </a:lnTo>
                  <a:lnTo>
                    <a:pt x="1638173" y="1668272"/>
                  </a:lnTo>
                  <a:lnTo>
                    <a:pt x="1638173" y="1648460"/>
                  </a:lnTo>
                  <a:close/>
                </a:path>
                <a:path w="3282315" h="2755265">
                  <a:moveTo>
                    <a:pt x="1638173" y="1608836"/>
                  </a:moveTo>
                  <a:lnTo>
                    <a:pt x="1618361" y="1608836"/>
                  </a:lnTo>
                  <a:lnTo>
                    <a:pt x="1618361" y="1628648"/>
                  </a:lnTo>
                  <a:lnTo>
                    <a:pt x="1638173" y="1628648"/>
                  </a:lnTo>
                  <a:lnTo>
                    <a:pt x="1638173" y="1608836"/>
                  </a:lnTo>
                  <a:close/>
                </a:path>
                <a:path w="3282315" h="2755265">
                  <a:moveTo>
                    <a:pt x="1638173" y="1569212"/>
                  </a:moveTo>
                  <a:lnTo>
                    <a:pt x="1618361" y="1569212"/>
                  </a:lnTo>
                  <a:lnTo>
                    <a:pt x="1618361" y="1589024"/>
                  </a:lnTo>
                  <a:lnTo>
                    <a:pt x="1638173" y="1589024"/>
                  </a:lnTo>
                  <a:lnTo>
                    <a:pt x="1638173" y="1569212"/>
                  </a:lnTo>
                  <a:close/>
                </a:path>
                <a:path w="3282315" h="2755265">
                  <a:moveTo>
                    <a:pt x="1638173" y="1529588"/>
                  </a:moveTo>
                  <a:lnTo>
                    <a:pt x="1618361" y="1529588"/>
                  </a:lnTo>
                  <a:lnTo>
                    <a:pt x="1618361" y="1549400"/>
                  </a:lnTo>
                  <a:lnTo>
                    <a:pt x="1638173" y="1549400"/>
                  </a:lnTo>
                  <a:lnTo>
                    <a:pt x="1638173" y="1529588"/>
                  </a:lnTo>
                  <a:close/>
                </a:path>
                <a:path w="3282315" h="2755265">
                  <a:moveTo>
                    <a:pt x="1638173" y="1489964"/>
                  </a:moveTo>
                  <a:lnTo>
                    <a:pt x="1618361" y="1489964"/>
                  </a:lnTo>
                  <a:lnTo>
                    <a:pt x="1618361" y="1509776"/>
                  </a:lnTo>
                  <a:lnTo>
                    <a:pt x="1638173" y="1509776"/>
                  </a:lnTo>
                  <a:lnTo>
                    <a:pt x="1638173" y="1489964"/>
                  </a:lnTo>
                  <a:close/>
                </a:path>
                <a:path w="3282315" h="2755265">
                  <a:moveTo>
                    <a:pt x="1638173" y="1450340"/>
                  </a:moveTo>
                  <a:lnTo>
                    <a:pt x="1618361" y="1450340"/>
                  </a:lnTo>
                  <a:lnTo>
                    <a:pt x="1618361" y="1470152"/>
                  </a:lnTo>
                  <a:lnTo>
                    <a:pt x="1638173" y="1470152"/>
                  </a:lnTo>
                  <a:lnTo>
                    <a:pt x="1638173" y="1450340"/>
                  </a:lnTo>
                  <a:close/>
                </a:path>
                <a:path w="3282315" h="2755265">
                  <a:moveTo>
                    <a:pt x="1638173" y="1410716"/>
                  </a:moveTo>
                  <a:lnTo>
                    <a:pt x="1618361" y="1410716"/>
                  </a:lnTo>
                  <a:lnTo>
                    <a:pt x="1618361" y="1430528"/>
                  </a:lnTo>
                  <a:lnTo>
                    <a:pt x="1638173" y="1430528"/>
                  </a:lnTo>
                  <a:lnTo>
                    <a:pt x="1638173" y="1410716"/>
                  </a:lnTo>
                  <a:close/>
                </a:path>
                <a:path w="3282315" h="2755265">
                  <a:moveTo>
                    <a:pt x="1638173" y="1371092"/>
                  </a:moveTo>
                  <a:lnTo>
                    <a:pt x="1618361" y="1371092"/>
                  </a:lnTo>
                  <a:lnTo>
                    <a:pt x="1618361" y="1390904"/>
                  </a:lnTo>
                  <a:lnTo>
                    <a:pt x="1638173" y="1390904"/>
                  </a:lnTo>
                  <a:lnTo>
                    <a:pt x="1638173" y="1371092"/>
                  </a:lnTo>
                  <a:close/>
                </a:path>
                <a:path w="3282315" h="2755265">
                  <a:moveTo>
                    <a:pt x="1638173" y="1331468"/>
                  </a:moveTo>
                  <a:lnTo>
                    <a:pt x="1618361" y="1331468"/>
                  </a:lnTo>
                  <a:lnTo>
                    <a:pt x="1618361" y="1351280"/>
                  </a:lnTo>
                  <a:lnTo>
                    <a:pt x="1638173" y="1351280"/>
                  </a:lnTo>
                  <a:lnTo>
                    <a:pt x="1638173" y="1331468"/>
                  </a:lnTo>
                  <a:close/>
                </a:path>
                <a:path w="3282315" h="2755265">
                  <a:moveTo>
                    <a:pt x="1638173" y="1291844"/>
                  </a:moveTo>
                  <a:lnTo>
                    <a:pt x="1618361" y="1291844"/>
                  </a:lnTo>
                  <a:lnTo>
                    <a:pt x="1618361" y="1311656"/>
                  </a:lnTo>
                  <a:lnTo>
                    <a:pt x="1638173" y="1311656"/>
                  </a:lnTo>
                  <a:lnTo>
                    <a:pt x="1638173" y="1291844"/>
                  </a:lnTo>
                  <a:close/>
                </a:path>
                <a:path w="3282315" h="2755265">
                  <a:moveTo>
                    <a:pt x="1638173" y="1252220"/>
                  </a:moveTo>
                  <a:lnTo>
                    <a:pt x="1618361" y="1252220"/>
                  </a:lnTo>
                  <a:lnTo>
                    <a:pt x="1618361" y="1272032"/>
                  </a:lnTo>
                  <a:lnTo>
                    <a:pt x="1638173" y="1272032"/>
                  </a:lnTo>
                  <a:lnTo>
                    <a:pt x="1638173" y="1252220"/>
                  </a:lnTo>
                  <a:close/>
                </a:path>
                <a:path w="3282315" h="2755265">
                  <a:moveTo>
                    <a:pt x="1638173" y="1212596"/>
                  </a:moveTo>
                  <a:lnTo>
                    <a:pt x="1618361" y="1212596"/>
                  </a:lnTo>
                  <a:lnTo>
                    <a:pt x="1618361" y="1232408"/>
                  </a:lnTo>
                  <a:lnTo>
                    <a:pt x="1638173" y="1232408"/>
                  </a:lnTo>
                  <a:lnTo>
                    <a:pt x="1638173" y="1212596"/>
                  </a:lnTo>
                  <a:close/>
                </a:path>
                <a:path w="3282315" h="2755265">
                  <a:moveTo>
                    <a:pt x="1638173" y="1172972"/>
                  </a:moveTo>
                  <a:lnTo>
                    <a:pt x="1618361" y="1172972"/>
                  </a:lnTo>
                  <a:lnTo>
                    <a:pt x="1618361" y="1192784"/>
                  </a:lnTo>
                  <a:lnTo>
                    <a:pt x="1638173" y="1192784"/>
                  </a:lnTo>
                  <a:lnTo>
                    <a:pt x="1638173" y="1172972"/>
                  </a:lnTo>
                  <a:close/>
                </a:path>
                <a:path w="3282315" h="2755265">
                  <a:moveTo>
                    <a:pt x="1638173" y="1133348"/>
                  </a:moveTo>
                  <a:lnTo>
                    <a:pt x="1618361" y="1133348"/>
                  </a:lnTo>
                  <a:lnTo>
                    <a:pt x="1618361" y="1153160"/>
                  </a:lnTo>
                  <a:lnTo>
                    <a:pt x="1638173" y="1153160"/>
                  </a:lnTo>
                  <a:lnTo>
                    <a:pt x="1638173" y="1133348"/>
                  </a:lnTo>
                  <a:close/>
                </a:path>
                <a:path w="3282315" h="2755265">
                  <a:moveTo>
                    <a:pt x="1638173" y="1093724"/>
                  </a:moveTo>
                  <a:lnTo>
                    <a:pt x="1618361" y="1093724"/>
                  </a:lnTo>
                  <a:lnTo>
                    <a:pt x="1618361" y="1113536"/>
                  </a:lnTo>
                  <a:lnTo>
                    <a:pt x="1638173" y="1113536"/>
                  </a:lnTo>
                  <a:lnTo>
                    <a:pt x="1638173" y="1093724"/>
                  </a:lnTo>
                  <a:close/>
                </a:path>
                <a:path w="3282315" h="2755265">
                  <a:moveTo>
                    <a:pt x="1638173" y="1054100"/>
                  </a:moveTo>
                  <a:lnTo>
                    <a:pt x="1618361" y="1054100"/>
                  </a:lnTo>
                  <a:lnTo>
                    <a:pt x="1618361" y="1073912"/>
                  </a:lnTo>
                  <a:lnTo>
                    <a:pt x="1638173" y="1073912"/>
                  </a:lnTo>
                  <a:lnTo>
                    <a:pt x="1638173" y="1054100"/>
                  </a:lnTo>
                  <a:close/>
                </a:path>
                <a:path w="3282315" h="2755265">
                  <a:moveTo>
                    <a:pt x="1638173" y="1014476"/>
                  </a:moveTo>
                  <a:lnTo>
                    <a:pt x="1618361" y="1014476"/>
                  </a:lnTo>
                  <a:lnTo>
                    <a:pt x="1618361" y="1034288"/>
                  </a:lnTo>
                  <a:lnTo>
                    <a:pt x="1638173" y="1034288"/>
                  </a:lnTo>
                  <a:lnTo>
                    <a:pt x="1638173" y="1014476"/>
                  </a:lnTo>
                  <a:close/>
                </a:path>
                <a:path w="3282315" h="2755265">
                  <a:moveTo>
                    <a:pt x="1638173" y="974852"/>
                  </a:moveTo>
                  <a:lnTo>
                    <a:pt x="1618361" y="974852"/>
                  </a:lnTo>
                  <a:lnTo>
                    <a:pt x="1618361" y="994664"/>
                  </a:lnTo>
                  <a:lnTo>
                    <a:pt x="1638173" y="994664"/>
                  </a:lnTo>
                  <a:lnTo>
                    <a:pt x="1638173" y="974852"/>
                  </a:lnTo>
                  <a:close/>
                </a:path>
                <a:path w="3282315" h="2755265">
                  <a:moveTo>
                    <a:pt x="1638173" y="935228"/>
                  </a:moveTo>
                  <a:lnTo>
                    <a:pt x="1618361" y="935228"/>
                  </a:lnTo>
                  <a:lnTo>
                    <a:pt x="1618361" y="955040"/>
                  </a:lnTo>
                  <a:lnTo>
                    <a:pt x="1638173" y="955040"/>
                  </a:lnTo>
                  <a:lnTo>
                    <a:pt x="1638173" y="935228"/>
                  </a:lnTo>
                  <a:close/>
                </a:path>
                <a:path w="3282315" h="2755265">
                  <a:moveTo>
                    <a:pt x="1638173" y="895604"/>
                  </a:moveTo>
                  <a:lnTo>
                    <a:pt x="1618361" y="895604"/>
                  </a:lnTo>
                  <a:lnTo>
                    <a:pt x="1618361" y="915416"/>
                  </a:lnTo>
                  <a:lnTo>
                    <a:pt x="1638173" y="915416"/>
                  </a:lnTo>
                  <a:lnTo>
                    <a:pt x="1638173" y="895604"/>
                  </a:lnTo>
                  <a:close/>
                </a:path>
                <a:path w="3282315" h="2755265">
                  <a:moveTo>
                    <a:pt x="1638173" y="855980"/>
                  </a:moveTo>
                  <a:lnTo>
                    <a:pt x="1618361" y="855980"/>
                  </a:lnTo>
                  <a:lnTo>
                    <a:pt x="1618361" y="875792"/>
                  </a:lnTo>
                  <a:lnTo>
                    <a:pt x="1638173" y="875792"/>
                  </a:lnTo>
                  <a:lnTo>
                    <a:pt x="1638173" y="855980"/>
                  </a:lnTo>
                  <a:close/>
                </a:path>
                <a:path w="3282315" h="2755265">
                  <a:moveTo>
                    <a:pt x="1638173" y="816356"/>
                  </a:moveTo>
                  <a:lnTo>
                    <a:pt x="1618361" y="816356"/>
                  </a:lnTo>
                  <a:lnTo>
                    <a:pt x="1618361" y="836168"/>
                  </a:lnTo>
                  <a:lnTo>
                    <a:pt x="1638173" y="836168"/>
                  </a:lnTo>
                  <a:lnTo>
                    <a:pt x="1638173" y="816356"/>
                  </a:lnTo>
                  <a:close/>
                </a:path>
                <a:path w="3282315" h="2755265">
                  <a:moveTo>
                    <a:pt x="1638173" y="776732"/>
                  </a:moveTo>
                  <a:lnTo>
                    <a:pt x="1618361" y="776732"/>
                  </a:lnTo>
                  <a:lnTo>
                    <a:pt x="1618361" y="796544"/>
                  </a:lnTo>
                  <a:lnTo>
                    <a:pt x="1638173" y="796544"/>
                  </a:lnTo>
                  <a:lnTo>
                    <a:pt x="1638173" y="776732"/>
                  </a:lnTo>
                  <a:close/>
                </a:path>
                <a:path w="3282315" h="2755265">
                  <a:moveTo>
                    <a:pt x="1638173" y="737108"/>
                  </a:moveTo>
                  <a:lnTo>
                    <a:pt x="1618361" y="737108"/>
                  </a:lnTo>
                  <a:lnTo>
                    <a:pt x="1618361" y="756920"/>
                  </a:lnTo>
                  <a:lnTo>
                    <a:pt x="1638173" y="756920"/>
                  </a:lnTo>
                  <a:lnTo>
                    <a:pt x="1638173" y="737108"/>
                  </a:lnTo>
                  <a:close/>
                </a:path>
                <a:path w="3282315" h="2755265">
                  <a:moveTo>
                    <a:pt x="1638173" y="697484"/>
                  </a:moveTo>
                  <a:lnTo>
                    <a:pt x="1618361" y="697484"/>
                  </a:lnTo>
                  <a:lnTo>
                    <a:pt x="1618361" y="717296"/>
                  </a:lnTo>
                  <a:lnTo>
                    <a:pt x="1638173" y="717296"/>
                  </a:lnTo>
                  <a:lnTo>
                    <a:pt x="1638173" y="697484"/>
                  </a:lnTo>
                  <a:close/>
                </a:path>
                <a:path w="3282315" h="2755265">
                  <a:moveTo>
                    <a:pt x="1638173" y="657860"/>
                  </a:moveTo>
                  <a:lnTo>
                    <a:pt x="1618361" y="657860"/>
                  </a:lnTo>
                  <a:lnTo>
                    <a:pt x="1618361" y="677672"/>
                  </a:lnTo>
                  <a:lnTo>
                    <a:pt x="1638173" y="677672"/>
                  </a:lnTo>
                  <a:lnTo>
                    <a:pt x="1638173" y="657860"/>
                  </a:lnTo>
                  <a:close/>
                </a:path>
                <a:path w="3282315" h="2755265">
                  <a:moveTo>
                    <a:pt x="1638173" y="618236"/>
                  </a:moveTo>
                  <a:lnTo>
                    <a:pt x="1618361" y="618236"/>
                  </a:lnTo>
                  <a:lnTo>
                    <a:pt x="1618361" y="638048"/>
                  </a:lnTo>
                  <a:lnTo>
                    <a:pt x="1638173" y="638048"/>
                  </a:lnTo>
                  <a:lnTo>
                    <a:pt x="1638173" y="618236"/>
                  </a:lnTo>
                  <a:close/>
                </a:path>
                <a:path w="3282315" h="2755265">
                  <a:moveTo>
                    <a:pt x="1638173" y="578612"/>
                  </a:moveTo>
                  <a:lnTo>
                    <a:pt x="1618361" y="578612"/>
                  </a:lnTo>
                  <a:lnTo>
                    <a:pt x="1618361" y="598424"/>
                  </a:lnTo>
                  <a:lnTo>
                    <a:pt x="1638173" y="598424"/>
                  </a:lnTo>
                  <a:lnTo>
                    <a:pt x="1638173" y="578612"/>
                  </a:lnTo>
                  <a:close/>
                </a:path>
                <a:path w="3282315" h="2755265">
                  <a:moveTo>
                    <a:pt x="1638173" y="538988"/>
                  </a:moveTo>
                  <a:lnTo>
                    <a:pt x="1618361" y="538988"/>
                  </a:lnTo>
                  <a:lnTo>
                    <a:pt x="1618361" y="558800"/>
                  </a:lnTo>
                  <a:lnTo>
                    <a:pt x="1638173" y="558800"/>
                  </a:lnTo>
                  <a:lnTo>
                    <a:pt x="1638173" y="538988"/>
                  </a:lnTo>
                  <a:close/>
                </a:path>
                <a:path w="3282315" h="2755265">
                  <a:moveTo>
                    <a:pt x="1638173" y="499364"/>
                  </a:moveTo>
                  <a:lnTo>
                    <a:pt x="1618361" y="499364"/>
                  </a:lnTo>
                  <a:lnTo>
                    <a:pt x="1618361" y="519176"/>
                  </a:lnTo>
                  <a:lnTo>
                    <a:pt x="1638173" y="519176"/>
                  </a:lnTo>
                  <a:lnTo>
                    <a:pt x="1638173" y="499364"/>
                  </a:lnTo>
                  <a:close/>
                </a:path>
                <a:path w="3282315" h="2755265">
                  <a:moveTo>
                    <a:pt x="1638173" y="459740"/>
                  </a:moveTo>
                  <a:lnTo>
                    <a:pt x="1618361" y="459740"/>
                  </a:lnTo>
                  <a:lnTo>
                    <a:pt x="1618361" y="479552"/>
                  </a:lnTo>
                  <a:lnTo>
                    <a:pt x="1638173" y="479552"/>
                  </a:lnTo>
                  <a:lnTo>
                    <a:pt x="1638173" y="459740"/>
                  </a:lnTo>
                  <a:close/>
                </a:path>
                <a:path w="3282315" h="2755265">
                  <a:moveTo>
                    <a:pt x="1638173" y="420116"/>
                  </a:moveTo>
                  <a:lnTo>
                    <a:pt x="1618361" y="420116"/>
                  </a:lnTo>
                  <a:lnTo>
                    <a:pt x="1618361" y="439928"/>
                  </a:lnTo>
                  <a:lnTo>
                    <a:pt x="1638173" y="439928"/>
                  </a:lnTo>
                  <a:lnTo>
                    <a:pt x="1638173" y="420116"/>
                  </a:lnTo>
                  <a:close/>
                </a:path>
                <a:path w="3282315" h="2755265">
                  <a:moveTo>
                    <a:pt x="1638173" y="380492"/>
                  </a:moveTo>
                  <a:lnTo>
                    <a:pt x="1618361" y="380492"/>
                  </a:lnTo>
                  <a:lnTo>
                    <a:pt x="1618361" y="400304"/>
                  </a:lnTo>
                  <a:lnTo>
                    <a:pt x="1638173" y="400304"/>
                  </a:lnTo>
                  <a:lnTo>
                    <a:pt x="1638173" y="380492"/>
                  </a:lnTo>
                  <a:close/>
                </a:path>
                <a:path w="3282315" h="2755265">
                  <a:moveTo>
                    <a:pt x="1638173" y="340868"/>
                  </a:moveTo>
                  <a:lnTo>
                    <a:pt x="1618361" y="340868"/>
                  </a:lnTo>
                  <a:lnTo>
                    <a:pt x="1618361" y="360680"/>
                  </a:lnTo>
                  <a:lnTo>
                    <a:pt x="1638173" y="360680"/>
                  </a:lnTo>
                  <a:lnTo>
                    <a:pt x="1638173" y="340868"/>
                  </a:lnTo>
                  <a:close/>
                </a:path>
                <a:path w="3282315" h="2755265">
                  <a:moveTo>
                    <a:pt x="1638173" y="301244"/>
                  </a:moveTo>
                  <a:lnTo>
                    <a:pt x="1618361" y="301244"/>
                  </a:lnTo>
                  <a:lnTo>
                    <a:pt x="1618361" y="321056"/>
                  </a:lnTo>
                  <a:lnTo>
                    <a:pt x="1638173" y="321056"/>
                  </a:lnTo>
                  <a:lnTo>
                    <a:pt x="1638173" y="301244"/>
                  </a:lnTo>
                  <a:close/>
                </a:path>
                <a:path w="3282315" h="2755265">
                  <a:moveTo>
                    <a:pt x="1638173" y="261620"/>
                  </a:moveTo>
                  <a:lnTo>
                    <a:pt x="1618361" y="261620"/>
                  </a:lnTo>
                  <a:lnTo>
                    <a:pt x="1618361" y="281432"/>
                  </a:lnTo>
                  <a:lnTo>
                    <a:pt x="1638173" y="281432"/>
                  </a:lnTo>
                  <a:lnTo>
                    <a:pt x="1638173" y="261620"/>
                  </a:lnTo>
                  <a:close/>
                </a:path>
                <a:path w="3282315" h="2755265">
                  <a:moveTo>
                    <a:pt x="1638173" y="221996"/>
                  </a:moveTo>
                  <a:lnTo>
                    <a:pt x="1618361" y="221996"/>
                  </a:lnTo>
                  <a:lnTo>
                    <a:pt x="1618361" y="241808"/>
                  </a:lnTo>
                  <a:lnTo>
                    <a:pt x="1638173" y="241808"/>
                  </a:lnTo>
                  <a:lnTo>
                    <a:pt x="1638173" y="221996"/>
                  </a:lnTo>
                  <a:close/>
                </a:path>
                <a:path w="3282315" h="2755265">
                  <a:moveTo>
                    <a:pt x="1638173" y="182372"/>
                  </a:moveTo>
                  <a:lnTo>
                    <a:pt x="1618361" y="182372"/>
                  </a:lnTo>
                  <a:lnTo>
                    <a:pt x="1618361" y="202184"/>
                  </a:lnTo>
                  <a:lnTo>
                    <a:pt x="1638173" y="202184"/>
                  </a:lnTo>
                  <a:lnTo>
                    <a:pt x="1638173" y="182372"/>
                  </a:lnTo>
                  <a:close/>
                </a:path>
                <a:path w="3282315" h="2755265">
                  <a:moveTo>
                    <a:pt x="1638173" y="142748"/>
                  </a:moveTo>
                  <a:lnTo>
                    <a:pt x="1618361" y="142748"/>
                  </a:lnTo>
                  <a:lnTo>
                    <a:pt x="1618361" y="162560"/>
                  </a:lnTo>
                  <a:lnTo>
                    <a:pt x="1638173" y="162560"/>
                  </a:lnTo>
                  <a:lnTo>
                    <a:pt x="1638173" y="142748"/>
                  </a:lnTo>
                  <a:close/>
                </a:path>
                <a:path w="3282315" h="2755265">
                  <a:moveTo>
                    <a:pt x="1638173" y="103124"/>
                  </a:moveTo>
                  <a:lnTo>
                    <a:pt x="1618361" y="103124"/>
                  </a:lnTo>
                  <a:lnTo>
                    <a:pt x="1618361" y="122936"/>
                  </a:lnTo>
                  <a:lnTo>
                    <a:pt x="1638173" y="122936"/>
                  </a:lnTo>
                  <a:lnTo>
                    <a:pt x="1638173" y="103124"/>
                  </a:lnTo>
                  <a:close/>
                </a:path>
                <a:path w="3282315" h="2755265">
                  <a:moveTo>
                    <a:pt x="1666367" y="76200"/>
                  </a:moveTo>
                  <a:lnTo>
                    <a:pt x="1660017" y="63500"/>
                  </a:lnTo>
                  <a:lnTo>
                    <a:pt x="1628267" y="0"/>
                  </a:lnTo>
                  <a:lnTo>
                    <a:pt x="1590167" y="76200"/>
                  </a:lnTo>
                  <a:lnTo>
                    <a:pt x="1618361" y="76200"/>
                  </a:lnTo>
                  <a:lnTo>
                    <a:pt x="1618361" y="83312"/>
                  </a:lnTo>
                  <a:lnTo>
                    <a:pt x="1638173" y="83312"/>
                  </a:lnTo>
                  <a:lnTo>
                    <a:pt x="1638173" y="76200"/>
                  </a:lnTo>
                  <a:lnTo>
                    <a:pt x="1666367" y="76200"/>
                  </a:lnTo>
                  <a:close/>
                </a:path>
                <a:path w="3282315" h="2755265">
                  <a:moveTo>
                    <a:pt x="1667510" y="1878330"/>
                  </a:moveTo>
                  <a:lnTo>
                    <a:pt x="1650492" y="1869821"/>
                  </a:lnTo>
                  <a:lnTo>
                    <a:pt x="1641983" y="1886839"/>
                  </a:lnTo>
                  <a:lnTo>
                    <a:pt x="1659001" y="1895348"/>
                  </a:lnTo>
                  <a:lnTo>
                    <a:pt x="1667510" y="1878330"/>
                  </a:lnTo>
                  <a:close/>
                </a:path>
                <a:path w="3282315" h="2755265">
                  <a:moveTo>
                    <a:pt x="1701546" y="1895348"/>
                  </a:moveTo>
                  <a:lnTo>
                    <a:pt x="1684528" y="1886839"/>
                  </a:lnTo>
                  <a:lnTo>
                    <a:pt x="1676019" y="1903857"/>
                  </a:lnTo>
                  <a:lnTo>
                    <a:pt x="1693037" y="1912366"/>
                  </a:lnTo>
                  <a:lnTo>
                    <a:pt x="1701546" y="1895348"/>
                  </a:lnTo>
                  <a:close/>
                </a:path>
                <a:path w="3282315" h="2755265">
                  <a:moveTo>
                    <a:pt x="1735709" y="1912366"/>
                  </a:moveTo>
                  <a:lnTo>
                    <a:pt x="1718564" y="1903857"/>
                  </a:lnTo>
                  <a:lnTo>
                    <a:pt x="1710055" y="1920875"/>
                  </a:lnTo>
                  <a:lnTo>
                    <a:pt x="1727200" y="1929384"/>
                  </a:lnTo>
                  <a:lnTo>
                    <a:pt x="1735709" y="1912366"/>
                  </a:lnTo>
                  <a:close/>
                </a:path>
                <a:path w="3282315" h="2755265">
                  <a:moveTo>
                    <a:pt x="1769745" y="1929384"/>
                  </a:moveTo>
                  <a:lnTo>
                    <a:pt x="1752727" y="1920875"/>
                  </a:lnTo>
                  <a:lnTo>
                    <a:pt x="1744218" y="1937893"/>
                  </a:lnTo>
                  <a:lnTo>
                    <a:pt x="1761236" y="1946402"/>
                  </a:lnTo>
                  <a:lnTo>
                    <a:pt x="1769745" y="1929384"/>
                  </a:lnTo>
                  <a:close/>
                </a:path>
                <a:path w="3282315" h="2755265">
                  <a:moveTo>
                    <a:pt x="1803781" y="1946402"/>
                  </a:moveTo>
                  <a:lnTo>
                    <a:pt x="1786763" y="1937893"/>
                  </a:lnTo>
                  <a:lnTo>
                    <a:pt x="1778254" y="1954911"/>
                  </a:lnTo>
                  <a:lnTo>
                    <a:pt x="1795272" y="1963420"/>
                  </a:lnTo>
                  <a:lnTo>
                    <a:pt x="1803781" y="1946402"/>
                  </a:lnTo>
                  <a:close/>
                </a:path>
                <a:path w="3282315" h="2755265">
                  <a:moveTo>
                    <a:pt x="1837944" y="1963420"/>
                  </a:moveTo>
                  <a:lnTo>
                    <a:pt x="1820926" y="1954911"/>
                  </a:lnTo>
                  <a:lnTo>
                    <a:pt x="1812417" y="1971929"/>
                  </a:lnTo>
                  <a:lnTo>
                    <a:pt x="1829435" y="1980438"/>
                  </a:lnTo>
                  <a:lnTo>
                    <a:pt x="1837944" y="1963420"/>
                  </a:lnTo>
                  <a:close/>
                </a:path>
                <a:path w="3282315" h="2755265">
                  <a:moveTo>
                    <a:pt x="1871980" y="1980438"/>
                  </a:moveTo>
                  <a:lnTo>
                    <a:pt x="1854962" y="1971929"/>
                  </a:lnTo>
                  <a:lnTo>
                    <a:pt x="1846453" y="1988947"/>
                  </a:lnTo>
                  <a:lnTo>
                    <a:pt x="1863471" y="1997456"/>
                  </a:lnTo>
                  <a:lnTo>
                    <a:pt x="1871980" y="1980438"/>
                  </a:lnTo>
                  <a:close/>
                </a:path>
                <a:path w="3282315" h="2755265">
                  <a:moveTo>
                    <a:pt x="1906143" y="1997456"/>
                  </a:moveTo>
                  <a:lnTo>
                    <a:pt x="1888998" y="1988947"/>
                  </a:lnTo>
                  <a:lnTo>
                    <a:pt x="1880489" y="2005965"/>
                  </a:lnTo>
                  <a:lnTo>
                    <a:pt x="1897634" y="2014474"/>
                  </a:lnTo>
                  <a:lnTo>
                    <a:pt x="1906143" y="1997456"/>
                  </a:lnTo>
                  <a:close/>
                </a:path>
                <a:path w="3282315" h="2755265">
                  <a:moveTo>
                    <a:pt x="1940179" y="2014474"/>
                  </a:moveTo>
                  <a:lnTo>
                    <a:pt x="1923161" y="2005965"/>
                  </a:lnTo>
                  <a:lnTo>
                    <a:pt x="1914652" y="2022983"/>
                  </a:lnTo>
                  <a:lnTo>
                    <a:pt x="1931670" y="2031492"/>
                  </a:lnTo>
                  <a:lnTo>
                    <a:pt x="1940179" y="2014474"/>
                  </a:lnTo>
                  <a:close/>
                </a:path>
                <a:path w="3282315" h="2755265">
                  <a:moveTo>
                    <a:pt x="1974215" y="2031492"/>
                  </a:moveTo>
                  <a:lnTo>
                    <a:pt x="1957197" y="2022983"/>
                  </a:lnTo>
                  <a:lnTo>
                    <a:pt x="1948688" y="2040001"/>
                  </a:lnTo>
                  <a:lnTo>
                    <a:pt x="1965706" y="2048510"/>
                  </a:lnTo>
                  <a:lnTo>
                    <a:pt x="1974215" y="2031492"/>
                  </a:lnTo>
                  <a:close/>
                </a:path>
                <a:path w="3282315" h="2755265">
                  <a:moveTo>
                    <a:pt x="2008378" y="2048510"/>
                  </a:moveTo>
                  <a:lnTo>
                    <a:pt x="1991360" y="2040001"/>
                  </a:lnTo>
                  <a:lnTo>
                    <a:pt x="1982851" y="2057019"/>
                  </a:lnTo>
                  <a:lnTo>
                    <a:pt x="1999869" y="2065528"/>
                  </a:lnTo>
                  <a:lnTo>
                    <a:pt x="2008378" y="2048510"/>
                  </a:lnTo>
                  <a:close/>
                </a:path>
                <a:path w="3282315" h="2755265">
                  <a:moveTo>
                    <a:pt x="2042414" y="2065528"/>
                  </a:moveTo>
                  <a:lnTo>
                    <a:pt x="2025396" y="2057019"/>
                  </a:lnTo>
                  <a:lnTo>
                    <a:pt x="2016887" y="2074037"/>
                  </a:lnTo>
                  <a:lnTo>
                    <a:pt x="2033905" y="2082546"/>
                  </a:lnTo>
                  <a:lnTo>
                    <a:pt x="2042414" y="2065528"/>
                  </a:lnTo>
                  <a:close/>
                </a:path>
                <a:path w="3282315" h="2755265">
                  <a:moveTo>
                    <a:pt x="2076577" y="2082546"/>
                  </a:moveTo>
                  <a:lnTo>
                    <a:pt x="2059432" y="2074037"/>
                  </a:lnTo>
                  <a:lnTo>
                    <a:pt x="2050923" y="2091055"/>
                  </a:lnTo>
                  <a:lnTo>
                    <a:pt x="2068068" y="2099564"/>
                  </a:lnTo>
                  <a:lnTo>
                    <a:pt x="2076577" y="2082546"/>
                  </a:lnTo>
                  <a:close/>
                </a:path>
                <a:path w="3282315" h="2755265">
                  <a:moveTo>
                    <a:pt x="2110613" y="2099564"/>
                  </a:moveTo>
                  <a:lnTo>
                    <a:pt x="2093595" y="2091055"/>
                  </a:lnTo>
                  <a:lnTo>
                    <a:pt x="2085086" y="2108073"/>
                  </a:lnTo>
                  <a:lnTo>
                    <a:pt x="2102104" y="2116582"/>
                  </a:lnTo>
                  <a:lnTo>
                    <a:pt x="2110613" y="2099564"/>
                  </a:lnTo>
                  <a:close/>
                </a:path>
                <a:path w="3282315" h="2755265">
                  <a:moveTo>
                    <a:pt x="2144649" y="2116582"/>
                  </a:moveTo>
                  <a:lnTo>
                    <a:pt x="2127631" y="2108073"/>
                  </a:lnTo>
                  <a:lnTo>
                    <a:pt x="2119122" y="2125091"/>
                  </a:lnTo>
                  <a:lnTo>
                    <a:pt x="2136140" y="2133600"/>
                  </a:lnTo>
                  <a:lnTo>
                    <a:pt x="2144649" y="2116582"/>
                  </a:lnTo>
                  <a:close/>
                </a:path>
                <a:path w="3282315" h="2755265">
                  <a:moveTo>
                    <a:pt x="2178812" y="2133600"/>
                  </a:moveTo>
                  <a:lnTo>
                    <a:pt x="2161794" y="2125091"/>
                  </a:lnTo>
                  <a:lnTo>
                    <a:pt x="2153285" y="2142109"/>
                  </a:lnTo>
                  <a:lnTo>
                    <a:pt x="2170303" y="2150618"/>
                  </a:lnTo>
                  <a:lnTo>
                    <a:pt x="2178812" y="2133600"/>
                  </a:lnTo>
                  <a:close/>
                </a:path>
                <a:path w="3282315" h="2755265">
                  <a:moveTo>
                    <a:pt x="2212848" y="2150618"/>
                  </a:moveTo>
                  <a:lnTo>
                    <a:pt x="2195830" y="2142109"/>
                  </a:lnTo>
                  <a:lnTo>
                    <a:pt x="2187321" y="2159127"/>
                  </a:lnTo>
                  <a:lnTo>
                    <a:pt x="2204339" y="2167636"/>
                  </a:lnTo>
                  <a:lnTo>
                    <a:pt x="2212848" y="2150618"/>
                  </a:lnTo>
                  <a:close/>
                </a:path>
                <a:path w="3282315" h="2755265">
                  <a:moveTo>
                    <a:pt x="2247011" y="2167636"/>
                  </a:moveTo>
                  <a:lnTo>
                    <a:pt x="2229866" y="2159127"/>
                  </a:lnTo>
                  <a:lnTo>
                    <a:pt x="2221357" y="2176145"/>
                  </a:lnTo>
                  <a:lnTo>
                    <a:pt x="2238502" y="2184654"/>
                  </a:lnTo>
                  <a:lnTo>
                    <a:pt x="2247011" y="2167636"/>
                  </a:lnTo>
                  <a:close/>
                </a:path>
                <a:path w="3282315" h="2755265">
                  <a:moveTo>
                    <a:pt x="2281047" y="2184654"/>
                  </a:moveTo>
                  <a:lnTo>
                    <a:pt x="2264029" y="2176145"/>
                  </a:lnTo>
                  <a:lnTo>
                    <a:pt x="2255520" y="2193163"/>
                  </a:lnTo>
                  <a:lnTo>
                    <a:pt x="2272538" y="2201672"/>
                  </a:lnTo>
                  <a:lnTo>
                    <a:pt x="2281047" y="2184654"/>
                  </a:lnTo>
                  <a:close/>
                </a:path>
                <a:path w="3282315" h="2755265">
                  <a:moveTo>
                    <a:pt x="2315083" y="2201672"/>
                  </a:moveTo>
                  <a:lnTo>
                    <a:pt x="2298065" y="2193163"/>
                  </a:lnTo>
                  <a:lnTo>
                    <a:pt x="2289556" y="2210181"/>
                  </a:lnTo>
                  <a:lnTo>
                    <a:pt x="2306574" y="2218690"/>
                  </a:lnTo>
                  <a:lnTo>
                    <a:pt x="2315083" y="2201672"/>
                  </a:lnTo>
                  <a:close/>
                </a:path>
                <a:path w="3282315" h="2755265">
                  <a:moveTo>
                    <a:pt x="2349246" y="2218690"/>
                  </a:moveTo>
                  <a:lnTo>
                    <a:pt x="2332228" y="2210181"/>
                  </a:lnTo>
                  <a:lnTo>
                    <a:pt x="2323719" y="2227199"/>
                  </a:lnTo>
                  <a:lnTo>
                    <a:pt x="2340737" y="2235835"/>
                  </a:lnTo>
                  <a:lnTo>
                    <a:pt x="2349246" y="2218690"/>
                  </a:lnTo>
                  <a:close/>
                </a:path>
                <a:path w="3282315" h="2755265">
                  <a:moveTo>
                    <a:pt x="2383282" y="2235708"/>
                  </a:moveTo>
                  <a:lnTo>
                    <a:pt x="2366264" y="2227199"/>
                  </a:lnTo>
                  <a:lnTo>
                    <a:pt x="2357755" y="2244344"/>
                  </a:lnTo>
                  <a:lnTo>
                    <a:pt x="2374773" y="2252853"/>
                  </a:lnTo>
                  <a:lnTo>
                    <a:pt x="2383282" y="2235708"/>
                  </a:lnTo>
                  <a:close/>
                </a:path>
                <a:path w="3282315" h="2755265">
                  <a:moveTo>
                    <a:pt x="2417445" y="2252726"/>
                  </a:moveTo>
                  <a:lnTo>
                    <a:pt x="2400300" y="2244217"/>
                  </a:lnTo>
                  <a:lnTo>
                    <a:pt x="2391791" y="2261362"/>
                  </a:lnTo>
                  <a:lnTo>
                    <a:pt x="2408936" y="2269871"/>
                  </a:lnTo>
                  <a:lnTo>
                    <a:pt x="2417445" y="2252726"/>
                  </a:lnTo>
                  <a:close/>
                </a:path>
                <a:path w="3282315" h="2755265">
                  <a:moveTo>
                    <a:pt x="2451481" y="2269744"/>
                  </a:moveTo>
                  <a:lnTo>
                    <a:pt x="2434463" y="2261235"/>
                  </a:lnTo>
                  <a:lnTo>
                    <a:pt x="2425954" y="2278380"/>
                  </a:lnTo>
                  <a:lnTo>
                    <a:pt x="2442972" y="2286889"/>
                  </a:lnTo>
                  <a:lnTo>
                    <a:pt x="2451481" y="2269744"/>
                  </a:lnTo>
                  <a:close/>
                </a:path>
                <a:path w="3282315" h="2755265">
                  <a:moveTo>
                    <a:pt x="2485517" y="2286762"/>
                  </a:moveTo>
                  <a:lnTo>
                    <a:pt x="2468499" y="2278253"/>
                  </a:lnTo>
                  <a:lnTo>
                    <a:pt x="2459990" y="2295398"/>
                  </a:lnTo>
                  <a:lnTo>
                    <a:pt x="2477008" y="2303907"/>
                  </a:lnTo>
                  <a:lnTo>
                    <a:pt x="2485517" y="2286762"/>
                  </a:lnTo>
                  <a:close/>
                </a:path>
                <a:path w="3282315" h="2755265">
                  <a:moveTo>
                    <a:pt x="2519680" y="2303780"/>
                  </a:moveTo>
                  <a:lnTo>
                    <a:pt x="2502662" y="2295271"/>
                  </a:lnTo>
                  <a:lnTo>
                    <a:pt x="2494153" y="2312416"/>
                  </a:lnTo>
                  <a:lnTo>
                    <a:pt x="2511171" y="2320925"/>
                  </a:lnTo>
                  <a:lnTo>
                    <a:pt x="2519680" y="2303780"/>
                  </a:lnTo>
                  <a:close/>
                </a:path>
                <a:path w="3282315" h="2755265">
                  <a:moveTo>
                    <a:pt x="2553716" y="2320798"/>
                  </a:moveTo>
                  <a:lnTo>
                    <a:pt x="2536698" y="2312289"/>
                  </a:lnTo>
                  <a:lnTo>
                    <a:pt x="2528189" y="2329434"/>
                  </a:lnTo>
                  <a:lnTo>
                    <a:pt x="2545207" y="2337943"/>
                  </a:lnTo>
                  <a:lnTo>
                    <a:pt x="2553716" y="2320798"/>
                  </a:lnTo>
                  <a:close/>
                </a:path>
                <a:path w="3282315" h="2755265">
                  <a:moveTo>
                    <a:pt x="2587879" y="2337816"/>
                  </a:moveTo>
                  <a:lnTo>
                    <a:pt x="2570734" y="2329307"/>
                  </a:lnTo>
                  <a:lnTo>
                    <a:pt x="2562225" y="2346452"/>
                  </a:lnTo>
                  <a:lnTo>
                    <a:pt x="2579370" y="2354961"/>
                  </a:lnTo>
                  <a:lnTo>
                    <a:pt x="2587879" y="2337816"/>
                  </a:lnTo>
                  <a:close/>
                </a:path>
                <a:path w="3282315" h="2755265">
                  <a:moveTo>
                    <a:pt x="2621915" y="2354961"/>
                  </a:moveTo>
                  <a:lnTo>
                    <a:pt x="2604897" y="2346325"/>
                  </a:lnTo>
                  <a:lnTo>
                    <a:pt x="2596388" y="2363470"/>
                  </a:lnTo>
                  <a:lnTo>
                    <a:pt x="2613406" y="2371979"/>
                  </a:lnTo>
                  <a:lnTo>
                    <a:pt x="2621915" y="2354961"/>
                  </a:lnTo>
                  <a:close/>
                </a:path>
                <a:path w="3282315" h="2755265">
                  <a:moveTo>
                    <a:pt x="2655951" y="2371979"/>
                  </a:moveTo>
                  <a:lnTo>
                    <a:pt x="2638933" y="2363470"/>
                  </a:lnTo>
                  <a:lnTo>
                    <a:pt x="2630424" y="2380488"/>
                  </a:lnTo>
                  <a:lnTo>
                    <a:pt x="2647442" y="2388997"/>
                  </a:lnTo>
                  <a:lnTo>
                    <a:pt x="2655951" y="2371979"/>
                  </a:lnTo>
                  <a:close/>
                </a:path>
                <a:path w="3282315" h="2755265">
                  <a:moveTo>
                    <a:pt x="2690114" y="2388997"/>
                  </a:moveTo>
                  <a:lnTo>
                    <a:pt x="2673096" y="2380488"/>
                  </a:lnTo>
                  <a:lnTo>
                    <a:pt x="2664587" y="2397506"/>
                  </a:lnTo>
                  <a:lnTo>
                    <a:pt x="2681605" y="2406015"/>
                  </a:lnTo>
                  <a:lnTo>
                    <a:pt x="2690114" y="2388997"/>
                  </a:lnTo>
                  <a:close/>
                </a:path>
                <a:path w="3282315" h="2755265">
                  <a:moveTo>
                    <a:pt x="2724150" y="2406015"/>
                  </a:moveTo>
                  <a:lnTo>
                    <a:pt x="2707132" y="2397506"/>
                  </a:lnTo>
                  <a:lnTo>
                    <a:pt x="2698623" y="2414524"/>
                  </a:lnTo>
                  <a:lnTo>
                    <a:pt x="2715641" y="2423033"/>
                  </a:lnTo>
                  <a:lnTo>
                    <a:pt x="2724150" y="2406015"/>
                  </a:lnTo>
                  <a:close/>
                </a:path>
                <a:path w="3282315" h="2755265">
                  <a:moveTo>
                    <a:pt x="2758313" y="2423033"/>
                  </a:moveTo>
                  <a:lnTo>
                    <a:pt x="2741168" y="2414524"/>
                  </a:lnTo>
                  <a:lnTo>
                    <a:pt x="2732659" y="2431542"/>
                  </a:lnTo>
                  <a:lnTo>
                    <a:pt x="2749804" y="2440051"/>
                  </a:lnTo>
                  <a:lnTo>
                    <a:pt x="2758313" y="2423033"/>
                  </a:lnTo>
                  <a:close/>
                </a:path>
                <a:path w="3282315" h="2755265">
                  <a:moveTo>
                    <a:pt x="2792349" y="2440051"/>
                  </a:moveTo>
                  <a:lnTo>
                    <a:pt x="2775331" y="2431542"/>
                  </a:lnTo>
                  <a:lnTo>
                    <a:pt x="2766822" y="2448560"/>
                  </a:lnTo>
                  <a:lnTo>
                    <a:pt x="2783840" y="2457069"/>
                  </a:lnTo>
                  <a:lnTo>
                    <a:pt x="2792349" y="2440051"/>
                  </a:lnTo>
                  <a:close/>
                </a:path>
                <a:path w="3282315" h="2755265">
                  <a:moveTo>
                    <a:pt x="2826385" y="2457069"/>
                  </a:moveTo>
                  <a:lnTo>
                    <a:pt x="2809367" y="2448560"/>
                  </a:lnTo>
                  <a:lnTo>
                    <a:pt x="2800858" y="2465578"/>
                  </a:lnTo>
                  <a:lnTo>
                    <a:pt x="2817876" y="2474087"/>
                  </a:lnTo>
                  <a:lnTo>
                    <a:pt x="2826385" y="2457069"/>
                  </a:lnTo>
                  <a:close/>
                </a:path>
                <a:path w="3282315" h="2755265">
                  <a:moveTo>
                    <a:pt x="2860548" y="2474087"/>
                  </a:moveTo>
                  <a:lnTo>
                    <a:pt x="2843530" y="2465578"/>
                  </a:lnTo>
                  <a:lnTo>
                    <a:pt x="2835021" y="2482596"/>
                  </a:lnTo>
                  <a:lnTo>
                    <a:pt x="2852039" y="2491105"/>
                  </a:lnTo>
                  <a:lnTo>
                    <a:pt x="2860548" y="2474087"/>
                  </a:lnTo>
                  <a:close/>
                </a:path>
                <a:path w="3282315" h="2755265">
                  <a:moveTo>
                    <a:pt x="2894584" y="2491105"/>
                  </a:moveTo>
                  <a:lnTo>
                    <a:pt x="2877566" y="2482596"/>
                  </a:lnTo>
                  <a:lnTo>
                    <a:pt x="2869057" y="2499614"/>
                  </a:lnTo>
                  <a:lnTo>
                    <a:pt x="2886075" y="2508123"/>
                  </a:lnTo>
                  <a:lnTo>
                    <a:pt x="2894584" y="2491105"/>
                  </a:lnTo>
                  <a:close/>
                </a:path>
                <a:path w="3282315" h="2755265">
                  <a:moveTo>
                    <a:pt x="2928747" y="2508123"/>
                  </a:moveTo>
                  <a:lnTo>
                    <a:pt x="2911602" y="2499614"/>
                  </a:lnTo>
                  <a:lnTo>
                    <a:pt x="2903093" y="2516632"/>
                  </a:lnTo>
                  <a:lnTo>
                    <a:pt x="2920238" y="2525141"/>
                  </a:lnTo>
                  <a:lnTo>
                    <a:pt x="2928747" y="2508123"/>
                  </a:lnTo>
                  <a:close/>
                </a:path>
                <a:path w="3282315" h="2755265">
                  <a:moveTo>
                    <a:pt x="2962783" y="2525141"/>
                  </a:moveTo>
                  <a:lnTo>
                    <a:pt x="2945765" y="2516632"/>
                  </a:lnTo>
                  <a:lnTo>
                    <a:pt x="2937256" y="2533650"/>
                  </a:lnTo>
                  <a:lnTo>
                    <a:pt x="2954274" y="2542159"/>
                  </a:lnTo>
                  <a:lnTo>
                    <a:pt x="2962783" y="2525141"/>
                  </a:lnTo>
                  <a:close/>
                </a:path>
                <a:path w="3282315" h="2755265">
                  <a:moveTo>
                    <a:pt x="2996819" y="2542159"/>
                  </a:moveTo>
                  <a:lnTo>
                    <a:pt x="2979801" y="2533650"/>
                  </a:lnTo>
                  <a:lnTo>
                    <a:pt x="2971292" y="2550668"/>
                  </a:lnTo>
                  <a:lnTo>
                    <a:pt x="2988310" y="2559177"/>
                  </a:lnTo>
                  <a:lnTo>
                    <a:pt x="2996819" y="2542159"/>
                  </a:lnTo>
                  <a:close/>
                </a:path>
                <a:path w="3282315" h="2755265">
                  <a:moveTo>
                    <a:pt x="3030982" y="2559177"/>
                  </a:moveTo>
                  <a:lnTo>
                    <a:pt x="3013964" y="2550668"/>
                  </a:lnTo>
                  <a:lnTo>
                    <a:pt x="3005455" y="2567686"/>
                  </a:lnTo>
                  <a:lnTo>
                    <a:pt x="3022473" y="2576195"/>
                  </a:lnTo>
                  <a:lnTo>
                    <a:pt x="3030982" y="2559177"/>
                  </a:lnTo>
                  <a:close/>
                </a:path>
                <a:path w="3282315" h="2755265">
                  <a:moveTo>
                    <a:pt x="3065018" y="2576195"/>
                  </a:moveTo>
                  <a:lnTo>
                    <a:pt x="3048000" y="2567686"/>
                  </a:lnTo>
                  <a:lnTo>
                    <a:pt x="3039491" y="2584704"/>
                  </a:lnTo>
                  <a:lnTo>
                    <a:pt x="3056509" y="2593213"/>
                  </a:lnTo>
                  <a:lnTo>
                    <a:pt x="3065018" y="2576195"/>
                  </a:lnTo>
                  <a:close/>
                </a:path>
                <a:path w="3282315" h="2755265">
                  <a:moveTo>
                    <a:pt x="3099181" y="2593213"/>
                  </a:moveTo>
                  <a:lnTo>
                    <a:pt x="3082036" y="2584704"/>
                  </a:lnTo>
                  <a:lnTo>
                    <a:pt x="3073527" y="2601722"/>
                  </a:lnTo>
                  <a:lnTo>
                    <a:pt x="3090672" y="2610231"/>
                  </a:lnTo>
                  <a:lnTo>
                    <a:pt x="3099181" y="2593213"/>
                  </a:lnTo>
                  <a:close/>
                </a:path>
                <a:path w="3282315" h="2755265">
                  <a:moveTo>
                    <a:pt x="3133217" y="2610231"/>
                  </a:moveTo>
                  <a:lnTo>
                    <a:pt x="3116199" y="2601722"/>
                  </a:lnTo>
                  <a:lnTo>
                    <a:pt x="3107690" y="2618740"/>
                  </a:lnTo>
                  <a:lnTo>
                    <a:pt x="3124708" y="2627249"/>
                  </a:lnTo>
                  <a:lnTo>
                    <a:pt x="3133217" y="2610231"/>
                  </a:lnTo>
                  <a:close/>
                </a:path>
                <a:path w="3282315" h="2755265">
                  <a:moveTo>
                    <a:pt x="3167253" y="2627249"/>
                  </a:moveTo>
                  <a:lnTo>
                    <a:pt x="3150235" y="2618740"/>
                  </a:lnTo>
                  <a:lnTo>
                    <a:pt x="3141726" y="2635758"/>
                  </a:lnTo>
                  <a:lnTo>
                    <a:pt x="3158744" y="2644267"/>
                  </a:lnTo>
                  <a:lnTo>
                    <a:pt x="3167253" y="2627249"/>
                  </a:lnTo>
                  <a:close/>
                </a:path>
                <a:path w="3282315" h="2755265">
                  <a:moveTo>
                    <a:pt x="3201416" y="2644267"/>
                  </a:moveTo>
                  <a:lnTo>
                    <a:pt x="3184398" y="2635758"/>
                  </a:lnTo>
                  <a:lnTo>
                    <a:pt x="3175889" y="2652776"/>
                  </a:lnTo>
                  <a:lnTo>
                    <a:pt x="3192907" y="2661285"/>
                  </a:lnTo>
                  <a:lnTo>
                    <a:pt x="3201416" y="2644267"/>
                  </a:lnTo>
                  <a:close/>
                </a:path>
                <a:path w="3282315" h="2755265">
                  <a:moveTo>
                    <a:pt x="3282315" y="2695321"/>
                  </a:moveTo>
                  <a:lnTo>
                    <a:pt x="3267456" y="2675509"/>
                  </a:lnTo>
                  <a:lnTo>
                    <a:pt x="3231261" y="2627249"/>
                  </a:lnTo>
                  <a:lnTo>
                    <a:pt x="3218434" y="2652776"/>
                  </a:lnTo>
                  <a:lnTo>
                    <a:pt x="3214179" y="2661285"/>
                  </a:lnTo>
                  <a:lnTo>
                    <a:pt x="3197098" y="2695321"/>
                  </a:lnTo>
                  <a:lnTo>
                    <a:pt x="3282315" y="26953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53962" y="2210561"/>
              <a:ext cx="3276600" cy="2743200"/>
            </a:xfrm>
            <a:custGeom>
              <a:avLst/>
              <a:gdLst/>
              <a:ahLst/>
              <a:cxnLst/>
              <a:rect l="l" t="t" r="r" b="b"/>
              <a:pathLst>
                <a:path w="3276600" h="2743200">
                  <a:moveTo>
                    <a:pt x="1066800" y="2590800"/>
                  </a:moveTo>
                  <a:lnTo>
                    <a:pt x="0" y="2743200"/>
                  </a:lnTo>
                </a:path>
                <a:path w="3276600" h="2743200">
                  <a:moveTo>
                    <a:pt x="1143000" y="2590800"/>
                  </a:moveTo>
                  <a:lnTo>
                    <a:pt x="3276600" y="2743200"/>
                  </a:lnTo>
                </a:path>
                <a:path w="3276600" h="2743200">
                  <a:moveTo>
                    <a:pt x="1066800" y="2590800"/>
                  </a:moveTo>
                  <a:lnTo>
                    <a:pt x="160020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20762" y="4109466"/>
              <a:ext cx="541655" cy="692150"/>
            </a:xfrm>
            <a:custGeom>
              <a:avLst/>
              <a:gdLst/>
              <a:ahLst/>
              <a:cxnLst/>
              <a:rect l="l" t="t" r="r" b="b"/>
              <a:pathLst>
                <a:path w="541654" h="692150">
                  <a:moveTo>
                    <a:pt x="16764" y="608329"/>
                  </a:moveTo>
                  <a:lnTo>
                    <a:pt x="0" y="691895"/>
                  </a:lnTo>
                  <a:lnTo>
                    <a:pt x="76835" y="655192"/>
                  </a:lnTo>
                  <a:lnTo>
                    <a:pt x="67392" y="647826"/>
                  </a:lnTo>
                  <a:lnTo>
                    <a:pt x="46863" y="647826"/>
                  </a:lnTo>
                  <a:lnTo>
                    <a:pt x="31115" y="635634"/>
                  </a:lnTo>
                  <a:lnTo>
                    <a:pt x="38913" y="625609"/>
                  </a:lnTo>
                  <a:lnTo>
                    <a:pt x="16764" y="608329"/>
                  </a:lnTo>
                  <a:close/>
                </a:path>
                <a:path w="541654" h="692150">
                  <a:moveTo>
                    <a:pt x="38913" y="625609"/>
                  </a:moveTo>
                  <a:lnTo>
                    <a:pt x="31115" y="635634"/>
                  </a:lnTo>
                  <a:lnTo>
                    <a:pt x="46863" y="647826"/>
                  </a:lnTo>
                  <a:lnTo>
                    <a:pt x="54616" y="637859"/>
                  </a:lnTo>
                  <a:lnTo>
                    <a:pt x="38913" y="625609"/>
                  </a:lnTo>
                  <a:close/>
                </a:path>
                <a:path w="541654" h="692150">
                  <a:moveTo>
                    <a:pt x="54616" y="637859"/>
                  </a:moveTo>
                  <a:lnTo>
                    <a:pt x="46863" y="647826"/>
                  </a:lnTo>
                  <a:lnTo>
                    <a:pt x="67392" y="647826"/>
                  </a:lnTo>
                  <a:lnTo>
                    <a:pt x="54616" y="637859"/>
                  </a:lnTo>
                  <a:close/>
                </a:path>
                <a:path w="541654" h="692150">
                  <a:moveTo>
                    <a:pt x="525526" y="0"/>
                  </a:moveTo>
                  <a:lnTo>
                    <a:pt x="38913" y="625609"/>
                  </a:lnTo>
                  <a:lnTo>
                    <a:pt x="54616" y="637859"/>
                  </a:lnTo>
                  <a:lnTo>
                    <a:pt x="541274" y="12191"/>
                  </a:lnTo>
                  <a:lnTo>
                    <a:pt x="525526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965575" y="3839336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0" dirty="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41975" y="4803140"/>
            <a:ext cx="203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25" dirty="0">
                <a:latin typeface="Arial"/>
                <a:cs typeface="Arial"/>
              </a:rPr>
              <a:t>L1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83994" y="4879340"/>
            <a:ext cx="203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25" dirty="0">
                <a:latin typeface="Arial"/>
                <a:cs typeface="Arial"/>
              </a:rPr>
              <a:t>L2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36975" y="1983104"/>
            <a:ext cx="203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25" dirty="0">
                <a:latin typeface="Arial"/>
                <a:cs typeface="Arial"/>
              </a:rPr>
              <a:t>L3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5428" y="4034028"/>
            <a:ext cx="161544" cy="8534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909809" y="4906136"/>
            <a:ext cx="203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25" dirty="0">
                <a:latin typeface="Arial"/>
                <a:cs typeface="Arial"/>
              </a:rPr>
              <a:t>L1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3139" y="6157797"/>
            <a:ext cx="2647950" cy="483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endParaRPr sz="1400" dirty="0">
              <a:latin typeface="Arial"/>
              <a:cs typeface="Arial"/>
            </a:endParaRPr>
          </a:p>
          <a:p>
            <a:pPr marL="2324735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200" b="1" i="1" spc="-25" dirty="0">
                <a:solidFill>
                  <a:srgbClr val="045C75"/>
                </a:solidFill>
                <a:latin typeface="Arial"/>
                <a:cs typeface="Arial"/>
              </a:rPr>
              <a:t>77</a:t>
            </a:fld>
            <a:endParaRPr sz="12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51828" y="4829936"/>
            <a:ext cx="203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25" dirty="0">
                <a:latin typeface="Arial"/>
                <a:cs typeface="Arial"/>
              </a:rPr>
              <a:t>L2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04429" y="2009597"/>
            <a:ext cx="2032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25" dirty="0">
                <a:latin typeface="Arial"/>
                <a:cs typeface="Arial"/>
              </a:rPr>
              <a:t>L3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71029" y="4327016"/>
            <a:ext cx="685165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459"/>
              </a:spcBef>
            </a:pPr>
            <a:r>
              <a:rPr sz="1200" b="1" i="1" spc="-25" dirty="0">
                <a:latin typeface="Arial"/>
                <a:cs typeface="Arial"/>
              </a:rPr>
              <a:t>Un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b="1" i="1" spc="-50" dirty="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14" y="535698"/>
            <a:ext cx="4647271" cy="33089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55394" y="406654"/>
            <a:ext cx="4647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dirty="0">
                <a:latin typeface="Calibri"/>
                <a:cs typeface="Calibri"/>
              </a:rPr>
              <a:t>Nuevos</a:t>
            </a:r>
            <a:r>
              <a:rPr sz="2800" b="1" i="1" spc="-7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conceptos</a:t>
            </a:r>
            <a:r>
              <a:rPr sz="2800" b="1" i="1" spc="-7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de</a:t>
            </a:r>
            <a:r>
              <a:rPr sz="2800" b="1" i="1" spc="-8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seguridad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90029" y="407619"/>
            <a:ext cx="209168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solidFill>
                  <a:srgbClr val="009DD9"/>
                </a:solidFill>
                <a:latin typeface="Times New Roman"/>
                <a:cs typeface="Times New Roman"/>
              </a:rPr>
              <a:t>Nueva</a:t>
            </a:r>
            <a:r>
              <a:rPr sz="1400" i="1" spc="-35" dirty="0">
                <a:solidFill>
                  <a:srgbClr val="009DD9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009DD9"/>
                </a:solidFill>
                <a:latin typeface="Times New Roman"/>
                <a:cs typeface="Times New Roman"/>
              </a:rPr>
              <a:t>reglamentación</a:t>
            </a:r>
            <a:r>
              <a:rPr sz="1400" i="1" spc="110" dirty="0">
                <a:solidFill>
                  <a:srgbClr val="009DD9"/>
                </a:solidFill>
                <a:latin typeface="Times New Roman"/>
                <a:cs typeface="Times New Roman"/>
              </a:rPr>
              <a:t>  </a:t>
            </a:r>
            <a:r>
              <a:rPr sz="1400" i="1" spc="-25" dirty="0">
                <a:solidFill>
                  <a:srgbClr val="009DD9"/>
                </a:solidFill>
                <a:latin typeface="Times New Roman"/>
                <a:cs typeface="Times New Roman"/>
              </a:rPr>
              <a:t>AEA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51445" y="231250"/>
            <a:ext cx="608202" cy="57482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096882" y="1173749"/>
            <a:ext cx="7232650" cy="583565"/>
            <a:chOff x="2096882" y="1173749"/>
            <a:chExt cx="7232650" cy="58356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96882" y="1173749"/>
              <a:ext cx="7232280" cy="2167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43911" y="1304480"/>
              <a:ext cx="3724529" cy="45243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060194" y="1110742"/>
            <a:ext cx="72720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1480" marR="5080" indent="-399415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1b)</a:t>
            </a:r>
            <a:r>
              <a:rPr sz="1600" b="1" i="1" spc="-3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Corte</a:t>
            </a:r>
            <a:r>
              <a:rPr sz="1600" b="1" i="1" spc="-1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bipolar</a:t>
            </a:r>
            <a:r>
              <a:rPr sz="1600" b="1" i="1" spc="-1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con</a:t>
            </a:r>
            <a:r>
              <a:rPr sz="1600" b="1" i="1" spc="-3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protección</a:t>
            </a:r>
            <a:r>
              <a:rPr sz="1600" b="1" i="1" spc="-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en</a:t>
            </a:r>
            <a:r>
              <a:rPr sz="1600" b="1" i="1" spc="-2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ambos</a:t>
            </a:r>
            <a:r>
              <a:rPr sz="1600" b="1" i="1" spc="-2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polos</a:t>
            </a:r>
            <a:r>
              <a:rPr sz="1600" b="1" i="1" spc="-2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en</a:t>
            </a:r>
            <a:r>
              <a:rPr sz="1600" b="1" i="1" spc="39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tableros</a:t>
            </a:r>
            <a:r>
              <a:rPr sz="1600" b="1" i="1" spc="41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9900"/>
                </a:solidFill>
                <a:latin typeface="Arial"/>
                <a:cs typeface="Arial"/>
              </a:rPr>
              <a:t>monofásico.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(Protección</a:t>
            </a:r>
            <a:r>
              <a:rPr sz="1600" b="1" i="1" spc="-3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de</a:t>
            </a:r>
            <a:r>
              <a:rPr sz="1600" b="1" i="1" spc="-4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9900"/>
                </a:solidFill>
                <a:latin typeface="Arial"/>
                <a:cs typeface="Arial"/>
              </a:rPr>
              <a:t>circuitos</a:t>
            </a:r>
            <a:r>
              <a:rPr sz="1600" b="1" i="1" spc="-2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9900"/>
                </a:solidFill>
                <a:latin typeface="Arial"/>
                <a:cs typeface="Arial"/>
              </a:rPr>
              <a:t>terminales)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95600" y="1981200"/>
            <a:ext cx="304800" cy="1981200"/>
          </a:xfrm>
          <a:custGeom>
            <a:avLst/>
            <a:gdLst/>
            <a:ahLst/>
            <a:cxnLst/>
            <a:rect l="l" t="t" r="r" b="b"/>
            <a:pathLst>
              <a:path w="304800" h="1981200">
                <a:moveTo>
                  <a:pt x="76200" y="0"/>
                </a:moveTo>
                <a:lnTo>
                  <a:pt x="76200" y="457200"/>
                </a:lnTo>
              </a:path>
              <a:path w="304800" h="1981200">
                <a:moveTo>
                  <a:pt x="152400" y="381000"/>
                </a:moveTo>
                <a:lnTo>
                  <a:pt x="0" y="533400"/>
                </a:lnTo>
              </a:path>
              <a:path w="304800" h="1981200">
                <a:moveTo>
                  <a:pt x="0" y="381000"/>
                </a:moveTo>
                <a:lnTo>
                  <a:pt x="152400" y="533400"/>
                </a:lnTo>
              </a:path>
              <a:path w="304800" h="1981200">
                <a:moveTo>
                  <a:pt x="304800" y="457200"/>
                </a:moveTo>
                <a:lnTo>
                  <a:pt x="76200" y="914400"/>
                </a:lnTo>
              </a:path>
              <a:path w="304800" h="1981200">
                <a:moveTo>
                  <a:pt x="76200" y="914400"/>
                </a:moveTo>
                <a:lnTo>
                  <a:pt x="76200" y="1066800"/>
                </a:lnTo>
              </a:path>
              <a:path w="304800" h="1981200">
                <a:moveTo>
                  <a:pt x="76200" y="1066800"/>
                </a:moveTo>
                <a:lnTo>
                  <a:pt x="132159" y="1085850"/>
                </a:lnTo>
                <a:lnTo>
                  <a:pt x="180975" y="1104900"/>
                </a:lnTo>
                <a:lnTo>
                  <a:pt x="215503" y="1123950"/>
                </a:lnTo>
                <a:lnTo>
                  <a:pt x="228600" y="1143000"/>
                </a:lnTo>
                <a:lnTo>
                  <a:pt x="208359" y="1163835"/>
                </a:lnTo>
                <a:lnTo>
                  <a:pt x="161925" y="1185862"/>
                </a:lnTo>
                <a:lnTo>
                  <a:pt x="110728" y="1205507"/>
                </a:lnTo>
                <a:lnTo>
                  <a:pt x="76200" y="1219200"/>
                </a:lnTo>
              </a:path>
              <a:path w="304800" h="1981200">
                <a:moveTo>
                  <a:pt x="76200" y="1219200"/>
                </a:moveTo>
                <a:lnTo>
                  <a:pt x="76200" y="1371600"/>
                </a:lnTo>
              </a:path>
              <a:path w="304800" h="1981200">
                <a:moveTo>
                  <a:pt x="76200" y="1371600"/>
                </a:moveTo>
                <a:lnTo>
                  <a:pt x="228600" y="1371600"/>
                </a:lnTo>
              </a:path>
              <a:path w="304800" h="1981200">
                <a:moveTo>
                  <a:pt x="228600" y="1371600"/>
                </a:moveTo>
                <a:lnTo>
                  <a:pt x="228600" y="1524000"/>
                </a:lnTo>
              </a:path>
              <a:path w="304800" h="1981200">
                <a:moveTo>
                  <a:pt x="228600" y="1524000"/>
                </a:moveTo>
                <a:lnTo>
                  <a:pt x="76200" y="1524000"/>
                </a:lnTo>
              </a:path>
              <a:path w="304800" h="1981200">
                <a:moveTo>
                  <a:pt x="76200" y="1524000"/>
                </a:moveTo>
                <a:lnTo>
                  <a:pt x="76200" y="19812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9000" y="1981200"/>
            <a:ext cx="304800" cy="1981200"/>
          </a:xfrm>
          <a:custGeom>
            <a:avLst/>
            <a:gdLst/>
            <a:ahLst/>
            <a:cxnLst/>
            <a:rect l="l" t="t" r="r" b="b"/>
            <a:pathLst>
              <a:path w="304800" h="1981200">
                <a:moveTo>
                  <a:pt x="76200" y="0"/>
                </a:moveTo>
                <a:lnTo>
                  <a:pt x="76200" y="457200"/>
                </a:lnTo>
              </a:path>
              <a:path w="304800" h="1981200">
                <a:moveTo>
                  <a:pt x="152400" y="381000"/>
                </a:moveTo>
                <a:lnTo>
                  <a:pt x="0" y="533400"/>
                </a:lnTo>
              </a:path>
              <a:path w="304800" h="1981200">
                <a:moveTo>
                  <a:pt x="0" y="381000"/>
                </a:moveTo>
                <a:lnTo>
                  <a:pt x="152400" y="533400"/>
                </a:lnTo>
              </a:path>
              <a:path w="304800" h="1981200">
                <a:moveTo>
                  <a:pt x="304800" y="457200"/>
                </a:moveTo>
                <a:lnTo>
                  <a:pt x="76200" y="914400"/>
                </a:lnTo>
              </a:path>
              <a:path w="304800" h="1981200">
                <a:moveTo>
                  <a:pt x="76200" y="914400"/>
                </a:moveTo>
                <a:lnTo>
                  <a:pt x="76200" y="1066800"/>
                </a:lnTo>
              </a:path>
              <a:path w="304800" h="1981200">
                <a:moveTo>
                  <a:pt x="76200" y="1066800"/>
                </a:moveTo>
                <a:lnTo>
                  <a:pt x="132159" y="1085850"/>
                </a:lnTo>
                <a:lnTo>
                  <a:pt x="180975" y="1104900"/>
                </a:lnTo>
                <a:lnTo>
                  <a:pt x="215503" y="1123950"/>
                </a:lnTo>
                <a:lnTo>
                  <a:pt x="228600" y="1143000"/>
                </a:lnTo>
                <a:lnTo>
                  <a:pt x="208359" y="1163835"/>
                </a:lnTo>
                <a:lnTo>
                  <a:pt x="161925" y="1185862"/>
                </a:lnTo>
                <a:lnTo>
                  <a:pt x="110728" y="1205507"/>
                </a:lnTo>
                <a:lnTo>
                  <a:pt x="76200" y="1219200"/>
                </a:lnTo>
              </a:path>
              <a:path w="304800" h="1981200">
                <a:moveTo>
                  <a:pt x="76200" y="1219200"/>
                </a:moveTo>
                <a:lnTo>
                  <a:pt x="76200" y="1371600"/>
                </a:lnTo>
              </a:path>
              <a:path w="304800" h="1981200">
                <a:moveTo>
                  <a:pt x="76200" y="1371600"/>
                </a:moveTo>
                <a:lnTo>
                  <a:pt x="228600" y="1371600"/>
                </a:lnTo>
              </a:path>
              <a:path w="304800" h="1981200">
                <a:moveTo>
                  <a:pt x="228600" y="1371600"/>
                </a:moveTo>
                <a:lnTo>
                  <a:pt x="228600" y="1524000"/>
                </a:lnTo>
              </a:path>
              <a:path w="304800" h="1981200">
                <a:moveTo>
                  <a:pt x="228600" y="1524000"/>
                </a:moveTo>
                <a:lnTo>
                  <a:pt x="76200" y="1524000"/>
                </a:lnTo>
              </a:path>
              <a:path w="304800" h="1981200">
                <a:moveTo>
                  <a:pt x="76200" y="1524000"/>
                </a:moveTo>
                <a:lnTo>
                  <a:pt x="76200" y="19812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5239511" y="1981200"/>
            <a:ext cx="1866900" cy="1981200"/>
            <a:chOff x="5239511" y="1981200"/>
            <a:chExt cx="1866900" cy="1981200"/>
          </a:xfrm>
        </p:grpSpPr>
        <p:sp>
          <p:nvSpPr>
            <p:cNvPr id="13" name="object 13"/>
            <p:cNvSpPr/>
            <p:nvPr/>
          </p:nvSpPr>
          <p:spPr>
            <a:xfrm>
              <a:off x="5714999" y="1981200"/>
              <a:ext cx="838200" cy="1981200"/>
            </a:xfrm>
            <a:custGeom>
              <a:avLst/>
              <a:gdLst/>
              <a:ahLst/>
              <a:cxnLst/>
              <a:rect l="l" t="t" r="r" b="b"/>
              <a:pathLst>
                <a:path w="838200" h="1981200">
                  <a:moveTo>
                    <a:pt x="76200" y="0"/>
                  </a:moveTo>
                  <a:lnTo>
                    <a:pt x="76200" y="457200"/>
                  </a:lnTo>
                </a:path>
                <a:path w="838200" h="1981200">
                  <a:moveTo>
                    <a:pt x="152400" y="381000"/>
                  </a:moveTo>
                  <a:lnTo>
                    <a:pt x="0" y="533400"/>
                  </a:lnTo>
                </a:path>
                <a:path w="838200" h="1981200">
                  <a:moveTo>
                    <a:pt x="0" y="381000"/>
                  </a:moveTo>
                  <a:lnTo>
                    <a:pt x="152400" y="533400"/>
                  </a:lnTo>
                </a:path>
                <a:path w="838200" h="1981200">
                  <a:moveTo>
                    <a:pt x="304800" y="457200"/>
                  </a:moveTo>
                  <a:lnTo>
                    <a:pt x="76200" y="914400"/>
                  </a:lnTo>
                </a:path>
                <a:path w="838200" h="1981200">
                  <a:moveTo>
                    <a:pt x="76200" y="914400"/>
                  </a:moveTo>
                  <a:lnTo>
                    <a:pt x="76200" y="1066800"/>
                  </a:lnTo>
                </a:path>
                <a:path w="838200" h="1981200">
                  <a:moveTo>
                    <a:pt x="76200" y="1066800"/>
                  </a:moveTo>
                  <a:lnTo>
                    <a:pt x="132159" y="1085850"/>
                  </a:lnTo>
                  <a:lnTo>
                    <a:pt x="180975" y="1104900"/>
                  </a:lnTo>
                  <a:lnTo>
                    <a:pt x="215503" y="1123950"/>
                  </a:lnTo>
                  <a:lnTo>
                    <a:pt x="228600" y="1143000"/>
                  </a:lnTo>
                  <a:lnTo>
                    <a:pt x="208359" y="1163835"/>
                  </a:lnTo>
                  <a:lnTo>
                    <a:pt x="161925" y="1185862"/>
                  </a:lnTo>
                  <a:lnTo>
                    <a:pt x="110728" y="1205507"/>
                  </a:lnTo>
                  <a:lnTo>
                    <a:pt x="76200" y="1219200"/>
                  </a:lnTo>
                </a:path>
                <a:path w="838200" h="1981200">
                  <a:moveTo>
                    <a:pt x="76200" y="1219200"/>
                  </a:moveTo>
                  <a:lnTo>
                    <a:pt x="76200" y="1371600"/>
                  </a:lnTo>
                </a:path>
                <a:path w="838200" h="1981200">
                  <a:moveTo>
                    <a:pt x="76200" y="1371600"/>
                  </a:moveTo>
                  <a:lnTo>
                    <a:pt x="228600" y="1371600"/>
                  </a:lnTo>
                </a:path>
                <a:path w="838200" h="1981200">
                  <a:moveTo>
                    <a:pt x="228600" y="1371600"/>
                  </a:moveTo>
                  <a:lnTo>
                    <a:pt x="228600" y="1524000"/>
                  </a:lnTo>
                </a:path>
                <a:path w="838200" h="1981200">
                  <a:moveTo>
                    <a:pt x="228600" y="1524000"/>
                  </a:moveTo>
                  <a:lnTo>
                    <a:pt x="76200" y="1524000"/>
                  </a:lnTo>
                </a:path>
                <a:path w="838200" h="1981200">
                  <a:moveTo>
                    <a:pt x="76200" y="1524000"/>
                  </a:moveTo>
                  <a:lnTo>
                    <a:pt x="76200" y="1981200"/>
                  </a:lnTo>
                </a:path>
                <a:path w="838200" h="1981200">
                  <a:moveTo>
                    <a:pt x="609600" y="0"/>
                  </a:moveTo>
                  <a:lnTo>
                    <a:pt x="609600" y="457200"/>
                  </a:lnTo>
                </a:path>
                <a:path w="838200" h="1981200">
                  <a:moveTo>
                    <a:pt x="838200" y="457200"/>
                  </a:moveTo>
                  <a:lnTo>
                    <a:pt x="609600" y="914400"/>
                  </a:lnTo>
                </a:path>
                <a:path w="838200" h="1981200">
                  <a:moveTo>
                    <a:pt x="609600" y="914400"/>
                  </a:moveTo>
                  <a:lnTo>
                    <a:pt x="609600" y="1981200"/>
                  </a:lnTo>
                </a:path>
                <a:path w="838200" h="1981200">
                  <a:moveTo>
                    <a:pt x="533400" y="457200"/>
                  </a:moveTo>
                  <a:lnTo>
                    <a:pt x="685800" y="4572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58561" y="2058161"/>
              <a:ext cx="1828800" cy="1828800"/>
            </a:xfrm>
            <a:custGeom>
              <a:avLst/>
              <a:gdLst/>
              <a:ahLst/>
              <a:cxnLst/>
              <a:rect l="l" t="t" r="r" b="b"/>
              <a:pathLst>
                <a:path w="1828800" h="1828800">
                  <a:moveTo>
                    <a:pt x="0" y="1676400"/>
                  </a:moveTo>
                  <a:lnTo>
                    <a:pt x="1828799" y="0"/>
                  </a:lnTo>
                </a:path>
                <a:path w="1828800" h="1828800">
                  <a:moveTo>
                    <a:pt x="0" y="76200"/>
                  </a:moveTo>
                  <a:lnTo>
                    <a:pt x="1752599" y="1828800"/>
                  </a:lnTo>
                </a:path>
              </a:pathLst>
            </a:custGeom>
            <a:ln w="38100">
              <a:solidFill>
                <a:srgbClr val="FF5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7754111" y="2057400"/>
            <a:ext cx="2019300" cy="1981200"/>
            <a:chOff x="7754111" y="2057400"/>
            <a:chExt cx="2019300" cy="1981200"/>
          </a:xfrm>
        </p:grpSpPr>
        <p:sp>
          <p:nvSpPr>
            <p:cNvPr id="16" name="object 16"/>
            <p:cNvSpPr/>
            <p:nvPr/>
          </p:nvSpPr>
          <p:spPr>
            <a:xfrm>
              <a:off x="8686800" y="2057400"/>
              <a:ext cx="304800" cy="1981200"/>
            </a:xfrm>
            <a:custGeom>
              <a:avLst/>
              <a:gdLst/>
              <a:ahLst/>
              <a:cxnLst/>
              <a:rect l="l" t="t" r="r" b="b"/>
              <a:pathLst>
                <a:path w="304800" h="1981200">
                  <a:moveTo>
                    <a:pt x="76200" y="0"/>
                  </a:moveTo>
                  <a:lnTo>
                    <a:pt x="76200" y="457200"/>
                  </a:lnTo>
                </a:path>
                <a:path w="304800" h="1981200">
                  <a:moveTo>
                    <a:pt x="152400" y="381000"/>
                  </a:moveTo>
                  <a:lnTo>
                    <a:pt x="0" y="533400"/>
                  </a:lnTo>
                </a:path>
                <a:path w="304800" h="1981200">
                  <a:moveTo>
                    <a:pt x="0" y="381000"/>
                  </a:moveTo>
                  <a:lnTo>
                    <a:pt x="152400" y="533400"/>
                  </a:lnTo>
                </a:path>
                <a:path w="304800" h="1981200">
                  <a:moveTo>
                    <a:pt x="304800" y="457200"/>
                  </a:moveTo>
                  <a:lnTo>
                    <a:pt x="76200" y="914400"/>
                  </a:lnTo>
                </a:path>
                <a:path w="304800" h="1981200">
                  <a:moveTo>
                    <a:pt x="76200" y="914400"/>
                  </a:moveTo>
                  <a:lnTo>
                    <a:pt x="76200" y="1066800"/>
                  </a:lnTo>
                </a:path>
                <a:path w="304800" h="1981200">
                  <a:moveTo>
                    <a:pt x="76200" y="1066800"/>
                  </a:moveTo>
                  <a:lnTo>
                    <a:pt x="132159" y="1085850"/>
                  </a:lnTo>
                  <a:lnTo>
                    <a:pt x="180975" y="1104900"/>
                  </a:lnTo>
                  <a:lnTo>
                    <a:pt x="215503" y="1123950"/>
                  </a:lnTo>
                  <a:lnTo>
                    <a:pt x="228600" y="1143000"/>
                  </a:lnTo>
                  <a:lnTo>
                    <a:pt x="208359" y="1163835"/>
                  </a:lnTo>
                  <a:lnTo>
                    <a:pt x="161925" y="1185862"/>
                  </a:lnTo>
                  <a:lnTo>
                    <a:pt x="110728" y="1205507"/>
                  </a:lnTo>
                  <a:lnTo>
                    <a:pt x="76200" y="1219200"/>
                  </a:lnTo>
                </a:path>
                <a:path w="304800" h="1981200">
                  <a:moveTo>
                    <a:pt x="76200" y="1219200"/>
                  </a:moveTo>
                  <a:lnTo>
                    <a:pt x="76200" y="1371600"/>
                  </a:lnTo>
                </a:path>
                <a:path w="304800" h="1981200">
                  <a:moveTo>
                    <a:pt x="76200" y="1371600"/>
                  </a:moveTo>
                  <a:lnTo>
                    <a:pt x="228600" y="1371600"/>
                  </a:lnTo>
                </a:path>
                <a:path w="304800" h="1981200">
                  <a:moveTo>
                    <a:pt x="228600" y="1371600"/>
                  </a:moveTo>
                  <a:lnTo>
                    <a:pt x="228600" y="1524000"/>
                  </a:lnTo>
                </a:path>
                <a:path w="304800" h="1981200">
                  <a:moveTo>
                    <a:pt x="228600" y="1524000"/>
                  </a:moveTo>
                  <a:lnTo>
                    <a:pt x="76200" y="1524000"/>
                  </a:lnTo>
                </a:path>
                <a:path w="304800" h="1981200">
                  <a:moveTo>
                    <a:pt x="76200" y="1524000"/>
                  </a:moveTo>
                  <a:lnTo>
                    <a:pt x="76200" y="19812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73161" y="2134361"/>
              <a:ext cx="1981200" cy="1752600"/>
            </a:xfrm>
            <a:custGeom>
              <a:avLst/>
              <a:gdLst/>
              <a:ahLst/>
              <a:cxnLst/>
              <a:rect l="l" t="t" r="r" b="b"/>
              <a:pathLst>
                <a:path w="1981200" h="1752600">
                  <a:moveTo>
                    <a:pt x="0" y="0"/>
                  </a:moveTo>
                  <a:lnTo>
                    <a:pt x="1752600" y="1752600"/>
                  </a:lnTo>
                </a:path>
                <a:path w="1981200" h="1752600">
                  <a:moveTo>
                    <a:pt x="152400" y="1752600"/>
                  </a:moveTo>
                  <a:lnTo>
                    <a:pt x="1981200" y="76200"/>
                  </a:lnTo>
                </a:path>
              </a:pathLst>
            </a:custGeom>
            <a:ln w="38100">
              <a:solidFill>
                <a:srgbClr val="FF5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565775" y="4206316"/>
            <a:ext cx="9226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i="1" spc="-25" dirty="0">
                <a:latin typeface="Arial"/>
                <a:cs typeface="Arial"/>
              </a:rPr>
              <a:t>1P</a:t>
            </a:r>
            <a:endParaRPr sz="5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5400" b="1" i="1" spc="-25" dirty="0">
                <a:latin typeface="Arial"/>
                <a:cs typeface="Arial"/>
              </a:rPr>
              <a:t>+N</a:t>
            </a:r>
            <a:endParaRPr sz="5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93139" y="6157797"/>
            <a:ext cx="2647950" cy="483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endParaRPr sz="1400" dirty="0">
              <a:latin typeface="Arial"/>
              <a:cs typeface="Arial"/>
            </a:endParaRPr>
          </a:p>
          <a:p>
            <a:pPr marL="2324735">
              <a:lnSpc>
                <a:spcPct val="100000"/>
              </a:lnSpc>
              <a:spcBef>
                <a:spcPts val="600"/>
              </a:spcBef>
            </a:pPr>
            <a:fld id="{81D60167-4931-47E6-BA6A-407CBD079E47}" type="slidenum">
              <a:rPr sz="1200" b="1" i="1" spc="-25" dirty="0">
                <a:solidFill>
                  <a:srgbClr val="045C75"/>
                </a:solidFill>
                <a:latin typeface="Arial"/>
                <a:cs typeface="Arial"/>
              </a:rPr>
              <a:t>78</a:t>
            </a:fld>
            <a:endParaRPr sz="1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33409" y="4206316"/>
            <a:ext cx="864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i="1" spc="-25" dirty="0">
                <a:latin typeface="Arial"/>
                <a:cs typeface="Arial"/>
              </a:rPr>
              <a:t>1P</a:t>
            </a:r>
            <a:endParaRPr sz="5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22194" y="4206316"/>
            <a:ext cx="86486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i="1" spc="-25" dirty="0">
                <a:latin typeface="Arial"/>
                <a:cs typeface="Arial"/>
              </a:rPr>
              <a:t>2P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139" y="6142431"/>
            <a:ext cx="1441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latin typeface="Arial"/>
                <a:cs typeface="Arial"/>
              </a:rPr>
              <a:t>In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4887" y="6167835"/>
            <a:ext cx="6379845" cy="466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65"/>
              </a:lnSpc>
              <a:tabLst>
                <a:tab pos="5761990" algn="l"/>
              </a:tabLst>
            </a:pPr>
            <a:r>
              <a:rPr sz="1050" b="1" dirty="0">
                <a:latin typeface="Arial"/>
                <a:cs typeface="Arial"/>
              </a:rPr>
              <a:t>structor:</a:t>
            </a:r>
            <a:r>
              <a:rPr sz="1050" b="1" spc="-5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Téc.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Jorge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Roisman</a:t>
            </a:r>
            <a:r>
              <a:rPr sz="1050" b="1" dirty="0">
                <a:latin typeface="Arial"/>
                <a:cs typeface="Arial"/>
              </a:rPr>
              <a:t>	</a:t>
            </a:r>
            <a:endParaRPr sz="1050" dirty="0">
              <a:latin typeface="Arial"/>
              <a:cs typeface="Arial"/>
            </a:endParaRPr>
          </a:p>
          <a:p>
            <a:pPr marL="1456690">
              <a:lnSpc>
                <a:spcPct val="100000"/>
              </a:lnSpc>
              <a:spcBef>
                <a:spcPts val="1010"/>
              </a:spcBef>
            </a:pPr>
            <a:r>
              <a:rPr sz="1200" spc="-25" dirty="0">
                <a:solidFill>
                  <a:srgbClr val="888888"/>
                </a:solidFill>
                <a:latin typeface="Microsoft Sans Serif"/>
                <a:cs typeface="Microsoft Sans Serif"/>
              </a:rPr>
              <a:t>79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2999" y="-58"/>
            <a:ext cx="9490075" cy="6831965"/>
          </a:xfrm>
          <a:custGeom>
            <a:avLst/>
            <a:gdLst/>
            <a:ahLst/>
            <a:cxnLst/>
            <a:rect l="l" t="t" r="r" b="b"/>
            <a:pathLst>
              <a:path w="9490075" h="6831965">
                <a:moveTo>
                  <a:pt x="9489562" y="0"/>
                </a:moveTo>
                <a:lnTo>
                  <a:pt x="0" y="0"/>
                </a:lnTo>
                <a:lnTo>
                  <a:pt x="0" y="6831864"/>
                </a:lnTo>
                <a:lnTo>
                  <a:pt x="9489562" y="6831864"/>
                </a:lnTo>
                <a:lnTo>
                  <a:pt x="94895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98452" y="6103334"/>
            <a:ext cx="77660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latin typeface="Microsoft Sans Serif"/>
                <a:cs typeface="Microsoft Sans Serif"/>
              </a:rPr>
              <a:t>BTT-</a:t>
            </a:r>
            <a:r>
              <a:rPr sz="600" spc="-10" dirty="0">
                <a:latin typeface="Microsoft Sans Serif"/>
                <a:cs typeface="Microsoft Sans Serif"/>
              </a:rPr>
              <a:t>E.Tison-En-10/97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98416" y="5715935"/>
            <a:ext cx="7578725" cy="472440"/>
            <a:chOff x="2098416" y="5715935"/>
            <a:chExt cx="7578725" cy="472440"/>
          </a:xfrm>
        </p:grpSpPr>
        <p:sp>
          <p:nvSpPr>
            <p:cNvPr id="7" name="object 7"/>
            <p:cNvSpPr/>
            <p:nvPr/>
          </p:nvSpPr>
          <p:spPr>
            <a:xfrm>
              <a:off x="2109529" y="5727048"/>
              <a:ext cx="7556500" cy="0"/>
            </a:xfrm>
            <a:custGeom>
              <a:avLst/>
              <a:gdLst/>
              <a:ahLst/>
              <a:cxnLst/>
              <a:rect l="l" t="t" r="r" b="b"/>
              <a:pathLst>
                <a:path w="7556500">
                  <a:moveTo>
                    <a:pt x="0" y="0"/>
                  </a:moveTo>
                  <a:lnTo>
                    <a:pt x="7556503" y="0"/>
                  </a:lnTo>
                </a:path>
              </a:pathLst>
            </a:custGeom>
            <a:ln w="21695">
              <a:solidFill>
                <a:srgbClr val="00FF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0359" y="6065444"/>
              <a:ext cx="1520342" cy="1224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2923" y="5846191"/>
              <a:ext cx="215238" cy="9300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6532" y="5846191"/>
              <a:ext cx="218179" cy="9300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95600" y="5770448"/>
              <a:ext cx="262890" cy="247650"/>
            </a:xfrm>
            <a:custGeom>
              <a:avLst/>
              <a:gdLst/>
              <a:ahLst/>
              <a:cxnLst/>
              <a:rect l="l" t="t" r="r" b="b"/>
              <a:pathLst>
                <a:path w="262889" h="247650">
                  <a:moveTo>
                    <a:pt x="229386" y="0"/>
                  </a:moveTo>
                  <a:lnTo>
                    <a:pt x="80337" y="0"/>
                  </a:lnTo>
                  <a:lnTo>
                    <a:pt x="77430" y="425"/>
                  </a:lnTo>
                  <a:lnTo>
                    <a:pt x="74944" y="851"/>
                  </a:lnTo>
                  <a:lnTo>
                    <a:pt x="72002" y="1242"/>
                  </a:lnTo>
                  <a:lnTo>
                    <a:pt x="69516" y="1668"/>
                  </a:lnTo>
                  <a:lnTo>
                    <a:pt x="67029" y="2519"/>
                  </a:lnTo>
                  <a:lnTo>
                    <a:pt x="64123" y="3797"/>
                  </a:lnTo>
                  <a:lnTo>
                    <a:pt x="61601" y="4613"/>
                  </a:lnTo>
                  <a:lnTo>
                    <a:pt x="59535" y="5891"/>
                  </a:lnTo>
                  <a:lnTo>
                    <a:pt x="57048" y="7133"/>
                  </a:lnTo>
                  <a:lnTo>
                    <a:pt x="54947" y="8837"/>
                  </a:lnTo>
                  <a:lnTo>
                    <a:pt x="52881" y="10079"/>
                  </a:lnTo>
                  <a:lnTo>
                    <a:pt x="48713" y="13451"/>
                  </a:lnTo>
                  <a:lnTo>
                    <a:pt x="44966" y="17248"/>
                  </a:lnTo>
                  <a:lnTo>
                    <a:pt x="43285" y="18917"/>
                  </a:lnTo>
                  <a:lnTo>
                    <a:pt x="41639" y="21046"/>
                  </a:lnTo>
                  <a:lnTo>
                    <a:pt x="39118" y="25234"/>
                  </a:lnTo>
                  <a:lnTo>
                    <a:pt x="37472" y="27754"/>
                  </a:lnTo>
                  <a:lnTo>
                    <a:pt x="36631" y="29883"/>
                  </a:lnTo>
                  <a:lnTo>
                    <a:pt x="35370" y="32403"/>
                  </a:lnTo>
                  <a:lnTo>
                    <a:pt x="34565" y="34923"/>
                  </a:lnTo>
                  <a:lnTo>
                    <a:pt x="33724" y="37443"/>
                  </a:lnTo>
                  <a:lnTo>
                    <a:pt x="32884" y="39537"/>
                  </a:lnTo>
                  <a:lnTo>
                    <a:pt x="32464" y="42483"/>
                  </a:lnTo>
                  <a:lnTo>
                    <a:pt x="31623" y="47558"/>
                  </a:lnTo>
                  <a:lnTo>
                    <a:pt x="31623" y="58064"/>
                  </a:lnTo>
                  <a:lnTo>
                    <a:pt x="32043" y="61010"/>
                  </a:lnTo>
                  <a:lnTo>
                    <a:pt x="32464" y="63118"/>
                  </a:lnTo>
                  <a:lnTo>
                    <a:pt x="33304" y="66064"/>
                  </a:lnTo>
                  <a:lnTo>
                    <a:pt x="34145" y="68587"/>
                  </a:lnTo>
                  <a:lnTo>
                    <a:pt x="34950" y="71114"/>
                  </a:lnTo>
                  <a:lnTo>
                    <a:pt x="37472" y="76165"/>
                  </a:lnTo>
                  <a:lnTo>
                    <a:pt x="39118" y="78688"/>
                  </a:lnTo>
                  <a:lnTo>
                    <a:pt x="102821" y="179687"/>
                  </a:lnTo>
                  <a:lnTo>
                    <a:pt x="104081" y="182633"/>
                  </a:lnTo>
                  <a:lnTo>
                    <a:pt x="104502" y="185578"/>
                  </a:lnTo>
                  <a:lnTo>
                    <a:pt x="103661" y="188105"/>
                  </a:lnTo>
                  <a:lnTo>
                    <a:pt x="102400" y="190629"/>
                  </a:lnTo>
                  <a:lnTo>
                    <a:pt x="100334" y="191892"/>
                  </a:lnTo>
                  <a:lnTo>
                    <a:pt x="97427" y="192315"/>
                  </a:lnTo>
                  <a:lnTo>
                    <a:pt x="0" y="192315"/>
                  </a:lnTo>
                  <a:lnTo>
                    <a:pt x="33304" y="247444"/>
                  </a:lnTo>
                  <a:lnTo>
                    <a:pt x="205642" y="247444"/>
                  </a:lnTo>
                  <a:lnTo>
                    <a:pt x="208584" y="247022"/>
                  </a:lnTo>
                  <a:lnTo>
                    <a:pt x="211490" y="247022"/>
                  </a:lnTo>
                  <a:lnTo>
                    <a:pt x="214397" y="246599"/>
                  </a:lnTo>
                  <a:lnTo>
                    <a:pt x="216884" y="246180"/>
                  </a:lnTo>
                  <a:lnTo>
                    <a:pt x="219405" y="245339"/>
                  </a:lnTo>
                  <a:lnTo>
                    <a:pt x="222312" y="244498"/>
                  </a:lnTo>
                  <a:lnTo>
                    <a:pt x="224798" y="243653"/>
                  </a:lnTo>
                  <a:lnTo>
                    <a:pt x="226900" y="242812"/>
                  </a:lnTo>
                  <a:lnTo>
                    <a:pt x="229386" y="241552"/>
                  </a:lnTo>
                  <a:lnTo>
                    <a:pt x="231452" y="239866"/>
                  </a:lnTo>
                  <a:lnTo>
                    <a:pt x="233553" y="238607"/>
                  </a:lnTo>
                  <a:lnTo>
                    <a:pt x="236040" y="236921"/>
                  </a:lnTo>
                  <a:lnTo>
                    <a:pt x="238141" y="235661"/>
                  </a:lnTo>
                  <a:lnTo>
                    <a:pt x="239787" y="233975"/>
                  </a:lnTo>
                  <a:lnTo>
                    <a:pt x="241468" y="231870"/>
                  </a:lnTo>
                  <a:lnTo>
                    <a:pt x="243534" y="230188"/>
                  </a:lnTo>
                  <a:lnTo>
                    <a:pt x="245215" y="228083"/>
                  </a:lnTo>
                  <a:lnTo>
                    <a:pt x="255196" y="204939"/>
                  </a:lnTo>
                  <a:lnTo>
                    <a:pt x="255617" y="202834"/>
                  </a:lnTo>
                  <a:lnTo>
                    <a:pt x="256037" y="199889"/>
                  </a:lnTo>
                  <a:lnTo>
                    <a:pt x="256037" y="194838"/>
                  </a:lnTo>
                  <a:lnTo>
                    <a:pt x="255617" y="191892"/>
                  </a:lnTo>
                  <a:lnTo>
                    <a:pt x="255196" y="189369"/>
                  </a:lnTo>
                  <a:lnTo>
                    <a:pt x="255196" y="186842"/>
                  </a:lnTo>
                  <a:lnTo>
                    <a:pt x="254356" y="184318"/>
                  </a:lnTo>
                  <a:lnTo>
                    <a:pt x="253550" y="181791"/>
                  </a:lnTo>
                  <a:lnTo>
                    <a:pt x="252710" y="179268"/>
                  </a:lnTo>
                  <a:lnTo>
                    <a:pt x="251449" y="176322"/>
                  </a:lnTo>
                  <a:lnTo>
                    <a:pt x="250188" y="174218"/>
                  </a:lnTo>
                  <a:lnTo>
                    <a:pt x="248963" y="171272"/>
                  </a:lnTo>
                  <a:lnTo>
                    <a:pt x="180672" y="61862"/>
                  </a:lnTo>
                  <a:lnTo>
                    <a:pt x="179831" y="59342"/>
                  </a:lnTo>
                  <a:lnTo>
                    <a:pt x="179831" y="56396"/>
                  </a:lnTo>
                  <a:lnTo>
                    <a:pt x="181092" y="54266"/>
                  </a:lnTo>
                  <a:lnTo>
                    <a:pt x="183193" y="52598"/>
                  </a:lnTo>
                  <a:lnTo>
                    <a:pt x="186100" y="51746"/>
                  </a:lnTo>
                  <a:lnTo>
                    <a:pt x="262691" y="51746"/>
                  </a:lnTo>
                  <a:lnTo>
                    <a:pt x="229386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561061" y="6009824"/>
            <a:ext cx="164465" cy="260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-50" dirty="0">
                <a:latin typeface="Microsoft Sans Serif"/>
                <a:cs typeface="Microsoft Sans Serif"/>
              </a:rPr>
              <a:t>C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12265" y="795597"/>
            <a:ext cx="1061085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0"/>
              </a:lnSpc>
            </a:pPr>
            <a:r>
              <a:rPr sz="1000" b="1" dirty="0">
                <a:latin typeface="Arial"/>
                <a:cs typeface="Arial"/>
              </a:rPr>
              <a:t>Earthing</a:t>
            </a:r>
            <a:r>
              <a:rPr sz="1000" b="1" spc="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systems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63377" y="1605034"/>
            <a:ext cx="4514850" cy="3999229"/>
            <a:chOff x="5263377" y="1605034"/>
            <a:chExt cx="4514850" cy="3999229"/>
          </a:xfrm>
        </p:grpSpPr>
        <p:sp>
          <p:nvSpPr>
            <p:cNvPr id="15" name="object 15"/>
            <p:cNvSpPr/>
            <p:nvPr/>
          </p:nvSpPr>
          <p:spPr>
            <a:xfrm>
              <a:off x="5268775" y="1610432"/>
              <a:ext cx="4504055" cy="3988435"/>
            </a:xfrm>
            <a:custGeom>
              <a:avLst/>
              <a:gdLst/>
              <a:ahLst/>
              <a:cxnLst/>
              <a:rect l="l" t="t" r="r" b="b"/>
              <a:pathLst>
                <a:path w="4504055" h="3988435">
                  <a:moveTo>
                    <a:pt x="0" y="3987851"/>
                  </a:moveTo>
                  <a:lnTo>
                    <a:pt x="4503902" y="3987851"/>
                  </a:lnTo>
                  <a:lnTo>
                    <a:pt x="4503902" y="0"/>
                  </a:lnTo>
                  <a:lnTo>
                    <a:pt x="0" y="0"/>
                  </a:lnTo>
                  <a:lnTo>
                    <a:pt x="0" y="3987851"/>
                  </a:lnTo>
                  <a:close/>
                </a:path>
              </a:pathLst>
            </a:custGeom>
            <a:ln w="10761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88141" y="2410374"/>
              <a:ext cx="448945" cy="1988185"/>
            </a:xfrm>
            <a:custGeom>
              <a:avLst/>
              <a:gdLst/>
              <a:ahLst/>
              <a:cxnLst/>
              <a:rect l="l" t="t" r="r" b="b"/>
              <a:pathLst>
                <a:path w="448945" h="1988185">
                  <a:moveTo>
                    <a:pt x="448442" y="0"/>
                  </a:moveTo>
                  <a:lnTo>
                    <a:pt x="0" y="0"/>
                  </a:lnTo>
                  <a:lnTo>
                    <a:pt x="0" y="1988040"/>
                  </a:lnTo>
                  <a:lnTo>
                    <a:pt x="448442" y="1988040"/>
                  </a:lnTo>
                  <a:lnTo>
                    <a:pt x="44844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53440" y="2410401"/>
              <a:ext cx="1737360" cy="1988185"/>
            </a:xfrm>
            <a:custGeom>
              <a:avLst/>
              <a:gdLst/>
              <a:ahLst/>
              <a:cxnLst/>
              <a:rect l="l" t="t" r="r" b="b"/>
              <a:pathLst>
                <a:path w="1737359" h="1988185">
                  <a:moveTo>
                    <a:pt x="1729683" y="0"/>
                  </a:moveTo>
                  <a:lnTo>
                    <a:pt x="14253" y="0"/>
                  </a:lnTo>
                  <a:lnTo>
                    <a:pt x="7126" y="72226"/>
                  </a:lnTo>
                  <a:lnTo>
                    <a:pt x="0" y="253010"/>
                  </a:lnTo>
                  <a:lnTo>
                    <a:pt x="21380" y="462640"/>
                  </a:lnTo>
                  <a:lnTo>
                    <a:pt x="42689" y="556593"/>
                  </a:lnTo>
                  <a:lnTo>
                    <a:pt x="78324" y="636158"/>
                  </a:lnTo>
                  <a:lnTo>
                    <a:pt x="149521" y="722917"/>
                  </a:lnTo>
                  <a:lnTo>
                    <a:pt x="220647" y="787949"/>
                  </a:lnTo>
                  <a:lnTo>
                    <a:pt x="377294" y="867515"/>
                  </a:lnTo>
                  <a:lnTo>
                    <a:pt x="548125" y="947007"/>
                  </a:lnTo>
                  <a:lnTo>
                    <a:pt x="633504" y="990387"/>
                  </a:lnTo>
                  <a:lnTo>
                    <a:pt x="711828" y="1062686"/>
                  </a:lnTo>
                  <a:lnTo>
                    <a:pt x="754518" y="1120525"/>
                  </a:lnTo>
                  <a:lnTo>
                    <a:pt x="783025" y="1192824"/>
                  </a:lnTo>
                  <a:lnTo>
                    <a:pt x="825715" y="1344608"/>
                  </a:lnTo>
                  <a:lnTo>
                    <a:pt x="832842" y="1525341"/>
                  </a:lnTo>
                  <a:lnTo>
                    <a:pt x="832842" y="1988013"/>
                  </a:lnTo>
                  <a:lnTo>
                    <a:pt x="1736810" y="1988013"/>
                  </a:lnTo>
                  <a:lnTo>
                    <a:pt x="1729683" y="0"/>
                  </a:lnTo>
                  <a:close/>
                </a:path>
              </a:pathLst>
            </a:custGeom>
            <a:solidFill>
              <a:srgbClr val="FF2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83272" y="2410401"/>
              <a:ext cx="1203325" cy="1778635"/>
            </a:xfrm>
            <a:custGeom>
              <a:avLst/>
              <a:gdLst/>
              <a:ahLst/>
              <a:cxnLst/>
              <a:rect l="l" t="t" r="r" b="b"/>
              <a:pathLst>
                <a:path w="1203325" h="1778635">
                  <a:moveTo>
                    <a:pt x="384421" y="0"/>
                  </a:moveTo>
                  <a:lnTo>
                    <a:pt x="0" y="0"/>
                  </a:lnTo>
                  <a:lnTo>
                    <a:pt x="14253" y="86686"/>
                  </a:lnTo>
                  <a:lnTo>
                    <a:pt x="71197" y="310849"/>
                  </a:lnTo>
                  <a:lnTo>
                    <a:pt x="128140" y="455447"/>
                  </a:lnTo>
                  <a:lnTo>
                    <a:pt x="199337" y="614432"/>
                  </a:lnTo>
                  <a:lnTo>
                    <a:pt x="291844" y="780756"/>
                  </a:lnTo>
                  <a:lnTo>
                    <a:pt x="405731" y="939741"/>
                  </a:lnTo>
                  <a:lnTo>
                    <a:pt x="633576" y="1243397"/>
                  </a:lnTo>
                  <a:lnTo>
                    <a:pt x="854223" y="1496421"/>
                  </a:lnTo>
                  <a:lnTo>
                    <a:pt x="989419" y="1619322"/>
                  </a:lnTo>
                  <a:lnTo>
                    <a:pt x="1103377" y="1713304"/>
                  </a:lnTo>
                  <a:lnTo>
                    <a:pt x="1203010" y="1778366"/>
                  </a:lnTo>
                  <a:lnTo>
                    <a:pt x="1203010" y="1525341"/>
                  </a:lnTo>
                  <a:lnTo>
                    <a:pt x="1195883" y="1344608"/>
                  </a:lnTo>
                  <a:lnTo>
                    <a:pt x="1153193" y="1192824"/>
                  </a:lnTo>
                  <a:lnTo>
                    <a:pt x="1124686" y="1120525"/>
                  </a:lnTo>
                  <a:lnTo>
                    <a:pt x="1081996" y="1062686"/>
                  </a:lnTo>
                  <a:lnTo>
                    <a:pt x="1003672" y="990387"/>
                  </a:lnTo>
                  <a:lnTo>
                    <a:pt x="918293" y="947007"/>
                  </a:lnTo>
                  <a:lnTo>
                    <a:pt x="747462" y="867515"/>
                  </a:lnTo>
                  <a:lnTo>
                    <a:pt x="590815" y="787949"/>
                  </a:lnTo>
                  <a:lnTo>
                    <a:pt x="519689" y="722917"/>
                  </a:lnTo>
                  <a:lnTo>
                    <a:pt x="448492" y="636158"/>
                  </a:lnTo>
                  <a:lnTo>
                    <a:pt x="412857" y="556593"/>
                  </a:lnTo>
                  <a:lnTo>
                    <a:pt x="391548" y="462640"/>
                  </a:lnTo>
                  <a:lnTo>
                    <a:pt x="370168" y="253010"/>
                  </a:lnTo>
                  <a:lnTo>
                    <a:pt x="377294" y="72226"/>
                  </a:lnTo>
                  <a:lnTo>
                    <a:pt x="384421" y="0"/>
                  </a:lnTo>
                  <a:close/>
                </a:path>
              </a:pathLst>
            </a:custGeom>
            <a:solidFill>
              <a:srgbClr val="FF5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43705" y="2410401"/>
              <a:ext cx="2143125" cy="1988185"/>
            </a:xfrm>
            <a:custGeom>
              <a:avLst/>
              <a:gdLst/>
              <a:ahLst/>
              <a:cxnLst/>
              <a:rect l="l" t="t" r="r" b="b"/>
              <a:pathLst>
                <a:path w="2143125" h="1988185">
                  <a:moveTo>
                    <a:pt x="946693" y="0"/>
                  </a:moveTo>
                  <a:lnTo>
                    <a:pt x="0" y="0"/>
                  </a:lnTo>
                  <a:lnTo>
                    <a:pt x="0" y="1988013"/>
                  </a:lnTo>
                  <a:lnTo>
                    <a:pt x="2142577" y="1988013"/>
                  </a:lnTo>
                  <a:lnTo>
                    <a:pt x="2142577" y="1778366"/>
                  </a:lnTo>
                  <a:lnTo>
                    <a:pt x="2042944" y="1713304"/>
                  </a:lnTo>
                  <a:lnTo>
                    <a:pt x="1928986" y="1619322"/>
                  </a:lnTo>
                  <a:lnTo>
                    <a:pt x="1793789" y="1496421"/>
                  </a:lnTo>
                  <a:lnTo>
                    <a:pt x="1573143" y="1243397"/>
                  </a:lnTo>
                  <a:lnTo>
                    <a:pt x="1345297" y="939741"/>
                  </a:lnTo>
                  <a:lnTo>
                    <a:pt x="1231411" y="780756"/>
                  </a:lnTo>
                  <a:lnTo>
                    <a:pt x="1138904" y="614432"/>
                  </a:lnTo>
                  <a:lnTo>
                    <a:pt x="1067707" y="455447"/>
                  </a:lnTo>
                  <a:lnTo>
                    <a:pt x="1017890" y="310849"/>
                  </a:lnTo>
                  <a:lnTo>
                    <a:pt x="960947" y="86686"/>
                  </a:lnTo>
                  <a:lnTo>
                    <a:pt x="94669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88141" y="2244077"/>
              <a:ext cx="3851275" cy="2154555"/>
            </a:xfrm>
            <a:custGeom>
              <a:avLst/>
              <a:gdLst/>
              <a:ahLst/>
              <a:cxnLst/>
              <a:rect l="l" t="t" r="r" b="b"/>
              <a:pathLst>
                <a:path w="3851275" h="2154554">
                  <a:moveTo>
                    <a:pt x="1615849" y="166324"/>
                  </a:moveTo>
                  <a:lnTo>
                    <a:pt x="1615849" y="2154337"/>
                  </a:lnTo>
                </a:path>
                <a:path w="3851275" h="2154554">
                  <a:moveTo>
                    <a:pt x="0" y="0"/>
                  </a:moveTo>
                  <a:lnTo>
                    <a:pt x="0" y="2154337"/>
                  </a:lnTo>
                  <a:lnTo>
                    <a:pt x="3850897" y="2154337"/>
                  </a:lnTo>
                </a:path>
                <a:path w="3851275" h="2154554">
                  <a:moveTo>
                    <a:pt x="3494982" y="166324"/>
                  </a:moveTo>
                  <a:lnTo>
                    <a:pt x="0" y="166323"/>
                  </a:lnTo>
                </a:path>
                <a:path w="3851275" h="2154554">
                  <a:moveTo>
                    <a:pt x="3494982" y="368688"/>
                  </a:moveTo>
                  <a:lnTo>
                    <a:pt x="0" y="368688"/>
                  </a:lnTo>
                </a:path>
                <a:path w="3851275" h="2154554">
                  <a:moveTo>
                    <a:pt x="3494982" y="628964"/>
                  </a:moveTo>
                  <a:lnTo>
                    <a:pt x="0" y="628964"/>
                  </a:lnTo>
                </a:path>
                <a:path w="3851275" h="2154554">
                  <a:moveTo>
                    <a:pt x="3494982" y="838595"/>
                  </a:moveTo>
                  <a:lnTo>
                    <a:pt x="0" y="838595"/>
                  </a:lnTo>
                </a:path>
                <a:path w="3851275" h="2154554">
                  <a:moveTo>
                    <a:pt x="3494982" y="1026573"/>
                  </a:moveTo>
                  <a:lnTo>
                    <a:pt x="0" y="1026572"/>
                  </a:lnTo>
                </a:path>
                <a:path w="3851275" h="2154554">
                  <a:moveTo>
                    <a:pt x="3494982" y="1286849"/>
                  </a:moveTo>
                  <a:lnTo>
                    <a:pt x="0" y="1286849"/>
                  </a:lnTo>
                </a:path>
                <a:path w="3851275" h="2154554">
                  <a:moveTo>
                    <a:pt x="3494982" y="1482020"/>
                  </a:moveTo>
                  <a:lnTo>
                    <a:pt x="0" y="1482020"/>
                  </a:lnTo>
                </a:path>
                <a:path w="3851275" h="2154554">
                  <a:moveTo>
                    <a:pt x="3494982" y="1691665"/>
                  </a:moveTo>
                  <a:lnTo>
                    <a:pt x="0" y="1691665"/>
                  </a:lnTo>
                </a:path>
                <a:path w="3851275" h="2154554">
                  <a:moveTo>
                    <a:pt x="3494982" y="1944690"/>
                  </a:moveTo>
                  <a:lnTo>
                    <a:pt x="0" y="1944689"/>
                  </a:lnTo>
                </a:path>
                <a:path w="3851275" h="2154554">
                  <a:moveTo>
                    <a:pt x="213543" y="166323"/>
                  </a:moveTo>
                  <a:lnTo>
                    <a:pt x="213543" y="2154337"/>
                  </a:lnTo>
                </a:path>
              </a:pathLst>
            </a:custGeom>
            <a:ln w="71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77908" y="2403134"/>
              <a:ext cx="14604" cy="2002789"/>
            </a:xfrm>
            <a:custGeom>
              <a:avLst/>
              <a:gdLst/>
              <a:ahLst/>
              <a:cxnLst/>
              <a:rect l="l" t="t" r="r" b="b"/>
              <a:pathLst>
                <a:path w="14604" h="2002789">
                  <a:moveTo>
                    <a:pt x="11046" y="0"/>
                  </a:moveTo>
                  <a:lnTo>
                    <a:pt x="3207" y="0"/>
                  </a:lnTo>
                  <a:lnTo>
                    <a:pt x="0" y="3269"/>
                  </a:lnTo>
                  <a:lnTo>
                    <a:pt x="0" y="1999271"/>
                  </a:lnTo>
                  <a:lnTo>
                    <a:pt x="3207" y="2002508"/>
                  </a:lnTo>
                  <a:lnTo>
                    <a:pt x="11046" y="2002508"/>
                  </a:lnTo>
                  <a:lnTo>
                    <a:pt x="14253" y="1999271"/>
                  </a:lnTo>
                  <a:lnTo>
                    <a:pt x="14253" y="7266"/>
                  </a:lnTo>
                  <a:lnTo>
                    <a:pt x="14253" y="3269"/>
                  </a:lnTo>
                  <a:lnTo>
                    <a:pt x="110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64388" y="2410401"/>
              <a:ext cx="0" cy="1988185"/>
            </a:xfrm>
            <a:custGeom>
              <a:avLst/>
              <a:gdLst/>
              <a:ahLst/>
              <a:cxnLst/>
              <a:rect l="l" t="t" r="r" b="b"/>
              <a:pathLst>
                <a:path h="1988185">
                  <a:moveTo>
                    <a:pt x="0" y="0"/>
                  </a:moveTo>
                  <a:lnTo>
                    <a:pt x="0" y="1988013"/>
                  </a:lnTo>
                </a:path>
              </a:pathLst>
            </a:custGeom>
            <a:ln w="71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47264" y="2410406"/>
              <a:ext cx="0" cy="1966595"/>
            </a:xfrm>
            <a:custGeom>
              <a:avLst/>
              <a:gdLst/>
              <a:ahLst/>
              <a:cxnLst/>
              <a:rect l="l" t="t" r="r" b="b"/>
              <a:pathLst>
                <a:path h="1966595">
                  <a:moveTo>
                    <a:pt x="0" y="0"/>
                  </a:moveTo>
                  <a:lnTo>
                    <a:pt x="0" y="1966320"/>
                  </a:lnTo>
                </a:path>
              </a:pathLst>
            </a:custGeom>
            <a:ln w="711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76879" y="2410401"/>
              <a:ext cx="2306320" cy="1988185"/>
            </a:xfrm>
            <a:custGeom>
              <a:avLst/>
              <a:gdLst/>
              <a:ahLst/>
              <a:cxnLst/>
              <a:rect l="l" t="t" r="r" b="b"/>
              <a:pathLst>
                <a:path w="2306320" h="1988185">
                  <a:moveTo>
                    <a:pt x="0" y="0"/>
                  </a:moveTo>
                  <a:lnTo>
                    <a:pt x="0" y="1988013"/>
                  </a:lnTo>
                </a:path>
                <a:path w="2306320" h="1988185">
                  <a:moveTo>
                    <a:pt x="206393" y="0"/>
                  </a:moveTo>
                  <a:lnTo>
                    <a:pt x="206393" y="1988013"/>
                  </a:lnTo>
                </a:path>
                <a:path w="2306320" h="1988185">
                  <a:moveTo>
                    <a:pt x="690448" y="0"/>
                  </a:moveTo>
                  <a:lnTo>
                    <a:pt x="690448" y="1988013"/>
                  </a:lnTo>
                </a:path>
                <a:path w="2306320" h="1988185">
                  <a:moveTo>
                    <a:pt x="918221" y="0"/>
                  </a:moveTo>
                  <a:lnTo>
                    <a:pt x="918222" y="1988013"/>
                  </a:lnTo>
                </a:path>
                <a:path w="2306320" h="1988185">
                  <a:moveTo>
                    <a:pt x="1124686" y="0"/>
                  </a:moveTo>
                  <a:lnTo>
                    <a:pt x="1124686" y="1988013"/>
                  </a:lnTo>
                </a:path>
                <a:path w="2306320" h="1988185">
                  <a:moveTo>
                    <a:pt x="1416530" y="0"/>
                  </a:moveTo>
                  <a:lnTo>
                    <a:pt x="1416530" y="1988013"/>
                  </a:lnTo>
                </a:path>
                <a:path w="2306320" h="1988185">
                  <a:moveTo>
                    <a:pt x="1615796" y="0"/>
                  </a:moveTo>
                  <a:lnTo>
                    <a:pt x="1615797" y="1988013"/>
                  </a:lnTo>
                </a:path>
                <a:path w="2306320" h="1988185">
                  <a:moveTo>
                    <a:pt x="1829388" y="0"/>
                  </a:moveTo>
                  <a:lnTo>
                    <a:pt x="1829388" y="1988013"/>
                  </a:lnTo>
                </a:path>
                <a:path w="2306320" h="1988185">
                  <a:moveTo>
                    <a:pt x="2106978" y="0"/>
                  </a:moveTo>
                  <a:lnTo>
                    <a:pt x="2106979" y="1988013"/>
                  </a:lnTo>
                </a:path>
                <a:path w="2306320" h="1988185">
                  <a:moveTo>
                    <a:pt x="2306245" y="0"/>
                  </a:moveTo>
                  <a:lnTo>
                    <a:pt x="2306245" y="1988013"/>
                  </a:lnTo>
                </a:path>
              </a:pathLst>
            </a:custGeom>
            <a:ln w="71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3212" y="2139284"/>
              <a:ext cx="78329" cy="14455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92735" y="4358656"/>
              <a:ext cx="142494" cy="7951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8842" y="2406768"/>
              <a:ext cx="1743328" cy="2576331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5285055" y="499467"/>
            <a:ext cx="4273550" cy="807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550" i="0" spc="-10" dirty="0">
                <a:solidFill>
                  <a:srgbClr val="676767"/>
                </a:solidFill>
                <a:latin typeface="Arial"/>
                <a:cs typeface="Arial"/>
              </a:rPr>
              <a:t>Efectos</a:t>
            </a:r>
            <a:r>
              <a:rPr sz="2550" i="0" spc="-10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550" i="0" dirty="0">
                <a:solidFill>
                  <a:srgbClr val="676767"/>
                </a:solidFill>
                <a:latin typeface="Arial"/>
                <a:cs typeface="Arial"/>
              </a:rPr>
              <a:t>de</a:t>
            </a:r>
            <a:r>
              <a:rPr sz="2550" i="0" spc="-10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550" i="0" dirty="0">
                <a:solidFill>
                  <a:srgbClr val="676767"/>
                </a:solidFill>
                <a:latin typeface="Arial"/>
                <a:cs typeface="Arial"/>
              </a:rPr>
              <a:t>la</a:t>
            </a:r>
            <a:r>
              <a:rPr sz="2550" i="0" spc="-95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550" i="0" dirty="0">
                <a:solidFill>
                  <a:srgbClr val="676767"/>
                </a:solidFill>
                <a:latin typeface="Arial"/>
                <a:cs typeface="Arial"/>
              </a:rPr>
              <a:t>corriente</a:t>
            </a:r>
            <a:r>
              <a:rPr sz="2550" i="0" spc="-10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550" i="0" dirty="0">
                <a:solidFill>
                  <a:srgbClr val="676767"/>
                </a:solidFill>
                <a:latin typeface="Arial"/>
                <a:cs typeface="Arial"/>
              </a:rPr>
              <a:t>en</a:t>
            </a:r>
            <a:r>
              <a:rPr sz="2550" i="0" spc="-10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550" i="0" spc="-25" dirty="0">
                <a:solidFill>
                  <a:srgbClr val="676767"/>
                </a:solidFill>
                <a:latin typeface="Arial"/>
                <a:cs typeface="Arial"/>
              </a:rPr>
              <a:t>el </a:t>
            </a:r>
            <a:r>
              <a:rPr sz="2550" i="0" spc="-10" dirty="0">
                <a:solidFill>
                  <a:srgbClr val="676767"/>
                </a:solidFill>
                <a:latin typeface="Arial"/>
                <a:cs typeface="Arial"/>
              </a:rPr>
              <a:t>cuerpo</a:t>
            </a:r>
            <a:r>
              <a:rPr sz="2550" i="0" spc="-13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550" i="0" spc="-10" dirty="0">
                <a:solidFill>
                  <a:srgbClr val="676767"/>
                </a:solidFill>
                <a:latin typeface="Arial"/>
                <a:cs typeface="Arial"/>
              </a:rPr>
              <a:t>humano.</a:t>
            </a:r>
            <a:endParaRPr sz="25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82314" y="1639343"/>
            <a:ext cx="2886710" cy="9696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95"/>
              </a:lnSpc>
            </a:pPr>
            <a:r>
              <a:rPr sz="1500" b="1" dirty="0">
                <a:latin typeface="Arial"/>
                <a:cs typeface="Arial"/>
              </a:rPr>
              <a:t>Curva</a:t>
            </a:r>
            <a:r>
              <a:rPr sz="1500" b="1" spc="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C1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de la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norma</a:t>
            </a:r>
            <a:r>
              <a:rPr sz="1500" b="1" spc="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IEC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479-</a:t>
            </a:r>
            <a:r>
              <a:rPr sz="1500" b="1" spc="-50" dirty="0">
                <a:latin typeface="Arial"/>
                <a:cs typeface="Arial"/>
              </a:rPr>
              <a:t>1</a:t>
            </a:r>
            <a:endParaRPr sz="1500">
              <a:latin typeface="Arial"/>
              <a:cs typeface="Arial"/>
            </a:endParaRPr>
          </a:p>
          <a:p>
            <a:pPr marL="244475" marR="224790" indent="-245110" algn="just">
              <a:lnSpc>
                <a:spcPct val="102899"/>
              </a:lnSpc>
              <a:spcBef>
                <a:spcPts val="355"/>
              </a:spcBef>
            </a:pPr>
            <a:r>
              <a:rPr sz="1500" dirty="0">
                <a:solidFill>
                  <a:srgbClr val="00FF00"/>
                </a:solidFill>
                <a:latin typeface="Wingdings"/>
                <a:cs typeface="Wingdings"/>
              </a:rPr>
              <a:t></a:t>
            </a:r>
            <a:r>
              <a:rPr sz="1500" spc="400" dirty="0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Define</a:t>
            </a:r>
            <a:r>
              <a:rPr sz="1500" spc="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los</a:t>
            </a:r>
            <a:r>
              <a:rPr sz="1500" spc="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límites</a:t>
            </a:r>
            <a:r>
              <a:rPr sz="1500" spc="3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que</a:t>
            </a:r>
            <a:r>
              <a:rPr sz="1500" spc="2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no</a:t>
            </a:r>
            <a:r>
              <a:rPr sz="1500" spc="25" dirty="0">
                <a:latin typeface="Microsoft Sans Serif"/>
                <a:cs typeface="Microsoft Sans Serif"/>
              </a:rPr>
              <a:t> </a:t>
            </a:r>
            <a:r>
              <a:rPr sz="1500" spc="-25" dirty="0">
                <a:latin typeface="Microsoft Sans Serif"/>
                <a:cs typeface="Microsoft Sans Serif"/>
              </a:rPr>
              <a:t>se </a:t>
            </a:r>
            <a:r>
              <a:rPr sz="1500" dirty="0">
                <a:latin typeface="Microsoft Sans Serif"/>
                <a:cs typeface="Microsoft Sans Serif"/>
              </a:rPr>
              <a:t>deben</a:t>
            </a:r>
            <a:r>
              <a:rPr sz="1500" spc="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superar en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corriente</a:t>
            </a:r>
            <a:r>
              <a:rPr sz="1500" spc="-5" dirty="0">
                <a:latin typeface="Microsoft Sans Serif"/>
                <a:cs typeface="Microsoft Sans Serif"/>
              </a:rPr>
              <a:t> </a:t>
            </a:r>
            <a:r>
              <a:rPr sz="1500" spc="-50" dirty="0">
                <a:latin typeface="Microsoft Sans Serif"/>
                <a:cs typeface="Microsoft Sans Serif"/>
              </a:rPr>
              <a:t>/ </a:t>
            </a:r>
            <a:r>
              <a:rPr sz="1500" dirty="0">
                <a:latin typeface="Microsoft Sans Serif"/>
                <a:cs typeface="Microsoft Sans Serif"/>
              </a:rPr>
              <a:t>tiempo</a:t>
            </a:r>
            <a:r>
              <a:rPr sz="1500" spc="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de </a:t>
            </a:r>
            <a:r>
              <a:rPr sz="1500" spc="-10" dirty="0">
                <a:latin typeface="Microsoft Sans Serif"/>
                <a:cs typeface="Microsoft Sans Serif"/>
              </a:rPr>
              <a:t>duración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75413" y="2183347"/>
            <a:ext cx="11303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-50" dirty="0"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38157" y="2190195"/>
            <a:ext cx="11303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-50" dirty="0"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99359" y="2199168"/>
            <a:ext cx="12128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-50" dirty="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07859" y="2284177"/>
            <a:ext cx="685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77564" y="2196335"/>
            <a:ext cx="12128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-50" dirty="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21225" y="2199168"/>
            <a:ext cx="12128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-50" dirty="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86064" y="2284177"/>
            <a:ext cx="3124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43204" algn="l"/>
              </a:tabLst>
            </a:pPr>
            <a:r>
              <a:rPr sz="800" spc="-50" dirty="0">
                <a:latin typeface="Microsoft Sans Serif"/>
                <a:cs typeface="Microsoft Sans Serif"/>
              </a:rPr>
              <a:t>2</a:t>
            </a:r>
            <a:r>
              <a:rPr sz="800" dirty="0">
                <a:latin typeface="Microsoft Sans Serif"/>
                <a:cs typeface="Microsoft Sans Serif"/>
              </a:rPr>
              <a:t>	</a:t>
            </a:r>
            <a:r>
              <a:rPr sz="800" spc="-50" dirty="0"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41572" y="2274401"/>
            <a:ext cx="554990" cy="23952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1200" spc="-10" dirty="0">
                <a:latin typeface="Microsoft Sans Serif"/>
                <a:cs typeface="Microsoft Sans Serif"/>
              </a:rPr>
              <a:t>10000</a:t>
            </a:r>
            <a:endParaRPr sz="1200">
              <a:latin typeface="Microsoft Sans Serif"/>
              <a:cs typeface="Microsoft Sans Serif"/>
            </a:endParaRPr>
          </a:p>
          <a:p>
            <a:pPr marL="83820">
              <a:lnSpc>
                <a:spcPct val="100000"/>
              </a:lnSpc>
              <a:spcBef>
                <a:spcPts val="140"/>
              </a:spcBef>
            </a:pPr>
            <a:r>
              <a:rPr sz="1200" spc="-20" dirty="0">
                <a:latin typeface="Microsoft Sans Serif"/>
                <a:cs typeface="Microsoft Sans Serif"/>
              </a:rPr>
              <a:t>5000</a:t>
            </a:r>
            <a:endParaRPr sz="1200">
              <a:latin typeface="Microsoft Sans Serif"/>
              <a:cs typeface="Microsoft Sans Serif"/>
            </a:endParaRPr>
          </a:p>
          <a:p>
            <a:pPr marL="74295">
              <a:lnSpc>
                <a:spcPct val="100000"/>
              </a:lnSpc>
              <a:spcBef>
                <a:spcPts val="650"/>
              </a:spcBef>
            </a:pPr>
            <a:r>
              <a:rPr sz="1200" spc="-20" dirty="0">
                <a:latin typeface="Microsoft Sans Serif"/>
                <a:cs typeface="Microsoft Sans Serif"/>
              </a:rPr>
              <a:t>2000</a:t>
            </a:r>
            <a:endParaRPr sz="1200">
              <a:latin typeface="Microsoft Sans Serif"/>
              <a:cs typeface="Microsoft Sans Serif"/>
            </a:endParaRPr>
          </a:p>
          <a:p>
            <a:pPr marL="74295">
              <a:lnSpc>
                <a:spcPts val="1425"/>
              </a:lnSpc>
              <a:spcBef>
                <a:spcPts val="265"/>
              </a:spcBef>
            </a:pPr>
            <a:r>
              <a:rPr sz="1200" spc="-20" dirty="0">
                <a:latin typeface="Microsoft Sans Serif"/>
                <a:cs typeface="Microsoft Sans Serif"/>
              </a:rPr>
              <a:t>1000</a:t>
            </a:r>
            <a:endParaRPr sz="1200">
              <a:latin typeface="Microsoft Sans Serif"/>
              <a:cs typeface="Microsoft Sans Serif"/>
            </a:endParaRPr>
          </a:p>
          <a:p>
            <a:pPr marR="147320" algn="r">
              <a:lnSpc>
                <a:spcPts val="1425"/>
              </a:lnSpc>
            </a:pPr>
            <a:r>
              <a:rPr sz="1200" spc="-25" dirty="0">
                <a:latin typeface="Microsoft Sans Serif"/>
                <a:cs typeface="Microsoft Sans Serif"/>
              </a:rPr>
              <a:t>500</a:t>
            </a:r>
            <a:endParaRPr sz="1200">
              <a:latin typeface="Microsoft Sans Serif"/>
              <a:cs typeface="Microsoft Sans Serif"/>
            </a:endParaRPr>
          </a:p>
          <a:p>
            <a:pPr marR="148590" algn="r">
              <a:lnSpc>
                <a:spcPct val="100000"/>
              </a:lnSpc>
              <a:spcBef>
                <a:spcPts val="525"/>
              </a:spcBef>
            </a:pPr>
            <a:r>
              <a:rPr sz="1200" spc="-25" dirty="0">
                <a:latin typeface="Microsoft Sans Serif"/>
                <a:cs typeface="Microsoft Sans Serif"/>
              </a:rPr>
              <a:t>200</a:t>
            </a:r>
            <a:endParaRPr sz="1200">
              <a:latin typeface="Microsoft Sans Serif"/>
              <a:cs typeface="Microsoft Sans Serif"/>
            </a:endParaRPr>
          </a:p>
          <a:p>
            <a:pPr marR="148590" algn="r">
              <a:lnSpc>
                <a:spcPct val="100000"/>
              </a:lnSpc>
              <a:spcBef>
                <a:spcPts val="180"/>
              </a:spcBef>
            </a:pPr>
            <a:r>
              <a:rPr sz="1200" spc="-25" dirty="0">
                <a:latin typeface="Microsoft Sans Serif"/>
                <a:cs typeface="Microsoft Sans Serif"/>
              </a:rPr>
              <a:t>100</a:t>
            </a:r>
            <a:endParaRPr sz="1200">
              <a:latin typeface="Microsoft Sans Serif"/>
              <a:cs typeface="Microsoft Sans Serif"/>
            </a:endParaRPr>
          </a:p>
          <a:p>
            <a:pPr marR="133985" algn="r">
              <a:lnSpc>
                <a:spcPct val="100000"/>
              </a:lnSpc>
              <a:spcBef>
                <a:spcPts val="225"/>
              </a:spcBef>
            </a:pPr>
            <a:r>
              <a:rPr sz="1200" spc="-25" dirty="0">
                <a:latin typeface="Microsoft Sans Serif"/>
                <a:cs typeface="Microsoft Sans Serif"/>
              </a:rPr>
              <a:t>50</a:t>
            </a:r>
            <a:endParaRPr sz="1200">
              <a:latin typeface="Microsoft Sans Serif"/>
              <a:cs typeface="Microsoft Sans Serif"/>
            </a:endParaRPr>
          </a:p>
          <a:p>
            <a:pPr marR="125730" algn="r">
              <a:lnSpc>
                <a:spcPct val="100000"/>
              </a:lnSpc>
              <a:spcBef>
                <a:spcPts val="570"/>
              </a:spcBef>
            </a:pPr>
            <a:r>
              <a:rPr sz="1200" spc="-25" dirty="0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  <a:p>
            <a:pPr marR="125730" algn="r">
              <a:lnSpc>
                <a:spcPct val="100000"/>
              </a:lnSpc>
              <a:spcBef>
                <a:spcPts val="140"/>
              </a:spcBef>
            </a:pPr>
            <a:r>
              <a:rPr sz="1200" spc="-25" dirty="0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  <a:p>
            <a:pPr marL="332740">
              <a:lnSpc>
                <a:spcPct val="100000"/>
              </a:lnSpc>
              <a:spcBef>
                <a:spcPts val="10"/>
              </a:spcBef>
            </a:pPr>
            <a:r>
              <a:rPr sz="1200" spc="-25" dirty="0">
                <a:latin typeface="Microsoft Sans Serif"/>
                <a:cs typeface="Microsoft Sans Serif"/>
              </a:rPr>
              <a:t>0,1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19774" y="4454732"/>
            <a:ext cx="112966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7625" algn="ctr">
              <a:lnSpc>
                <a:spcPts val="1385"/>
              </a:lnSpc>
              <a:spcBef>
                <a:spcPts val="105"/>
              </a:spcBef>
              <a:tabLst>
                <a:tab pos="500380" algn="l"/>
              </a:tabLst>
            </a:pPr>
            <a:r>
              <a:rPr sz="1200" spc="-25" dirty="0">
                <a:latin typeface="Microsoft Sans Serif"/>
                <a:cs typeface="Microsoft Sans Serif"/>
              </a:rPr>
              <a:t>0,5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50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  <a:p>
            <a:pPr marR="5080" algn="ctr">
              <a:lnSpc>
                <a:spcPts val="1385"/>
              </a:lnSpc>
              <a:tabLst>
                <a:tab pos="511175" algn="l"/>
                <a:tab pos="1033144" algn="l"/>
              </a:tabLst>
            </a:pPr>
            <a:r>
              <a:rPr sz="1200" spc="-25" dirty="0">
                <a:solidFill>
                  <a:srgbClr val="464646"/>
                </a:solidFill>
                <a:latin typeface="Microsoft Sans Serif"/>
                <a:cs typeface="Microsoft Sans Serif"/>
              </a:rPr>
              <a:t>0,2</a:t>
            </a:r>
            <a:r>
              <a:rPr sz="1200" dirty="0">
                <a:solidFill>
                  <a:srgbClr val="464646"/>
                </a:solidFill>
                <a:latin typeface="Microsoft Sans Serif"/>
                <a:cs typeface="Microsoft Sans Serif"/>
              </a:rPr>
              <a:t>	</a:t>
            </a:r>
            <a:r>
              <a:rPr sz="1200" spc="-50" dirty="0">
                <a:solidFill>
                  <a:srgbClr val="464646"/>
                </a:solidFill>
                <a:latin typeface="Microsoft Sans Serif"/>
                <a:cs typeface="Microsoft Sans Serif"/>
              </a:rPr>
              <a:t>1</a:t>
            </a:r>
            <a:r>
              <a:rPr sz="1200" dirty="0">
                <a:solidFill>
                  <a:srgbClr val="464646"/>
                </a:solidFill>
                <a:latin typeface="Microsoft Sans Serif"/>
                <a:cs typeface="Microsoft Sans Serif"/>
              </a:rPr>
              <a:t>	</a:t>
            </a:r>
            <a:r>
              <a:rPr sz="1200" spc="-50" dirty="0">
                <a:solidFill>
                  <a:srgbClr val="464646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102144" y="4454732"/>
            <a:ext cx="17970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-25" dirty="0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41864" y="4449631"/>
            <a:ext cx="218440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0985">
              <a:lnSpc>
                <a:spcPts val="1380"/>
              </a:lnSpc>
              <a:spcBef>
                <a:spcPts val="105"/>
              </a:spcBef>
              <a:tabLst>
                <a:tab pos="665480" algn="l"/>
                <a:tab pos="1078230" algn="l"/>
                <a:tab pos="1578610" algn="l"/>
              </a:tabLst>
            </a:pPr>
            <a:r>
              <a:rPr sz="1200" spc="-25" dirty="0">
                <a:latin typeface="Microsoft Sans Serif"/>
                <a:cs typeface="Microsoft Sans Serif"/>
              </a:rPr>
              <a:t>50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200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800" spc="-30" baseline="2314" dirty="0">
                <a:latin typeface="Microsoft Sans Serif"/>
                <a:cs typeface="Microsoft Sans Serif"/>
              </a:rPr>
              <a:t>1000</a:t>
            </a:r>
            <a:r>
              <a:rPr sz="1800" baseline="2314" dirty="0">
                <a:latin typeface="Microsoft Sans Serif"/>
                <a:cs typeface="Microsoft Sans Serif"/>
              </a:rPr>
              <a:t>	</a:t>
            </a:r>
            <a:r>
              <a:rPr sz="1800" spc="-30" baseline="4629" dirty="0">
                <a:latin typeface="Microsoft Sans Serif"/>
                <a:cs typeface="Microsoft Sans Serif"/>
              </a:rPr>
              <a:t>5000</a:t>
            </a:r>
            <a:endParaRPr sz="1800" baseline="4629">
              <a:latin typeface="Microsoft Sans Serif"/>
              <a:cs typeface="Microsoft Sans Serif"/>
            </a:endParaRPr>
          </a:p>
          <a:p>
            <a:pPr>
              <a:lnSpc>
                <a:spcPts val="1380"/>
              </a:lnSpc>
              <a:tabLst>
                <a:tab pos="447040" algn="l"/>
                <a:tab pos="931544" algn="l"/>
              </a:tabLst>
            </a:pPr>
            <a:r>
              <a:rPr sz="1200" spc="-25" dirty="0">
                <a:solidFill>
                  <a:srgbClr val="464646"/>
                </a:solidFill>
                <a:latin typeface="Microsoft Sans Serif"/>
                <a:cs typeface="Microsoft Sans Serif"/>
              </a:rPr>
              <a:t>20</a:t>
            </a:r>
            <a:r>
              <a:rPr sz="1200" dirty="0">
                <a:solidFill>
                  <a:srgbClr val="464646"/>
                </a:solidFill>
                <a:latin typeface="Microsoft Sans Serif"/>
                <a:cs typeface="Microsoft Sans Serif"/>
              </a:rPr>
              <a:t>	</a:t>
            </a:r>
            <a:r>
              <a:rPr sz="1200" spc="-25" dirty="0">
                <a:solidFill>
                  <a:srgbClr val="464646"/>
                </a:solidFill>
                <a:latin typeface="Microsoft Sans Serif"/>
                <a:cs typeface="Microsoft Sans Serif"/>
              </a:rPr>
              <a:t>100</a:t>
            </a:r>
            <a:r>
              <a:rPr sz="1200" dirty="0">
                <a:solidFill>
                  <a:srgbClr val="464646"/>
                </a:solidFill>
                <a:latin typeface="Microsoft Sans Serif"/>
                <a:cs typeface="Microsoft Sans Serif"/>
              </a:rPr>
              <a:t>	500</a:t>
            </a:r>
            <a:r>
              <a:rPr sz="1200" spc="120" dirty="0">
                <a:solidFill>
                  <a:srgbClr val="464646"/>
                </a:solidFill>
                <a:latin typeface="Microsoft Sans Serif"/>
                <a:cs typeface="Microsoft Sans Serif"/>
              </a:rPr>
              <a:t>  </a:t>
            </a:r>
            <a:r>
              <a:rPr sz="1800" baseline="2314" dirty="0">
                <a:solidFill>
                  <a:srgbClr val="464646"/>
                </a:solidFill>
                <a:latin typeface="Microsoft Sans Serif"/>
                <a:cs typeface="Microsoft Sans Serif"/>
              </a:rPr>
              <a:t>2000</a:t>
            </a:r>
            <a:r>
              <a:rPr sz="1800" spc="217" baseline="2314" dirty="0">
                <a:solidFill>
                  <a:srgbClr val="464646"/>
                </a:solidFill>
                <a:latin typeface="Microsoft Sans Serif"/>
                <a:cs typeface="Microsoft Sans Serif"/>
              </a:rPr>
              <a:t>  </a:t>
            </a:r>
            <a:r>
              <a:rPr sz="1800" spc="-15" baseline="2314" dirty="0">
                <a:solidFill>
                  <a:srgbClr val="464646"/>
                </a:solidFill>
                <a:latin typeface="Microsoft Sans Serif"/>
                <a:cs typeface="Microsoft Sans Serif"/>
              </a:rPr>
              <a:t>10000</a:t>
            </a:r>
            <a:endParaRPr sz="1800" baseline="2314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02160" y="4964784"/>
            <a:ext cx="151955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200" spc="-25" dirty="0">
                <a:latin typeface="Microsoft Sans Serif"/>
                <a:cs typeface="Microsoft Sans Serif"/>
              </a:rPr>
              <a:t>Valor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de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la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corriente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I</a:t>
            </a:r>
            <a:r>
              <a:rPr sz="1200" spc="-37" baseline="-17361" dirty="0">
                <a:latin typeface="Microsoft Sans Serif"/>
                <a:cs typeface="Microsoft Sans Serif"/>
              </a:rPr>
              <a:t>s</a:t>
            </a:r>
            <a:endParaRPr sz="1200" baseline="-17361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162439" y="3954267"/>
            <a:ext cx="2921000" cy="15589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77800" indent="-165100">
              <a:lnSpc>
                <a:spcPct val="100000"/>
              </a:lnSpc>
              <a:spcBef>
                <a:spcPts val="375"/>
              </a:spcBef>
              <a:buAutoNum type="arabicPlain"/>
              <a:tabLst>
                <a:tab pos="177800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imperceptible</a:t>
            </a:r>
            <a:endParaRPr sz="1200">
              <a:latin typeface="Microsoft Sans Serif"/>
              <a:cs typeface="Microsoft Sans Serif"/>
            </a:endParaRPr>
          </a:p>
          <a:p>
            <a:pPr marL="177800" indent="-165100">
              <a:lnSpc>
                <a:spcPct val="100000"/>
              </a:lnSpc>
              <a:spcBef>
                <a:spcPts val="280"/>
              </a:spcBef>
              <a:buAutoNum type="arabicPlain"/>
              <a:tabLst>
                <a:tab pos="177800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perceptible</a:t>
            </a:r>
            <a:endParaRPr sz="1200">
              <a:latin typeface="Microsoft Sans Serif"/>
              <a:cs typeface="Microsoft Sans Serif"/>
            </a:endParaRPr>
          </a:p>
          <a:p>
            <a:pPr marL="135255" indent="-122555">
              <a:lnSpc>
                <a:spcPct val="100000"/>
              </a:lnSpc>
              <a:spcBef>
                <a:spcPts val="300"/>
              </a:spcBef>
              <a:buAutoNum type="arabicPlain"/>
              <a:tabLst>
                <a:tab pos="135255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efectos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reversibles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:</a:t>
            </a:r>
            <a:r>
              <a:rPr sz="1200" spc="5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contracción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muscular</a:t>
            </a:r>
            <a:endParaRPr sz="1200">
              <a:latin typeface="Microsoft Sans Serif"/>
              <a:cs typeface="Microsoft Sans Serif"/>
            </a:endParaRPr>
          </a:p>
          <a:p>
            <a:pPr marL="134620" marR="858519" indent="-122555">
              <a:lnSpc>
                <a:spcPct val="119300"/>
              </a:lnSpc>
              <a:buAutoNum type="arabicPlain"/>
              <a:tabLst>
                <a:tab pos="134620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posibles</a:t>
            </a:r>
            <a:r>
              <a:rPr sz="1200" spc="-8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efectos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irreversibles </a:t>
            </a:r>
            <a:r>
              <a:rPr sz="1200" dirty="0">
                <a:latin typeface="Microsoft Sans Serif"/>
                <a:cs typeface="Microsoft Sans Serif"/>
              </a:rPr>
              <a:t>C1: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sin </a:t>
            </a:r>
            <a:r>
              <a:rPr sz="1200" spc="-20" dirty="0">
                <a:latin typeface="Microsoft Sans Serif"/>
                <a:cs typeface="Microsoft Sans Serif"/>
              </a:rPr>
              <a:t>fibrilación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cardíaca</a:t>
            </a:r>
            <a:endParaRPr sz="1200">
              <a:latin typeface="Microsoft Sans Serif"/>
              <a:cs typeface="Microsoft Sans Serif"/>
            </a:endParaRPr>
          </a:p>
          <a:p>
            <a:pPr marL="134620" marR="260350">
              <a:lnSpc>
                <a:spcPct val="119300"/>
              </a:lnSpc>
              <a:spcBef>
                <a:spcPts val="20"/>
              </a:spcBef>
            </a:pPr>
            <a:r>
              <a:rPr sz="1200" dirty="0">
                <a:latin typeface="Microsoft Sans Serif"/>
                <a:cs typeface="Microsoft Sans Serif"/>
              </a:rPr>
              <a:t>C2: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5%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de</a:t>
            </a:r>
            <a:r>
              <a:rPr sz="1200" spc="-20" dirty="0">
                <a:latin typeface="Microsoft Sans Serif"/>
                <a:cs typeface="Microsoft Sans Serif"/>
              </a:rPr>
              <a:t> probabilidad</a:t>
            </a:r>
            <a:r>
              <a:rPr sz="1200" spc="-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de </a:t>
            </a:r>
            <a:r>
              <a:rPr sz="1200" spc="-10" dirty="0">
                <a:latin typeface="Microsoft Sans Serif"/>
                <a:cs typeface="Microsoft Sans Serif"/>
              </a:rPr>
              <a:t>fibrilación </a:t>
            </a:r>
            <a:r>
              <a:rPr sz="1200" dirty="0">
                <a:latin typeface="Microsoft Sans Serif"/>
                <a:cs typeface="Microsoft Sans Serif"/>
              </a:rPr>
              <a:t>C3: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50% de</a:t>
            </a:r>
            <a:r>
              <a:rPr sz="1200" spc="-20" dirty="0">
                <a:latin typeface="Microsoft Sans Serif"/>
                <a:cs typeface="Microsoft Sans Serif"/>
              </a:rPr>
              <a:t> probabilidad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de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fibrilación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015480" y="3303342"/>
            <a:ext cx="3023870" cy="210185"/>
            <a:chOff x="6015480" y="3303342"/>
            <a:chExt cx="3023870" cy="210185"/>
          </a:xfrm>
        </p:grpSpPr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33017" y="3315621"/>
              <a:ext cx="194596" cy="19776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44590" y="3303342"/>
              <a:ext cx="194364" cy="19776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15480" y="3307592"/>
              <a:ext cx="194596" cy="197768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6078351" y="3312310"/>
            <a:ext cx="9652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98437" y="3318922"/>
            <a:ext cx="9652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741551" y="3297433"/>
            <a:ext cx="9652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97029" y="3294600"/>
            <a:ext cx="9652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95168" y="4120365"/>
            <a:ext cx="238760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200" spc="-25" dirty="0">
                <a:latin typeface="Microsoft Sans Serif"/>
                <a:cs typeface="Microsoft Sans Serif"/>
              </a:rPr>
              <a:t>mA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304478" y="1906833"/>
            <a:ext cx="1598295" cy="374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ts val="1370"/>
              </a:lnSpc>
              <a:spcBef>
                <a:spcPts val="105"/>
              </a:spcBef>
            </a:pPr>
            <a:r>
              <a:rPr sz="1200" spc="-10" dirty="0">
                <a:latin typeface="Microsoft Sans Serif"/>
                <a:cs typeface="Microsoft Sans Serif"/>
              </a:rPr>
              <a:t>Duración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de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la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corriente</a:t>
            </a:r>
            <a:endParaRPr sz="1200">
              <a:latin typeface="Microsoft Sans Serif"/>
              <a:cs typeface="Microsoft Sans Serif"/>
            </a:endParaRPr>
          </a:p>
          <a:p>
            <a:pPr marR="186055" algn="ctr">
              <a:lnSpc>
                <a:spcPts val="1370"/>
              </a:lnSpc>
            </a:pPr>
            <a:r>
              <a:rPr sz="1200" spc="-25" dirty="0">
                <a:latin typeface="Microsoft Sans Serif"/>
                <a:cs typeface="Microsoft Sans Serif"/>
              </a:rPr>
              <a:t>ms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715761" y="4984241"/>
            <a:ext cx="1979930" cy="447040"/>
          </a:xfrm>
          <a:custGeom>
            <a:avLst/>
            <a:gdLst/>
            <a:ahLst/>
            <a:cxnLst/>
            <a:rect l="l" t="t" r="r" b="b"/>
            <a:pathLst>
              <a:path w="1979929" h="447039">
                <a:moveTo>
                  <a:pt x="0" y="446531"/>
                </a:moveTo>
                <a:lnTo>
                  <a:pt x="1979676" y="446531"/>
                </a:lnTo>
                <a:lnTo>
                  <a:pt x="1979676" y="0"/>
                </a:lnTo>
                <a:lnTo>
                  <a:pt x="0" y="0"/>
                </a:lnTo>
                <a:lnTo>
                  <a:pt x="0" y="446531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807075" y="4951857"/>
            <a:ext cx="1579880" cy="436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Microsoft Sans Serif"/>
                <a:cs typeface="Microsoft Sans Serif"/>
              </a:rPr>
              <a:t>Tiempo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máximo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dado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por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la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40"/>
              </a:spcBef>
            </a:pPr>
            <a:r>
              <a:rPr sz="1000" dirty="0">
                <a:latin typeface="Microsoft Sans Serif"/>
                <a:cs typeface="Microsoft Sans Serif"/>
              </a:rPr>
              <a:t>norma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IEC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61008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715000" y="3267202"/>
            <a:ext cx="2606675" cy="2600325"/>
            <a:chOff x="5715000" y="3267202"/>
            <a:chExt cx="2606675" cy="2600325"/>
          </a:xfrm>
        </p:grpSpPr>
        <p:sp>
          <p:nvSpPr>
            <p:cNvPr id="56" name="object 56"/>
            <p:cNvSpPr/>
            <p:nvPr/>
          </p:nvSpPr>
          <p:spPr>
            <a:xfrm>
              <a:off x="5868162" y="3277362"/>
              <a:ext cx="1752600" cy="1143000"/>
            </a:xfrm>
            <a:custGeom>
              <a:avLst/>
              <a:gdLst/>
              <a:ahLst/>
              <a:cxnLst/>
              <a:rect l="l" t="t" r="r" b="b"/>
              <a:pathLst>
                <a:path w="1752600" h="1143000">
                  <a:moveTo>
                    <a:pt x="1676399" y="1143000"/>
                  </a:moveTo>
                  <a:lnTo>
                    <a:pt x="1676399" y="0"/>
                  </a:lnTo>
                </a:path>
                <a:path w="1752600" h="1143000">
                  <a:moveTo>
                    <a:pt x="0" y="0"/>
                  </a:moveTo>
                  <a:lnTo>
                    <a:pt x="1752599" y="0"/>
                  </a:lnTo>
                </a:path>
              </a:pathLst>
            </a:custGeom>
            <a:ln w="19812">
              <a:solidFill>
                <a:srgbClr val="3333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538592" y="4496562"/>
              <a:ext cx="399415" cy="919480"/>
            </a:xfrm>
            <a:custGeom>
              <a:avLst/>
              <a:gdLst/>
              <a:ahLst/>
              <a:cxnLst/>
              <a:rect l="l" t="t" r="r" b="b"/>
              <a:pathLst>
                <a:path w="399415" h="919479">
                  <a:moveTo>
                    <a:pt x="47767" y="66788"/>
                  </a:moveTo>
                  <a:lnTo>
                    <a:pt x="23915" y="76751"/>
                  </a:lnTo>
                  <a:lnTo>
                    <a:pt x="375030" y="919353"/>
                  </a:lnTo>
                  <a:lnTo>
                    <a:pt x="398906" y="909447"/>
                  </a:lnTo>
                  <a:lnTo>
                    <a:pt x="47767" y="66788"/>
                  </a:lnTo>
                  <a:close/>
                </a:path>
                <a:path w="399415" h="919479">
                  <a:moveTo>
                    <a:pt x="5968" y="0"/>
                  </a:moveTo>
                  <a:lnTo>
                    <a:pt x="0" y="86740"/>
                  </a:lnTo>
                  <a:lnTo>
                    <a:pt x="23915" y="76751"/>
                  </a:lnTo>
                  <a:lnTo>
                    <a:pt x="18923" y="64769"/>
                  </a:lnTo>
                  <a:lnTo>
                    <a:pt x="42799" y="54863"/>
                  </a:lnTo>
                  <a:lnTo>
                    <a:pt x="69547" y="54863"/>
                  </a:lnTo>
                  <a:lnTo>
                    <a:pt x="5968" y="0"/>
                  </a:lnTo>
                  <a:close/>
                </a:path>
                <a:path w="399415" h="919479">
                  <a:moveTo>
                    <a:pt x="42799" y="54863"/>
                  </a:moveTo>
                  <a:lnTo>
                    <a:pt x="18923" y="64769"/>
                  </a:lnTo>
                  <a:lnTo>
                    <a:pt x="23915" y="76751"/>
                  </a:lnTo>
                  <a:lnTo>
                    <a:pt x="47767" y="66788"/>
                  </a:lnTo>
                  <a:lnTo>
                    <a:pt x="42799" y="54863"/>
                  </a:lnTo>
                  <a:close/>
                </a:path>
                <a:path w="399415" h="919479">
                  <a:moveTo>
                    <a:pt x="69547" y="54863"/>
                  </a:moveTo>
                  <a:lnTo>
                    <a:pt x="42799" y="54863"/>
                  </a:lnTo>
                  <a:lnTo>
                    <a:pt x="47767" y="66788"/>
                  </a:lnTo>
                  <a:lnTo>
                    <a:pt x="71754" y="56768"/>
                  </a:lnTo>
                  <a:lnTo>
                    <a:pt x="69547" y="54863"/>
                  </a:lnTo>
                  <a:close/>
                </a:path>
              </a:pathLst>
            </a:custGeom>
            <a:solidFill>
              <a:srgbClr val="333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544561" y="350596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0"/>
                  </a:moveTo>
                  <a:lnTo>
                    <a:pt x="33008" y="48226"/>
                  </a:lnTo>
                  <a:lnTo>
                    <a:pt x="65949" y="96249"/>
                  </a:lnTo>
                  <a:lnTo>
                    <a:pt x="98755" y="143865"/>
                  </a:lnTo>
                  <a:lnTo>
                    <a:pt x="131357" y="190872"/>
                  </a:lnTo>
                  <a:lnTo>
                    <a:pt x="163688" y="237066"/>
                  </a:lnTo>
                  <a:lnTo>
                    <a:pt x="195681" y="282244"/>
                  </a:lnTo>
                  <a:lnTo>
                    <a:pt x="227267" y="326203"/>
                  </a:lnTo>
                  <a:lnTo>
                    <a:pt x="258380" y="368740"/>
                  </a:lnTo>
                  <a:lnTo>
                    <a:pt x="288950" y="409651"/>
                  </a:lnTo>
                  <a:lnTo>
                    <a:pt x="318911" y="448733"/>
                  </a:lnTo>
                  <a:lnTo>
                    <a:pt x="348194" y="485783"/>
                  </a:lnTo>
                  <a:lnTo>
                    <a:pt x="376732" y="520598"/>
                  </a:lnTo>
                  <a:lnTo>
                    <a:pt x="404458" y="552974"/>
                  </a:lnTo>
                  <a:lnTo>
                    <a:pt x="431303" y="582709"/>
                  </a:lnTo>
                  <a:lnTo>
                    <a:pt x="509406" y="657363"/>
                  </a:lnTo>
                  <a:lnTo>
                    <a:pt x="557615" y="693131"/>
                  </a:lnTo>
                  <a:lnTo>
                    <a:pt x="602490" y="718901"/>
                  </a:lnTo>
                  <a:lnTo>
                    <a:pt x="644700" y="736674"/>
                  </a:lnTo>
                  <a:lnTo>
                    <a:pt x="684911" y="748448"/>
                  </a:lnTo>
                  <a:lnTo>
                    <a:pt x="723788" y="756223"/>
                  </a:lnTo>
                  <a:lnTo>
                    <a:pt x="762000" y="762000"/>
                  </a:lnTo>
                </a:path>
              </a:pathLst>
            </a:custGeom>
            <a:ln w="28956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001761" y="4115562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30480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EC7C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63027" y="3424428"/>
              <a:ext cx="85344" cy="8534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20227" y="4034028"/>
              <a:ext cx="85344" cy="8534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715000" y="5638800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6096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609600" y="2286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8021573" y="5257038"/>
            <a:ext cx="701040" cy="307975"/>
          </a:xfrm>
          <a:prstGeom prst="rect">
            <a:avLst/>
          </a:prstGeom>
          <a:ln w="25907">
            <a:solidFill>
              <a:srgbClr val="3333FF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30"/>
              </a:spcBef>
            </a:pPr>
            <a:r>
              <a:rPr sz="1400" dirty="0">
                <a:latin typeface="Microsoft Sans Serif"/>
                <a:cs typeface="Microsoft Sans Serif"/>
              </a:rPr>
              <a:t>30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mA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602994" y="562101"/>
            <a:ext cx="31432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EC7C30"/>
                </a:solidFill>
                <a:latin typeface="Ebrima"/>
                <a:cs typeface="Ebrima"/>
              </a:rPr>
              <a:t>Límites</a:t>
            </a:r>
            <a:r>
              <a:rPr sz="1400" spc="-30" dirty="0">
                <a:solidFill>
                  <a:srgbClr val="EC7C30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EC7C30"/>
                </a:solidFill>
                <a:latin typeface="Ebrima"/>
                <a:cs typeface="Ebrima"/>
              </a:rPr>
              <a:t>fisiológicos</a:t>
            </a:r>
            <a:r>
              <a:rPr sz="1400" spc="-40" dirty="0">
                <a:solidFill>
                  <a:srgbClr val="EC7C30"/>
                </a:solidFill>
                <a:latin typeface="Ebrima"/>
                <a:cs typeface="Ebrima"/>
              </a:rPr>
              <a:t> </a:t>
            </a:r>
            <a:r>
              <a:rPr sz="1400" dirty="0">
                <a:solidFill>
                  <a:srgbClr val="EC7C30"/>
                </a:solidFill>
                <a:latin typeface="Ebrima"/>
                <a:cs typeface="Ebrima"/>
              </a:rPr>
              <a:t>(corriente,</a:t>
            </a:r>
            <a:r>
              <a:rPr sz="1400" spc="-35" dirty="0">
                <a:solidFill>
                  <a:srgbClr val="EC7C30"/>
                </a:solidFill>
                <a:latin typeface="Ebrima"/>
                <a:cs typeface="Ebrima"/>
              </a:rPr>
              <a:t> </a:t>
            </a:r>
            <a:r>
              <a:rPr sz="1400" spc="-10" dirty="0">
                <a:solidFill>
                  <a:srgbClr val="EC7C30"/>
                </a:solidFill>
                <a:latin typeface="Ebrima"/>
                <a:cs typeface="Ebrima"/>
              </a:rPr>
              <a:t>duración)</a:t>
            </a:r>
            <a:endParaRPr sz="1400">
              <a:latin typeface="Ebrima"/>
              <a:cs typeface="Ebrima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524000" y="761999"/>
            <a:ext cx="3733800" cy="2641600"/>
          </a:xfrm>
          <a:custGeom>
            <a:avLst/>
            <a:gdLst/>
            <a:ahLst/>
            <a:cxnLst/>
            <a:rect l="l" t="t" r="r" b="b"/>
            <a:pathLst>
              <a:path w="3733800" h="2641600">
                <a:moveTo>
                  <a:pt x="1752600" y="0"/>
                </a:moveTo>
                <a:lnTo>
                  <a:pt x="533400" y="0"/>
                </a:lnTo>
                <a:lnTo>
                  <a:pt x="533400" y="228600"/>
                </a:lnTo>
                <a:lnTo>
                  <a:pt x="1752600" y="228600"/>
                </a:lnTo>
                <a:lnTo>
                  <a:pt x="1752600" y="0"/>
                </a:lnTo>
                <a:close/>
              </a:path>
              <a:path w="3733800" h="2641600">
                <a:moveTo>
                  <a:pt x="3733800" y="838200"/>
                </a:moveTo>
                <a:lnTo>
                  <a:pt x="0" y="838200"/>
                </a:lnTo>
                <a:lnTo>
                  <a:pt x="0" y="2641092"/>
                </a:lnTo>
                <a:lnTo>
                  <a:pt x="3733800" y="2641092"/>
                </a:lnTo>
                <a:lnTo>
                  <a:pt x="3733800" y="838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1602994" y="1506860"/>
            <a:ext cx="3211195" cy="148844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600" dirty="0">
                <a:solidFill>
                  <a:srgbClr val="EC7C30"/>
                </a:solidFill>
                <a:latin typeface="Microsoft Sans Serif"/>
                <a:cs typeface="Microsoft Sans Serif"/>
              </a:rPr>
              <a:t>Normas</a:t>
            </a:r>
            <a:r>
              <a:rPr sz="1600" spc="450" dirty="0">
                <a:solidFill>
                  <a:srgbClr val="EC7C3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EC7C30"/>
                </a:solidFill>
                <a:latin typeface="Microsoft Sans Serif"/>
                <a:cs typeface="Microsoft Sans Serif"/>
              </a:rPr>
              <a:t>IEC</a:t>
            </a:r>
            <a:r>
              <a:rPr sz="1600" spc="-5" dirty="0">
                <a:solidFill>
                  <a:srgbClr val="EC7C3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EC7C30"/>
                </a:solidFill>
                <a:latin typeface="Microsoft Sans Serif"/>
                <a:cs typeface="Microsoft Sans Serif"/>
              </a:rPr>
              <a:t>60479-</a:t>
            </a:r>
            <a:r>
              <a:rPr sz="1600" dirty="0">
                <a:solidFill>
                  <a:srgbClr val="EC7C30"/>
                </a:solidFill>
                <a:latin typeface="Microsoft Sans Serif"/>
                <a:cs typeface="Microsoft Sans Serif"/>
              </a:rPr>
              <a:t>1</a:t>
            </a:r>
            <a:r>
              <a:rPr sz="1600" spc="450" dirty="0">
                <a:solidFill>
                  <a:srgbClr val="EC7C3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EC7C30"/>
                </a:solidFill>
                <a:latin typeface="Microsoft Sans Serif"/>
                <a:cs typeface="Microsoft Sans Serif"/>
              </a:rPr>
              <a:t>e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solidFill>
                  <a:srgbClr val="EC7C30"/>
                </a:solidFill>
                <a:latin typeface="Microsoft Sans Serif"/>
                <a:cs typeface="Microsoft Sans Serif"/>
              </a:rPr>
              <a:t>IEC </a:t>
            </a:r>
            <a:r>
              <a:rPr sz="1600" spc="-10" dirty="0">
                <a:solidFill>
                  <a:srgbClr val="EC7C30"/>
                </a:solidFill>
                <a:latin typeface="Microsoft Sans Serif"/>
                <a:cs typeface="Microsoft Sans Serif"/>
              </a:rPr>
              <a:t>61200-</a:t>
            </a:r>
            <a:r>
              <a:rPr sz="1600" dirty="0">
                <a:solidFill>
                  <a:srgbClr val="EC7C30"/>
                </a:solidFill>
                <a:latin typeface="Microsoft Sans Serif"/>
                <a:cs typeface="Microsoft Sans Serif"/>
              </a:rPr>
              <a:t>413</a:t>
            </a:r>
            <a:r>
              <a:rPr sz="1600" spc="20" dirty="0">
                <a:solidFill>
                  <a:srgbClr val="EC7C3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Protección </a:t>
            </a:r>
            <a:r>
              <a:rPr sz="1600" spc="-10" dirty="0">
                <a:latin typeface="Microsoft Sans Serif"/>
                <a:cs typeface="Microsoft Sans Serif"/>
              </a:rPr>
              <a:t>contra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1600" dirty="0">
                <a:latin typeface="Microsoft Sans Serif"/>
                <a:cs typeface="Microsoft Sans Serif"/>
              </a:rPr>
              <a:t>Contacto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indirecto-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desconexión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de </a:t>
            </a:r>
            <a:r>
              <a:rPr sz="1600" dirty="0">
                <a:latin typeface="Microsoft Sans Serif"/>
                <a:cs typeface="Microsoft Sans Serif"/>
              </a:rPr>
              <a:t>la </a:t>
            </a:r>
            <a:r>
              <a:rPr sz="1600" spc="-10" dirty="0">
                <a:latin typeface="Microsoft Sans Serif"/>
                <a:cs typeface="Microsoft Sans Serif"/>
              </a:rPr>
              <a:t>alimentación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134355" y="5807964"/>
            <a:ext cx="1609725" cy="914400"/>
          </a:xfrm>
          <a:custGeom>
            <a:avLst/>
            <a:gdLst/>
            <a:ahLst/>
            <a:cxnLst/>
            <a:rect l="l" t="t" r="r" b="b"/>
            <a:pathLst>
              <a:path w="1609725" h="914400">
                <a:moveTo>
                  <a:pt x="1609344" y="0"/>
                </a:moveTo>
                <a:lnTo>
                  <a:pt x="0" y="0"/>
                </a:lnTo>
                <a:lnTo>
                  <a:pt x="0" y="914400"/>
                </a:lnTo>
                <a:lnTo>
                  <a:pt x="1609344" y="914400"/>
                </a:lnTo>
                <a:lnTo>
                  <a:pt x="1609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927" y="1025749"/>
            <a:ext cx="9233366" cy="47075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82492" y="320801"/>
            <a:ext cx="31197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AEA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90364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Parte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52475" y="320801"/>
            <a:ext cx="17322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i="0" spc="-25" dirty="0">
                <a:latin typeface="Calibri"/>
                <a:cs typeface="Calibri"/>
              </a:rPr>
              <a:t>Tabla</a:t>
            </a:r>
            <a:r>
              <a:rPr sz="3200" i="0" spc="-160" dirty="0">
                <a:latin typeface="Calibri"/>
                <a:cs typeface="Calibri"/>
              </a:rPr>
              <a:t> </a:t>
            </a:r>
            <a:r>
              <a:rPr sz="3200" i="0" spc="-20" dirty="0">
                <a:latin typeface="Calibri"/>
                <a:cs typeface="Calibri"/>
              </a:rPr>
              <a:t>41.3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2833" y="-51104"/>
            <a:ext cx="52984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i="0" spc="-25" dirty="0">
                <a:latin typeface="Calibri Light"/>
                <a:cs typeface="Calibri Light"/>
              </a:rPr>
              <a:t>Esquema</a:t>
            </a:r>
            <a:r>
              <a:rPr sz="3200" b="0" i="0" spc="-125" dirty="0">
                <a:latin typeface="Calibri Light"/>
                <a:cs typeface="Calibri Light"/>
              </a:rPr>
              <a:t> </a:t>
            </a:r>
            <a:r>
              <a:rPr sz="3200" b="0" i="0" spc="-20" dirty="0">
                <a:latin typeface="Calibri Light"/>
                <a:cs typeface="Calibri Light"/>
              </a:rPr>
              <a:t>TN-</a:t>
            </a:r>
            <a:r>
              <a:rPr sz="3200" b="0" i="0" dirty="0">
                <a:latin typeface="Calibri Light"/>
                <a:cs typeface="Calibri Light"/>
              </a:rPr>
              <a:t>S</a:t>
            </a:r>
            <a:r>
              <a:rPr sz="3200" b="0" i="0" spc="-125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con</a:t>
            </a:r>
            <a:r>
              <a:rPr sz="3200" b="0" i="0" spc="-114" dirty="0">
                <a:latin typeface="Calibri Light"/>
                <a:cs typeface="Calibri Light"/>
              </a:rPr>
              <a:t> </a:t>
            </a:r>
            <a:r>
              <a:rPr sz="3200" b="0" i="0" spc="-45" dirty="0">
                <a:latin typeface="Calibri Light"/>
                <a:cs typeface="Calibri Light"/>
              </a:rPr>
              <a:t>carga</a:t>
            </a:r>
            <a:r>
              <a:rPr sz="3200" b="0" i="0" spc="-120" dirty="0">
                <a:latin typeface="Calibri Light"/>
                <a:cs typeface="Calibri Light"/>
              </a:rPr>
              <a:t> </a:t>
            </a:r>
            <a:r>
              <a:rPr sz="3200" b="0" i="0" spc="-10" dirty="0">
                <a:latin typeface="Calibri Light"/>
                <a:cs typeface="Calibri Light"/>
              </a:rPr>
              <a:t>trifásica</a:t>
            </a:r>
            <a:endParaRPr sz="32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5796" y="3140964"/>
            <a:ext cx="8229600" cy="27736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59457" y="579501"/>
            <a:ext cx="6633209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 Light"/>
                <a:cs typeface="Calibri Light"/>
              </a:rPr>
              <a:t>Datos:</a:t>
            </a:r>
            <a:endParaRPr sz="1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 Light"/>
                <a:cs typeface="Calibri Light"/>
              </a:rPr>
              <a:t>Tipo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de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conductor: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Preensamblado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3x35mm2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+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1x50</a:t>
            </a:r>
            <a:r>
              <a:rPr sz="1800" spc="-25" dirty="0">
                <a:latin typeface="Calibri Light"/>
                <a:cs typeface="Calibri Light"/>
              </a:rPr>
              <a:t> mm2</a:t>
            </a:r>
            <a:endParaRPr sz="1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 Light"/>
                <a:cs typeface="Calibri Light"/>
              </a:rPr>
              <a:t>Longitud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del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conductor: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40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mts</a:t>
            </a:r>
            <a:endParaRPr sz="1800">
              <a:latin typeface="Calibri Light"/>
              <a:cs typeface="Calibri Light"/>
            </a:endParaRPr>
          </a:p>
          <a:p>
            <a:pPr marL="12700" marR="4842510">
              <a:lnSpc>
                <a:spcPct val="100000"/>
              </a:lnSpc>
            </a:pPr>
            <a:r>
              <a:rPr sz="1800" dirty="0">
                <a:latin typeface="Calibri Light"/>
                <a:cs typeface="Calibri Light"/>
              </a:rPr>
              <a:t>RF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=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1.113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spc="-20" dirty="0">
                <a:latin typeface="Calibri Light"/>
                <a:cs typeface="Calibri Light"/>
              </a:rPr>
              <a:t>Ω/km </a:t>
            </a:r>
            <a:r>
              <a:rPr sz="1800" dirty="0">
                <a:latin typeface="Calibri Light"/>
                <a:cs typeface="Calibri Light"/>
              </a:rPr>
              <a:t>RPE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=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0,6928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spc="-20" dirty="0">
                <a:latin typeface="Calibri Light"/>
                <a:cs typeface="Calibri Light"/>
              </a:rPr>
              <a:t>Ω/km</a:t>
            </a:r>
            <a:endParaRPr sz="1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 Light"/>
                <a:cs typeface="Calibri Light"/>
              </a:rPr>
              <a:t>Fusibles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NH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spc="-20" dirty="0">
                <a:latin typeface="Calibri Light"/>
                <a:cs typeface="Calibri Light"/>
              </a:rPr>
              <a:t>100A</a:t>
            </a:r>
            <a:endParaRPr sz="1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  <a:tabLst>
                <a:tab pos="458470" algn="l"/>
              </a:tabLst>
            </a:pPr>
            <a:r>
              <a:rPr sz="1800" spc="-25" dirty="0">
                <a:latin typeface="Calibri Light"/>
                <a:cs typeface="Calibri Light"/>
              </a:rPr>
              <a:t>Id=</a:t>
            </a:r>
            <a:r>
              <a:rPr sz="1800" dirty="0">
                <a:latin typeface="Calibri Light"/>
                <a:cs typeface="Calibri Light"/>
              </a:rPr>
              <a:t>	0,8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Uo/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spc="-20" dirty="0">
                <a:latin typeface="Calibri Light"/>
                <a:cs typeface="Calibri Light"/>
              </a:rPr>
              <a:t>Rfase+Rcontacto+Rpe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=</a:t>
            </a:r>
            <a:r>
              <a:rPr sz="1800" spc="434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0,8.220V/0,044+0,027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=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2478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50" dirty="0">
                <a:latin typeface="Calibri Light"/>
                <a:cs typeface="Calibri Light"/>
              </a:rPr>
              <a:t>A</a:t>
            </a:r>
            <a:endParaRPr sz="1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 Light"/>
                <a:cs typeface="Calibri Light"/>
              </a:rPr>
              <a:t>El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fusible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funde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en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8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mseg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(curvas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fusibles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NH)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,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cumple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con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las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normas.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97259" y="6447704"/>
            <a:ext cx="17780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spc="-25" dirty="0">
                <a:solidFill>
                  <a:srgbClr val="888888"/>
                </a:solidFill>
                <a:latin typeface="Times New Roman"/>
                <a:cs typeface="Times New Roman"/>
              </a:rPr>
              <a:t>81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278" rIns="0" bIns="0" rtlCol="0">
            <a:spAutoFit/>
          </a:bodyPr>
          <a:lstStyle/>
          <a:p>
            <a:pPr marL="4279900">
              <a:lnSpc>
                <a:spcPct val="100000"/>
              </a:lnSpc>
              <a:spcBef>
                <a:spcPts val="100"/>
              </a:spcBef>
            </a:pPr>
            <a:r>
              <a:rPr sz="3200" b="0" i="0" spc="-25" dirty="0">
                <a:latin typeface="Calibri Light"/>
                <a:cs typeface="Calibri Light"/>
              </a:rPr>
              <a:t>Esquema</a:t>
            </a:r>
            <a:r>
              <a:rPr sz="3200" b="0" i="0" spc="-145" dirty="0">
                <a:latin typeface="Calibri Light"/>
                <a:cs typeface="Calibri Light"/>
              </a:rPr>
              <a:t> </a:t>
            </a:r>
            <a:r>
              <a:rPr sz="3200" b="0" i="0" spc="-25" dirty="0">
                <a:latin typeface="Calibri Light"/>
                <a:cs typeface="Calibri Light"/>
              </a:rPr>
              <a:t>IT</a:t>
            </a:r>
            <a:endParaRPr sz="32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9003" y="769686"/>
            <a:ext cx="6481414" cy="5109871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5123" y="1053083"/>
            <a:ext cx="6865257" cy="45354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4032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95"/>
              </a:spcBef>
            </a:pPr>
            <a:r>
              <a:rPr dirty="0"/>
              <a:t>Esquemas</a:t>
            </a:r>
            <a:r>
              <a:rPr spc="-6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dirty="0"/>
              <a:t>conexión</a:t>
            </a:r>
            <a:r>
              <a:rPr spc="-7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dirty="0"/>
              <a:t>diseños</a:t>
            </a:r>
            <a:r>
              <a:rPr spc="-60" dirty="0"/>
              <a:t> </a:t>
            </a:r>
            <a:r>
              <a:rPr dirty="0"/>
              <a:t>normas</a:t>
            </a:r>
            <a:r>
              <a:rPr spc="-65" dirty="0"/>
              <a:t> </a:t>
            </a:r>
            <a:r>
              <a:rPr dirty="0"/>
              <a:t>NEC</a:t>
            </a:r>
            <a:r>
              <a:rPr spc="-80" dirty="0"/>
              <a:t> </a:t>
            </a:r>
            <a:r>
              <a:rPr spc="-25" dirty="0"/>
              <a:t>250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7939" y="798576"/>
            <a:ext cx="5687568" cy="52395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8835" rIns="0" bIns="0" rtlCol="0">
            <a:spAutoFit/>
          </a:bodyPr>
          <a:lstStyle/>
          <a:p>
            <a:pPr marL="125412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Esquemas</a:t>
            </a:r>
            <a:r>
              <a:rPr sz="2400" spc="-40" dirty="0"/>
              <a:t> </a:t>
            </a:r>
            <a:r>
              <a:rPr sz="2400" dirty="0"/>
              <a:t>de</a:t>
            </a:r>
            <a:r>
              <a:rPr sz="2400" spc="-50" dirty="0"/>
              <a:t> </a:t>
            </a:r>
            <a:r>
              <a:rPr sz="2400" dirty="0"/>
              <a:t>conexión</a:t>
            </a:r>
            <a:r>
              <a:rPr sz="2400" spc="-55" dirty="0"/>
              <a:t> </a:t>
            </a:r>
            <a:r>
              <a:rPr sz="2400" dirty="0"/>
              <a:t>de</a:t>
            </a:r>
            <a:r>
              <a:rPr sz="2400" spc="-45" dirty="0"/>
              <a:t> </a:t>
            </a:r>
            <a:r>
              <a:rPr sz="2400" dirty="0"/>
              <a:t>diseños</a:t>
            </a:r>
            <a:r>
              <a:rPr sz="2400" spc="-50" dirty="0"/>
              <a:t> </a:t>
            </a:r>
            <a:r>
              <a:rPr sz="2400" dirty="0"/>
              <a:t>Normas</a:t>
            </a:r>
            <a:r>
              <a:rPr sz="2400" spc="-40" dirty="0"/>
              <a:t> </a:t>
            </a:r>
            <a:r>
              <a:rPr sz="2400" dirty="0"/>
              <a:t>NEC</a:t>
            </a:r>
            <a:r>
              <a:rPr sz="2400" spc="-35" dirty="0"/>
              <a:t> </a:t>
            </a:r>
            <a:r>
              <a:rPr sz="2400" spc="-25" dirty="0"/>
              <a:t>250</a:t>
            </a:r>
            <a:endParaRPr sz="24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998" rIns="0" bIns="0" rtlCol="0">
            <a:spAutoFit/>
          </a:bodyPr>
          <a:lstStyle/>
          <a:p>
            <a:pPr marL="1108710">
              <a:lnSpc>
                <a:spcPct val="100000"/>
              </a:lnSpc>
              <a:spcBef>
                <a:spcPts val="100"/>
              </a:spcBef>
            </a:pPr>
            <a:r>
              <a:rPr sz="2900" i="0" spc="-10" dirty="0">
                <a:latin typeface="Calibri"/>
                <a:cs typeface="Calibri"/>
              </a:rPr>
              <a:t>Efectos</a:t>
            </a:r>
            <a:r>
              <a:rPr sz="2900" i="0" spc="-80" dirty="0">
                <a:latin typeface="Calibri"/>
                <a:cs typeface="Calibri"/>
              </a:rPr>
              <a:t> </a:t>
            </a:r>
            <a:r>
              <a:rPr sz="2900" i="0" dirty="0">
                <a:latin typeface="Calibri"/>
                <a:cs typeface="Calibri"/>
              </a:rPr>
              <a:t>de</a:t>
            </a:r>
            <a:r>
              <a:rPr sz="2900" i="0" spc="-55" dirty="0">
                <a:latin typeface="Calibri"/>
                <a:cs typeface="Calibri"/>
              </a:rPr>
              <a:t> </a:t>
            </a:r>
            <a:r>
              <a:rPr sz="2900" i="0" dirty="0">
                <a:latin typeface="Calibri"/>
                <a:cs typeface="Calibri"/>
              </a:rPr>
              <a:t>una</a:t>
            </a:r>
            <a:r>
              <a:rPr sz="2900" i="0" spc="-50" dirty="0">
                <a:latin typeface="Calibri"/>
                <a:cs typeface="Calibri"/>
              </a:rPr>
              <a:t> </a:t>
            </a:r>
            <a:r>
              <a:rPr sz="2900" i="0" dirty="0">
                <a:latin typeface="Calibri"/>
                <a:cs typeface="Calibri"/>
              </a:rPr>
              <a:t>corriente</a:t>
            </a:r>
            <a:r>
              <a:rPr sz="2900" i="0" spc="-80" dirty="0">
                <a:latin typeface="Calibri"/>
                <a:cs typeface="Calibri"/>
              </a:rPr>
              <a:t> </a:t>
            </a:r>
            <a:r>
              <a:rPr sz="2900" i="0" dirty="0">
                <a:latin typeface="Calibri"/>
                <a:cs typeface="Calibri"/>
              </a:rPr>
              <a:t>de</a:t>
            </a:r>
            <a:r>
              <a:rPr sz="2900" i="0" spc="-55" dirty="0">
                <a:latin typeface="Calibri"/>
                <a:cs typeface="Calibri"/>
              </a:rPr>
              <a:t> </a:t>
            </a:r>
            <a:r>
              <a:rPr sz="2900" i="0" dirty="0">
                <a:latin typeface="Calibri"/>
                <a:cs typeface="Calibri"/>
              </a:rPr>
              <a:t>falla</a:t>
            </a:r>
            <a:r>
              <a:rPr sz="2900" i="0" spc="-40" dirty="0">
                <a:latin typeface="Calibri"/>
                <a:cs typeface="Calibri"/>
              </a:rPr>
              <a:t> </a:t>
            </a:r>
            <a:r>
              <a:rPr sz="2900" i="0" dirty="0">
                <a:latin typeface="Calibri"/>
                <a:cs typeface="Calibri"/>
              </a:rPr>
              <a:t>en</a:t>
            </a:r>
            <a:r>
              <a:rPr sz="2900" i="0" spc="-55" dirty="0">
                <a:latin typeface="Calibri"/>
                <a:cs typeface="Calibri"/>
              </a:rPr>
              <a:t> </a:t>
            </a:r>
            <a:r>
              <a:rPr sz="2900" i="0" dirty="0">
                <a:latin typeface="Calibri"/>
                <a:cs typeface="Calibri"/>
              </a:rPr>
              <a:t>esquema</a:t>
            </a:r>
            <a:r>
              <a:rPr sz="2900" i="0" spc="-55" dirty="0">
                <a:latin typeface="Calibri"/>
                <a:cs typeface="Calibri"/>
              </a:rPr>
              <a:t> </a:t>
            </a:r>
            <a:r>
              <a:rPr sz="2900" i="0" spc="-10" dirty="0">
                <a:latin typeface="Calibri"/>
                <a:cs typeface="Calibri"/>
              </a:rPr>
              <a:t>TN-</a:t>
            </a:r>
            <a:r>
              <a:rPr sz="2900" i="0" spc="-50" dirty="0">
                <a:latin typeface="Calibri"/>
                <a:cs typeface="Calibri"/>
              </a:rPr>
              <a:t>C</a:t>
            </a:r>
            <a:endParaRPr sz="29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6723" y="838200"/>
            <a:ext cx="4509516" cy="5256276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0239" y="836675"/>
            <a:ext cx="6653783" cy="51084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0923" rIns="0" bIns="0" rtlCol="0">
            <a:spAutoFit/>
          </a:bodyPr>
          <a:lstStyle/>
          <a:p>
            <a:pPr marL="894080">
              <a:lnSpc>
                <a:spcPct val="100000"/>
              </a:lnSpc>
              <a:spcBef>
                <a:spcPts val="95"/>
              </a:spcBef>
            </a:pPr>
            <a:r>
              <a:rPr b="0" i="0" spc="-45" dirty="0">
                <a:latin typeface="Calibri Light"/>
                <a:cs typeface="Calibri Light"/>
              </a:rPr>
              <a:t>Efectos</a:t>
            </a:r>
            <a:r>
              <a:rPr b="0" i="0" spc="-90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de</a:t>
            </a:r>
            <a:r>
              <a:rPr b="0" i="0" spc="-75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una</a:t>
            </a:r>
            <a:r>
              <a:rPr b="0" i="0" spc="-95" dirty="0">
                <a:latin typeface="Calibri Light"/>
                <a:cs typeface="Calibri Light"/>
              </a:rPr>
              <a:t> </a:t>
            </a:r>
            <a:r>
              <a:rPr b="0" i="0" spc="-25" dirty="0">
                <a:latin typeface="Calibri Light"/>
                <a:cs typeface="Calibri Light"/>
              </a:rPr>
              <a:t>corriente</a:t>
            </a:r>
            <a:r>
              <a:rPr b="0" i="0" spc="-100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de</a:t>
            </a:r>
            <a:r>
              <a:rPr b="0" i="0" spc="-60" dirty="0">
                <a:latin typeface="Calibri Light"/>
                <a:cs typeface="Calibri Light"/>
              </a:rPr>
              <a:t> </a:t>
            </a:r>
            <a:r>
              <a:rPr b="0" i="0" spc="-10" dirty="0">
                <a:latin typeface="Calibri Light"/>
                <a:cs typeface="Calibri Light"/>
              </a:rPr>
              <a:t>falla</a:t>
            </a:r>
            <a:r>
              <a:rPr b="0" i="0" spc="-105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en</a:t>
            </a:r>
            <a:r>
              <a:rPr b="0" i="0" spc="-60" dirty="0">
                <a:latin typeface="Calibri Light"/>
                <a:cs typeface="Calibri Light"/>
              </a:rPr>
              <a:t> </a:t>
            </a:r>
            <a:r>
              <a:rPr b="0" i="0" spc="-25" dirty="0">
                <a:latin typeface="Calibri Light"/>
                <a:cs typeface="Calibri Light"/>
              </a:rPr>
              <a:t>esquema</a:t>
            </a:r>
            <a:r>
              <a:rPr b="0" i="0" spc="-105" dirty="0">
                <a:latin typeface="Calibri Light"/>
                <a:cs typeface="Calibri Light"/>
              </a:rPr>
              <a:t> </a:t>
            </a:r>
            <a:r>
              <a:rPr b="0" i="0" spc="-30" dirty="0">
                <a:latin typeface="Calibri Light"/>
                <a:cs typeface="Calibri Light"/>
              </a:rPr>
              <a:t>TN-</a:t>
            </a:r>
            <a:r>
              <a:rPr b="0" i="0" spc="-50" dirty="0">
                <a:latin typeface="Calibri Light"/>
                <a:cs typeface="Calibri Light"/>
              </a:rPr>
              <a:t>C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779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95"/>
              </a:spcBef>
            </a:pPr>
            <a:r>
              <a:rPr b="0" i="0" spc="-45" dirty="0">
                <a:latin typeface="Calibri Light"/>
                <a:cs typeface="Calibri Light"/>
              </a:rPr>
              <a:t>Efectos</a:t>
            </a:r>
            <a:r>
              <a:rPr b="0" i="0" spc="-85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de</a:t>
            </a:r>
            <a:r>
              <a:rPr b="0" i="0" spc="-75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una</a:t>
            </a:r>
            <a:r>
              <a:rPr b="0" i="0" spc="-85" dirty="0">
                <a:latin typeface="Calibri Light"/>
                <a:cs typeface="Calibri Light"/>
              </a:rPr>
              <a:t> </a:t>
            </a:r>
            <a:r>
              <a:rPr b="0" i="0" spc="-25" dirty="0">
                <a:latin typeface="Calibri Light"/>
                <a:cs typeface="Calibri Light"/>
              </a:rPr>
              <a:t>corriente</a:t>
            </a:r>
            <a:r>
              <a:rPr b="0" i="0" spc="-100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de</a:t>
            </a:r>
            <a:r>
              <a:rPr b="0" i="0" spc="-65" dirty="0">
                <a:latin typeface="Calibri Light"/>
                <a:cs typeface="Calibri Light"/>
              </a:rPr>
              <a:t> </a:t>
            </a:r>
            <a:r>
              <a:rPr b="0" i="0" spc="-10" dirty="0">
                <a:latin typeface="Calibri Light"/>
                <a:cs typeface="Calibri Light"/>
              </a:rPr>
              <a:t>falla</a:t>
            </a:r>
            <a:r>
              <a:rPr b="0" i="0" spc="-100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en</a:t>
            </a:r>
            <a:r>
              <a:rPr b="0" i="0" spc="-60" dirty="0">
                <a:latin typeface="Calibri Light"/>
                <a:cs typeface="Calibri Light"/>
              </a:rPr>
              <a:t> </a:t>
            </a:r>
            <a:r>
              <a:rPr b="0" i="0" spc="-25" dirty="0">
                <a:latin typeface="Calibri Light"/>
                <a:cs typeface="Calibri Light"/>
              </a:rPr>
              <a:t>esquema</a:t>
            </a:r>
            <a:r>
              <a:rPr b="0" i="0" spc="-100" dirty="0">
                <a:latin typeface="Calibri Light"/>
                <a:cs typeface="Calibri Light"/>
              </a:rPr>
              <a:t> </a:t>
            </a:r>
            <a:r>
              <a:rPr b="0" i="0" spc="-35" dirty="0">
                <a:latin typeface="Calibri Light"/>
                <a:cs typeface="Calibri Light"/>
              </a:rPr>
              <a:t>TN-</a:t>
            </a:r>
            <a:r>
              <a:rPr b="0" i="0" dirty="0">
                <a:latin typeface="Calibri Light"/>
                <a:cs typeface="Calibri Light"/>
              </a:rPr>
              <a:t>S</a:t>
            </a:r>
            <a:r>
              <a:rPr b="0" i="0" spc="-80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y</a:t>
            </a:r>
            <a:r>
              <a:rPr b="0" i="0" spc="-55" dirty="0">
                <a:latin typeface="Calibri Light"/>
                <a:cs typeface="Calibri Light"/>
              </a:rPr>
              <a:t> </a:t>
            </a:r>
            <a:r>
              <a:rPr b="0" i="0" spc="-25" dirty="0">
                <a:latin typeface="Calibri Light"/>
                <a:cs typeface="Calibri Light"/>
              </a:rPr>
              <a:t>TT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0239" y="477012"/>
            <a:ext cx="6946392" cy="5472684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8295" y="537972"/>
            <a:ext cx="7255764" cy="55473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9684" rIns="0" bIns="0" rtlCol="0">
            <a:spAutoFit/>
          </a:bodyPr>
          <a:lstStyle/>
          <a:p>
            <a:pPr marL="1182370">
              <a:lnSpc>
                <a:spcPct val="100000"/>
              </a:lnSpc>
              <a:spcBef>
                <a:spcPts val="95"/>
              </a:spcBef>
            </a:pPr>
            <a:r>
              <a:rPr dirty="0"/>
              <a:t>Puesta</a:t>
            </a:r>
            <a:r>
              <a:rPr spc="-50" dirty="0"/>
              <a:t> </a:t>
            </a:r>
            <a:r>
              <a:rPr dirty="0"/>
              <a:t>a</a:t>
            </a:r>
            <a:r>
              <a:rPr spc="-70" dirty="0"/>
              <a:t> </a:t>
            </a:r>
            <a:r>
              <a:rPr dirty="0"/>
              <a:t>Tierra</a:t>
            </a:r>
            <a:r>
              <a:rPr spc="-70" dirty="0"/>
              <a:t> </a:t>
            </a:r>
            <a:r>
              <a:rPr dirty="0"/>
              <a:t>:</a:t>
            </a:r>
            <a:r>
              <a:rPr spc="-65" dirty="0"/>
              <a:t> </a:t>
            </a:r>
            <a:r>
              <a:rPr dirty="0"/>
              <a:t>Seguridad</a:t>
            </a:r>
            <a:r>
              <a:rPr spc="-45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dirty="0"/>
              <a:t>las</a:t>
            </a:r>
            <a:r>
              <a:rPr spc="-65" dirty="0"/>
              <a:t> </a:t>
            </a:r>
            <a:r>
              <a:rPr spc="-10" dirty="0"/>
              <a:t>personas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4683" y="638555"/>
            <a:ext cx="6990588" cy="54604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9887" rIns="0" bIns="0" rtlCol="0">
            <a:spAutoFit/>
          </a:bodyPr>
          <a:lstStyle/>
          <a:p>
            <a:pPr marL="1109980">
              <a:lnSpc>
                <a:spcPct val="100000"/>
              </a:lnSpc>
              <a:spcBef>
                <a:spcPts val="95"/>
              </a:spcBef>
            </a:pPr>
            <a:r>
              <a:rPr dirty="0"/>
              <a:t>Puesta</a:t>
            </a:r>
            <a:r>
              <a:rPr spc="-50" dirty="0"/>
              <a:t> </a:t>
            </a:r>
            <a:r>
              <a:rPr dirty="0"/>
              <a:t>a</a:t>
            </a:r>
            <a:r>
              <a:rPr spc="-70" dirty="0"/>
              <a:t> </a:t>
            </a:r>
            <a:r>
              <a:rPr dirty="0"/>
              <a:t>Tierra</a:t>
            </a:r>
            <a:r>
              <a:rPr spc="-70" dirty="0"/>
              <a:t> </a:t>
            </a:r>
            <a:r>
              <a:rPr dirty="0"/>
              <a:t>:</a:t>
            </a:r>
            <a:r>
              <a:rPr spc="-65" dirty="0"/>
              <a:t> </a:t>
            </a:r>
            <a:r>
              <a:rPr dirty="0"/>
              <a:t>Seguridad</a:t>
            </a:r>
            <a:r>
              <a:rPr spc="-45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dirty="0"/>
              <a:t>las</a:t>
            </a:r>
            <a:r>
              <a:rPr spc="-65" dirty="0"/>
              <a:t> </a:t>
            </a:r>
            <a:r>
              <a:rPr spc="-10" dirty="0"/>
              <a:t>personas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8561" y="61671"/>
            <a:ext cx="38658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Puesta</a:t>
            </a:r>
            <a:r>
              <a:rPr spc="-55" dirty="0"/>
              <a:t> </a:t>
            </a:r>
            <a:r>
              <a:rPr dirty="0"/>
              <a:t>a</a:t>
            </a:r>
            <a:r>
              <a:rPr spc="-50" dirty="0"/>
              <a:t> </a:t>
            </a:r>
            <a:r>
              <a:rPr dirty="0"/>
              <a:t>Tierra</a:t>
            </a:r>
            <a:r>
              <a:rPr spc="-60" dirty="0"/>
              <a:t> </a:t>
            </a:r>
            <a:r>
              <a:rPr dirty="0"/>
              <a:t>en</a:t>
            </a:r>
            <a:r>
              <a:rPr spc="-55" dirty="0"/>
              <a:t> </a:t>
            </a:r>
            <a:r>
              <a:rPr spc="-20" dirty="0"/>
              <a:t>M.T.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2747" y="1340611"/>
            <a:ext cx="2515870" cy="216471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558165" marR="228600" indent="-546100">
              <a:lnSpc>
                <a:spcPts val="1939"/>
              </a:lnSpc>
              <a:spcBef>
                <a:spcPts val="345"/>
              </a:spcBef>
            </a:pPr>
            <a:r>
              <a:rPr sz="1800" b="1" dirty="0">
                <a:latin typeface="Arial"/>
                <a:cs typeface="Arial"/>
              </a:rPr>
              <a:t>SEGURIDAD DE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LAS </a:t>
            </a:r>
            <a:r>
              <a:rPr sz="1800" b="1" spc="-10" dirty="0">
                <a:latin typeface="Arial"/>
                <a:cs typeface="Arial"/>
              </a:rPr>
              <a:t>PERSONAS:</a:t>
            </a:r>
            <a:endParaRPr sz="1800">
              <a:latin typeface="Arial"/>
              <a:cs typeface="Arial"/>
            </a:endParaRPr>
          </a:p>
          <a:p>
            <a:pPr marL="332740" indent="-295910">
              <a:lnSpc>
                <a:spcPts val="2280"/>
              </a:lnSpc>
              <a:spcBef>
                <a:spcPts val="1675"/>
              </a:spcBef>
              <a:buAutoNum type="alphaLcParenR"/>
              <a:tabLst>
                <a:tab pos="33274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Reducir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tensión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</a:t>
            </a:r>
            <a:endParaRPr sz="2000">
              <a:latin typeface="Microsoft Sans Serif"/>
              <a:cs typeface="Microsoft Sans Serif"/>
            </a:endParaRPr>
          </a:p>
          <a:p>
            <a:pPr marL="36830">
              <a:lnSpc>
                <a:spcPts val="2280"/>
              </a:lnSpc>
            </a:pPr>
            <a:r>
              <a:rPr sz="2000" spc="-10" dirty="0">
                <a:latin typeface="Microsoft Sans Serif"/>
                <a:cs typeface="Microsoft Sans Serif"/>
              </a:rPr>
              <a:t>Contacto</a:t>
            </a:r>
            <a:endParaRPr sz="2000">
              <a:latin typeface="Microsoft Sans Serif"/>
              <a:cs typeface="Microsoft Sans Serif"/>
            </a:endParaRPr>
          </a:p>
          <a:p>
            <a:pPr marL="332105" marR="5080" indent="-295275">
              <a:lnSpc>
                <a:spcPts val="2160"/>
              </a:lnSpc>
              <a:spcBef>
                <a:spcPts val="2190"/>
              </a:spcBef>
              <a:buAutoNum type="alphaLcParenR" startAt="2"/>
              <a:tabLst>
                <a:tab pos="558165" algn="l"/>
              </a:tabLst>
            </a:pPr>
            <a:r>
              <a:rPr sz="2000" dirty="0">
                <a:latin typeface="Microsoft Sans Serif"/>
                <a:cs typeface="Microsoft Sans Serif"/>
              </a:rPr>
              <a:t>Reducir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Tensión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	</a:t>
            </a:r>
            <a:r>
              <a:rPr sz="2000" spc="-20" dirty="0">
                <a:latin typeface="Microsoft Sans Serif"/>
                <a:cs typeface="Microsoft Sans Serif"/>
              </a:rPr>
              <a:t>Paso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9900" y="765048"/>
            <a:ext cx="9182099" cy="5163312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7939" y="981455"/>
            <a:ext cx="5948784" cy="5010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98977" y="207391"/>
            <a:ext cx="5697855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22275" marR="5080" indent="-410209">
              <a:lnSpc>
                <a:spcPts val="2700"/>
              </a:lnSpc>
              <a:spcBef>
                <a:spcPts val="434"/>
              </a:spcBef>
            </a:pPr>
            <a:r>
              <a:rPr sz="2500" b="0" i="0" spc="-60" dirty="0">
                <a:latin typeface="Calibri Light"/>
                <a:cs typeface="Calibri Light"/>
              </a:rPr>
              <a:t>Tensión</a:t>
            </a:r>
            <a:r>
              <a:rPr sz="2500" b="0" i="0" spc="-85" dirty="0">
                <a:latin typeface="Calibri Light"/>
                <a:cs typeface="Calibri Light"/>
              </a:rPr>
              <a:t> </a:t>
            </a:r>
            <a:r>
              <a:rPr sz="2500" b="0" i="0" dirty="0">
                <a:latin typeface="Calibri Light"/>
                <a:cs typeface="Calibri Light"/>
              </a:rPr>
              <a:t>de</a:t>
            </a:r>
            <a:r>
              <a:rPr sz="2500" b="0" i="0" spc="-80" dirty="0">
                <a:latin typeface="Calibri Light"/>
                <a:cs typeface="Calibri Light"/>
              </a:rPr>
              <a:t> </a:t>
            </a:r>
            <a:r>
              <a:rPr sz="2500" b="0" i="0" spc="-35" dirty="0">
                <a:latin typeface="Calibri Light"/>
                <a:cs typeface="Calibri Light"/>
              </a:rPr>
              <a:t>contacto</a:t>
            </a:r>
            <a:r>
              <a:rPr sz="2500" b="0" i="0" spc="-95" dirty="0">
                <a:latin typeface="Calibri Light"/>
                <a:cs typeface="Calibri Light"/>
              </a:rPr>
              <a:t> </a:t>
            </a:r>
            <a:r>
              <a:rPr sz="2500" b="0" i="0" dirty="0">
                <a:latin typeface="Calibri Light"/>
                <a:cs typeface="Calibri Light"/>
              </a:rPr>
              <a:t>Uc</a:t>
            </a:r>
            <a:r>
              <a:rPr sz="2500" b="0" i="0" spc="-60" dirty="0">
                <a:latin typeface="Calibri Light"/>
                <a:cs typeface="Calibri Light"/>
              </a:rPr>
              <a:t> </a:t>
            </a:r>
            <a:r>
              <a:rPr sz="2500" b="0" i="0" spc="-20" dirty="0">
                <a:latin typeface="Calibri Light"/>
                <a:cs typeface="Calibri Light"/>
              </a:rPr>
              <a:t>debido</a:t>
            </a:r>
            <a:r>
              <a:rPr sz="2500" b="0" i="0" spc="-100" dirty="0">
                <a:latin typeface="Calibri Light"/>
                <a:cs typeface="Calibri Light"/>
              </a:rPr>
              <a:t> </a:t>
            </a:r>
            <a:r>
              <a:rPr sz="2500" b="0" i="0" dirty="0">
                <a:latin typeface="Calibri Light"/>
                <a:cs typeface="Calibri Light"/>
              </a:rPr>
              <a:t>a</a:t>
            </a:r>
            <a:r>
              <a:rPr sz="2500" b="0" i="0" spc="-70" dirty="0">
                <a:latin typeface="Calibri Light"/>
                <a:cs typeface="Calibri Light"/>
              </a:rPr>
              <a:t> </a:t>
            </a:r>
            <a:r>
              <a:rPr sz="2500" b="0" i="0" spc="-20" dirty="0">
                <a:latin typeface="Calibri Light"/>
                <a:cs typeface="Calibri Light"/>
              </a:rPr>
              <a:t>fallas</a:t>
            </a:r>
            <a:r>
              <a:rPr sz="2500" b="0" i="0" spc="-85" dirty="0">
                <a:latin typeface="Calibri Light"/>
                <a:cs typeface="Calibri Light"/>
              </a:rPr>
              <a:t> </a:t>
            </a:r>
            <a:r>
              <a:rPr sz="2500" b="0" i="0" dirty="0">
                <a:latin typeface="Calibri Light"/>
                <a:cs typeface="Calibri Light"/>
              </a:rPr>
              <a:t>en</a:t>
            </a:r>
            <a:r>
              <a:rPr sz="2500" b="0" i="0" spc="-60" dirty="0">
                <a:latin typeface="Calibri Light"/>
                <a:cs typeface="Calibri Light"/>
              </a:rPr>
              <a:t> </a:t>
            </a:r>
            <a:r>
              <a:rPr sz="2500" b="0" i="0" spc="-25" dirty="0">
                <a:latin typeface="Calibri Light"/>
                <a:cs typeface="Calibri Light"/>
              </a:rPr>
              <a:t>MT, Norma</a:t>
            </a:r>
            <a:r>
              <a:rPr sz="2500" b="0" i="0" spc="-120" dirty="0">
                <a:latin typeface="Calibri Light"/>
                <a:cs typeface="Calibri Light"/>
              </a:rPr>
              <a:t> </a:t>
            </a:r>
            <a:r>
              <a:rPr sz="2500" b="0" i="0" dirty="0">
                <a:latin typeface="Calibri Light"/>
                <a:cs typeface="Calibri Light"/>
              </a:rPr>
              <a:t>AEA</a:t>
            </a:r>
            <a:r>
              <a:rPr sz="2500" b="0" i="0" spc="-95" dirty="0">
                <a:latin typeface="Calibri Light"/>
                <a:cs typeface="Calibri Light"/>
              </a:rPr>
              <a:t> </a:t>
            </a:r>
            <a:r>
              <a:rPr sz="2500" b="0" i="0" dirty="0">
                <a:latin typeface="Calibri Light"/>
                <a:cs typeface="Calibri Light"/>
              </a:rPr>
              <a:t>90364,</a:t>
            </a:r>
            <a:r>
              <a:rPr sz="2500" b="0" i="0" spc="-65" dirty="0">
                <a:latin typeface="Calibri Light"/>
                <a:cs typeface="Calibri Light"/>
              </a:rPr>
              <a:t> </a:t>
            </a:r>
            <a:r>
              <a:rPr sz="2500" b="0" i="0" spc="-20" dirty="0">
                <a:latin typeface="Calibri Light"/>
                <a:cs typeface="Calibri Light"/>
              </a:rPr>
              <a:t>parte</a:t>
            </a:r>
            <a:r>
              <a:rPr sz="2500" b="0" i="0" spc="-105" dirty="0">
                <a:latin typeface="Calibri Light"/>
                <a:cs typeface="Calibri Light"/>
              </a:rPr>
              <a:t> </a:t>
            </a:r>
            <a:r>
              <a:rPr sz="2500" b="0" i="0" dirty="0">
                <a:latin typeface="Calibri Light"/>
                <a:cs typeface="Calibri Light"/>
              </a:rPr>
              <a:t>4</a:t>
            </a:r>
            <a:r>
              <a:rPr sz="2500" b="0" i="0" spc="-80" dirty="0">
                <a:latin typeface="Calibri Light"/>
                <a:cs typeface="Calibri Light"/>
              </a:rPr>
              <a:t> </a:t>
            </a:r>
            <a:r>
              <a:rPr sz="2500" b="0" i="0" spc="-10" dirty="0">
                <a:latin typeface="Calibri Light"/>
                <a:cs typeface="Calibri Light"/>
              </a:rPr>
              <a:t>(IEC</a:t>
            </a:r>
            <a:r>
              <a:rPr sz="2500" b="0" i="0" spc="-125" dirty="0">
                <a:latin typeface="Calibri Light"/>
                <a:cs typeface="Calibri Light"/>
              </a:rPr>
              <a:t> </a:t>
            </a:r>
            <a:r>
              <a:rPr sz="2500" b="0" i="0" spc="-10" dirty="0">
                <a:latin typeface="Calibri Light"/>
                <a:cs typeface="Calibri Light"/>
              </a:rPr>
              <a:t>60364)</a:t>
            </a:r>
            <a:endParaRPr sz="25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9929" y="21463"/>
            <a:ext cx="72307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i="0" spc="-55" dirty="0">
                <a:latin typeface="Calibri Light"/>
                <a:cs typeface="Calibri Light"/>
              </a:rPr>
              <a:t>Valores</a:t>
            </a:r>
            <a:r>
              <a:rPr sz="3200" b="0" i="0" spc="-130" dirty="0">
                <a:latin typeface="Calibri Light"/>
                <a:cs typeface="Calibri Light"/>
              </a:rPr>
              <a:t> </a:t>
            </a:r>
            <a:r>
              <a:rPr sz="3200" b="0" i="0" spc="-35" dirty="0">
                <a:latin typeface="Calibri Light"/>
                <a:cs typeface="Calibri Light"/>
              </a:rPr>
              <a:t>máximos</a:t>
            </a:r>
            <a:r>
              <a:rPr sz="3200" b="0" i="0" spc="-145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de</a:t>
            </a:r>
            <a:r>
              <a:rPr sz="3200" b="0" i="0" spc="-135" dirty="0">
                <a:latin typeface="Calibri Light"/>
                <a:cs typeface="Calibri Light"/>
              </a:rPr>
              <a:t> </a:t>
            </a:r>
            <a:r>
              <a:rPr sz="3200" b="0" i="0" spc="-155" dirty="0">
                <a:latin typeface="Calibri Light"/>
                <a:cs typeface="Calibri Light"/>
              </a:rPr>
              <a:t>RPAT</a:t>
            </a:r>
            <a:r>
              <a:rPr sz="3200" b="0" i="0" spc="-6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(IEC</a:t>
            </a:r>
            <a:r>
              <a:rPr sz="3200" b="0" i="0" spc="-125" dirty="0">
                <a:latin typeface="Calibri Light"/>
                <a:cs typeface="Calibri Light"/>
              </a:rPr>
              <a:t> </a:t>
            </a:r>
            <a:r>
              <a:rPr sz="3200" b="0" i="0" spc="-30" dirty="0">
                <a:latin typeface="Calibri Light"/>
                <a:cs typeface="Calibri Light"/>
              </a:rPr>
              <a:t>60364</a:t>
            </a:r>
            <a:r>
              <a:rPr sz="3200" b="0" i="0" spc="-130" dirty="0">
                <a:latin typeface="Calibri Light"/>
                <a:cs typeface="Calibri Light"/>
              </a:rPr>
              <a:t> </a:t>
            </a:r>
            <a:r>
              <a:rPr sz="3200" b="0" i="0" spc="-30" dirty="0">
                <a:latin typeface="Calibri Light"/>
                <a:cs typeface="Calibri Light"/>
              </a:rPr>
              <a:t>Parte</a:t>
            </a:r>
            <a:r>
              <a:rPr sz="3200" b="0" i="0" spc="-120" dirty="0">
                <a:latin typeface="Calibri Light"/>
                <a:cs typeface="Calibri Light"/>
              </a:rPr>
              <a:t> </a:t>
            </a:r>
            <a:r>
              <a:rPr sz="3200" b="0" i="0" spc="-25" dirty="0">
                <a:latin typeface="Calibri Light"/>
                <a:cs typeface="Calibri Light"/>
              </a:rPr>
              <a:t>4)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6463" y="885570"/>
            <a:ext cx="8341359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dirty="0">
                <a:latin typeface="Calibri Light"/>
                <a:cs typeface="Calibri Light"/>
              </a:rPr>
              <a:t>En</a:t>
            </a:r>
            <a:r>
              <a:rPr sz="2000" spc="4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los</a:t>
            </a:r>
            <a:r>
              <a:rPr sz="2000" spc="4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centros</a:t>
            </a:r>
            <a:r>
              <a:rPr sz="2000" spc="4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4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transformación,</a:t>
            </a:r>
            <a:r>
              <a:rPr sz="2000" spc="4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en</a:t>
            </a:r>
            <a:r>
              <a:rPr sz="2000" spc="4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general</a:t>
            </a:r>
            <a:r>
              <a:rPr sz="2000" spc="4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existe</a:t>
            </a:r>
            <a:r>
              <a:rPr sz="2000" spc="459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una</a:t>
            </a:r>
            <a:r>
              <a:rPr sz="2000" spc="4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malla</a:t>
            </a:r>
            <a:r>
              <a:rPr sz="2000" spc="4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445" dirty="0">
                <a:latin typeface="Calibri Light"/>
                <a:cs typeface="Calibri Light"/>
              </a:rPr>
              <a:t> </a:t>
            </a:r>
            <a:r>
              <a:rPr sz="2000" spc="-55" dirty="0">
                <a:latin typeface="Calibri Light"/>
                <a:cs typeface="Calibri Light"/>
              </a:rPr>
              <a:t>PAT,</a:t>
            </a:r>
            <a:r>
              <a:rPr sz="2000" spc="455" dirty="0">
                <a:latin typeface="Calibri Light"/>
                <a:cs typeface="Calibri Light"/>
              </a:rPr>
              <a:t> </a:t>
            </a:r>
            <a:r>
              <a:rPr sz="2000" spc="-20" dirty="0">
                <a:latin typeface="Calibri Light"/>
                <a:cs typeface="Calibri Light"/>
              </a:rPr>
              <a:t>cuya</a:t>
            </a:r>
            <a:endParaRPr sz="2000">
              <a:latin typeface="Calibri Light"/>
              <a:cs typeface="Calibri Light"/>
            </a:endParaRPr>
          </a:p>
          <a:p>
            <a:pPr marL="12700">
              <a:lnSpc>
                <a:spcPts val="2280"/>
              </a:lnSpc>
            </a:pPr>
            <a:r>
              <a:rPr sz="2000" dirty="0">
                <a:latin typeface="Calibri Light"/>
                <a:cs typeface="Calibri Light"/>
              </a:rPr>
              <a:t>función</a:t>
            </a:r>
            <a:r>
              <a:rPr sz="2000" spc="1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principal</a:t>
            </a:r>
            <a:r>
              <a:rPr sz="2000" spc="1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es</a:t>
            </a:r>
            <a:r>
              <a:rPr sz="2000" spc="1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la</a:t>
            </a:r>
            <a:r>
              <a:rPr sz="2000" spc="1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1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actuar</a:t>
            </a:r>
            <a:r>
              <a:rPr sz="2000" spc="1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como</a:t>
            </a:r>
            <a:r>
              <a:rPr sz="2000" spc="1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tierra</a:t>
            </a:r>
            <a:r>
              <a:rPr sz="2000" spc="1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1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protección</a:t>
            </a:r>
            <a:r>
              <a:rPr sz="2000" spc="1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para</a:t>
            </a:r>
            <a:r>
              <a:rPr sz="2000" spc="1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MT</a:t>
            </a:r>
            <a:r>
              <a:rPr sz="2000" spc="1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y</a:t>
            </a:r>
            <a:r>
              <a:rPr sz="2000" spc="1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todas</a:t>
            </a:r>
            <a:r>
              <a:rPr sz="2000" spc="155" dirty="0">
                <a:latin typeface="Calibri Light"/>
                <a:cs typeface="Calibri Light"/>
              </a:rPr>
              <a:t> </a:t>
            </a:r>
            <a:r>
              <a:rPr sz="2000" spc="-25" dirty="0">
                <a:latin typeface="Calibri Light"/>
                <a:cs typeface="Calibri Light"/>
              </a:rPr>
              <a:t>las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6463" y="1434464"/>
            <a:ext cx="83419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8040" algn="l"/>
                <a:tab pos="1964689" algn="l"/>
                <a:tab pos="2399030" algn="l"/>
                <a:tab pos="3291204" algn="l"/>
                <a:tab pos="4356100" algn="l"/>
                <a:tab pos="5121275" algn="l"/>
                <a:tab pos="5557520" algn="l"/>
                <a:tab pos="7489825" algn="l"/>
              </a:tabLst>
            </a:pPr>
            <a:r>
              <a:rPr sz="2000" spc="-10" dirty="0">
                <a:latin typeface="Calibri Light"/>
                <a:cs typeface="Calibri Light"/>
              </a:rPr>
              <a:t>masas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metálicas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25" dirty="0">
                <a:latin typeface="Calibri Light"/>
                <a:cs typeface="Calibri Light"/>
              </a:rPr>
              <a:t>de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cercos,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tableros,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cubas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25" dirty="0">
                <a:latin typeface="Calibri Light"/>
                <a:cs typeface="Calibri Light"/>
              </a:rPr>
              <a:t>de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transformadores,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puertas,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26463" y="1613382"/>
            <a:ext cx="8340725" cy="272796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2000" spc="-10" dirty="0">
                <a:latin typeface="Calibri Light"/>
                <a:cs typeface="Calibri Light"/>
              </a:rPr>
              <a:t>descargadores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sobretensión,</a:t>
            </a:r>
            <a:r>
              <a:rPr sz="2000" spc="3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deben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estar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unidas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a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ella.</a:t>
            </a:r>
            <a:endParaRPr sz="2000">
              <a:latin typeface="Calibri Light"/>
              <a:cs typeface="Calibri Light"/>
            </a:endParaRPr>
          </a:p>
          <a:p>
            <a:pPr marL="12700" marR="5715" algn="just">
              <a:lnSpc>
                <a:spcPts val="2160"/>
              </a:lnSpc>
              <a:spcBef>
                <a:spcPts val="1025"/>
              </a:spcBef>
            </a:pP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acuerdo</a:t>
            </a:r>
            <a:r>
              <a:rPr sz="2000" spc="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a</a:t>
            </a:r>
            <a:r>
              <a:rPr sz="2000" spc="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la</a:t>
            </a:r>
            <a:r>
              <a:rPr sz="2000" spc="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norma</a:t>
            </a:r>
            <a:r>
              <a:rPr sz="2000" spc="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AEA</a:t>
            </a:r>
            <a:r>
              <a:rPr sz="2000" spc="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95401</a:t>
            </a:r>
            <a:r>
              <a:rPr sz="2000" spc="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(IEC</a:t>
            </a:r>
            <a:r>
              <a:rPr sz="2000" spc="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60479)</a:t>
            </a:r>
            <a:r>
              <a:rPr sz="2000" spc="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,</a:t>
            </a:r>
            <a:r>
              <a:rPr sz="2000" spc="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el</a:t>
            </a:r>
            <a:r>
              <a:rPr sz="2000" spc="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valor</a:t>
            </a:r>
            <a:r>
              <a:rPr sz="2000" spc="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máximo</a:t>
            </a:r>
            <a:r>
              <a:rPr sz="2000" spc="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la</a:t>
            </a:r>
            <a:r>
              <a:rPr sz="2000" spc="45" dirty="0">
                <a:latin typeface="Calibri Light"/>
                <a:cs typeface="Calibri Light"/>
              </a:rPr>
              <a:t> </a:t>
            </a:r>
            <a:r>
              <a:rPr sz="2000" spc="-55" dirty="0">
                <a:latin typeface="Calibri Light"/>
                <a:cs typeface="Calibri Light"/>
              </a:rPr>
              <a:t>RPAT</a:t>
            </a:r>
            <a:r>
              <a:rPr sz="2000" spc="50" dirty="0">
                <a:latin typeface="Calibri Light"/>
                <a:cs typeface="Calibri Light"/>
              </a:rPr>
              <a:t> </a:t>
            </a:r>
            <a:r>
              <a:rPr sz="2000" spc="-20" dirty="0">
                <a:latin typeface="Calibri Light"/>
                <a:cs typeface="Calibri Light"/>
              </a:rPr>
              <a:t>debe </a:t>
            </a:r>
            <a:r>
              <a:rPr sz="2000" dirty="0">
                <a:latin typeface="Calibri Light"/>
                <a:cs typeface="Calibri Light"/>
              </a:rPr>
              <a:t>ser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10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Ω,</a:t>
            </a:r>
            <a:r>
              <a:rPr sz="2000" spc="-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si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la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pat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del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neutro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no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esta</a:t>
            </a:r>
            <a:r>
              <a:rPr sz="2000" spc="40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unida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a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ella.</a:t>
            </a:r>
            <a:endParaRPr sz="2000">
              <a:latin typeface="Calibri Light"/>
              <a:cs typeface="Calibri Light"/>
            </a:endParaRPr>
          </a:p>
          <a:p>
            <a:pPr marL="12700" algn="just">
              <a:lnSpc>
                <a:spcPts val="2280"/>
              </a:lnSpc>
              <a:spcBef>
                <a:spcPts val="740"/>
              </a:spcBef>
            </a:pPr>
            <a:r>
              <a:rPr sz="2000" dirty="0">
                <a:latin typeface="Calibri Light"/>
                <a:cs typeface="Calibri Light"/>
              </a:rPr>
              <a:t>Si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la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puesta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a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tierra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MT</a:t>
            </a:r>
            <a:r>
              <a:rPr sz="2000" spc="-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y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BT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están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unidas,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el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valor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máximo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recomendado</a:t>
            </a:r>
            <a:r>
              <a:rPr sz="2000" spc="-25" dirty="0">
                <a:latin typeface="Calibri Light"/>
                <a:cs typeface="Calibri Light"/>
              </a:rPr>
              <a:t> es</a:t>
            </a:r>
            <a:endParaRPr sz="2000">
              <a:latin typeface="Calibri Light"/>
              <a:cs typeface="Calibri Light"/>
            </a:endParaRPr>
          </a:p>
          <a:p>
            <a:pPr marL="12700" algn="just">
              <a:lnSpc>
                <a:spcPts val="2280"/>
              </a:lnSpc>
            </a:pP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2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Ω, para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limitar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la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sobretensión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del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neutro.</a:t>
            </a:r>
            <a:endParaRPr sz="2000">
              <a:latin typeface="Calibri Light"/>
              <a:cs typeface="Calibri Light"/>
            </a:endParaRPr>
          </a:p>
          <a:p>
            <a:pPr marL="12700" marR="5715" algn="just">
              <a:lnSpc>
                <a:spcPts val="2160"/>
              </a:lnSpc>
              <a:spcBef>
                <a:spcPts val="1025"/>
              </a:spcBef>
            </a:pPr>
            <a:r>
              <a:rPr sz="2000" dirty="0">
                <a:latin typeface="Calibri Light"/>
                <a:cs typeface="Calibri Light"/>
              </a:rPr>
              <a:t>El</a:t>
            </a:r>
            <a:r>
              <a:rPr sz="2000" spc="3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criterio</a:t>
            </a:r>
            <a:r>
              <a:rPr sz="2000" spc="3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para</a:t>
            </a:r>
            <a:r>
              <a:rPr sz="2000" spc="3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unir</a:t>
            </a:r>
            <a:r>
              <a:rPr sz="2000" spc="3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la</a:t>
            </a:r>
            <a:r>
              <a:rPr sz="2000" spc="38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tierra</a:t>
            </a:r>
            <a:r>
              <a:rPr sz="2000" spc="3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3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protección</a:t>
            </a:r>
            <a:r>
              <a:rPr sz="2000" spc="38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y</a:t>
            </a:r>
            <a:r>
              <a:rPr sz="2000" spc="38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la</a:t>
            </a:r>
            <a:r>
              <a:rPr sz="2000" spc="3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38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servicio</a:t>
            </a:r>
            <a:r>
              <a:rPr sz="2000" spc="38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</a:t>
            </a:r>
            <a:r>
              <a:rPr sz="2000" spc="38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BT</a:t>
            </a:r>
            <a:r>
              <a:rPr sz="2000" spc="3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es</a:t>
            </a:r>
            <a:r>
              <a:rPr sz="2000" spc="3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que</a:t>
            </a:r>
            <a:r>
              <a:rPr sz="2000" spc="380" dirty="0">
                <a:latin typeface="Calibri Light"/>
                <a:cs typeface="Calibri Light"/>
              </a:rPr>
              <a:t> </a:t>
            </a:r>
            <a:r>
              <a:rPr sz="2000" spc="-25" dirty="0">
                <a:latin typeface="Calibri Light"/>
                <a:cs typeface="Calibri Light"/>
              </a:rPr>
              <a:t>las </a:t>
            </a:r>
            <a:r>
              <a:rPr sz="2000" spc="-10" dirty="0">
                <a:latin typeface="Calibri Light"/>
                <a:cs typeface="Calibri Light"/>
              </a:rPr>
              <a:t>sobretensiones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que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se</a:t>
            </a:r>
            <a:r>
              <a:rPr sz="2000" spc="-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trasmiten</a:t>
            </a:r>
            <a:r>
              <a:rPr sz="2000" spc="-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a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spc="-90" dirty="0">
                <a:latin typeface="Calibri Light"/>
                <a:cs typeface="Calibri Light"/>
              </a:rPr>
              <a:t>BT,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si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hay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una</a:t>
            </a:r>
            <a:r>
              <a:rPr sz="2000" spc="-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falla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en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MT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no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deben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superar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spc="-25" dirty="0">
                <a:latin typeface="Calibri Light"/>
                <a:cs typeface="Calibri Light"/>
              </a:rPr>
              <a:t>los </a:t>
            </a:r>
            <a:r>
              <a:rPr sz="2000" spc="-10" dirty="0">
                <a:latin typeface="Calibri Light"/>
                <a:cs typeface="Calibri Light"/>
              </a:rPr>
              <a:t>siguientes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límites:</a:t>
            </a:r>
            <a:endParaRPr sz="2000">
              <a:latin typeface="Calibri Light"/>
              <a:cs typeface="Calibri Light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209289" y="4468495"/>
          <a:ext cx="6096000" cy="1346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563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Sobretensiones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Tiempo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7188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 Light"/>
                          <a:cs typeface="Calibri Light"/>
                        </a:rPr>
                        <a:t>Uo</a:t>
                      </a:r>
                      <a:r>
                        <a:rPr sz="180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dirty="0">
                          <a:latin typeface="Calibri Light"/>
                          <a:cs typeface="Calibri Light"/>
                        </a:rPr>
                        <a:t>+</a:t>
                      </a:r>
                      <a:r>
                        <a:rPr sz="180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dirty="0">
                          <a:latin typeface="Calibri Light"/>
                          <a:cs typeface="Calibri Light"/>
                        </a:rPr>
                        <a:t>250</a:t>
                      </a:r>
                      <a:r>
                        <a:rPr sz="180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spc="-25" dirty="0">
                          <a:latin typeface="Calibri Light"/>
                          <a:cs typeface="Calibri Light"/>
                        </a:rPr>
                        <a:t>Volts</a:t>
                      </a:r>
                      <a:r>
                        <a:rPr sz="180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spc="-25" dirty="0">
                          <a:latin typeface="Calibri Light"/>
                          <a:cs typeface="Calibri Light"/>
                        </a:rPr>
                        <a:t>CA</a:t>
                      </a:r>
                      <a:endParaRPr sz="1800">
                        <a:latin typeface="Calibri Light"/>
                        <a:cs typeface="Calibri Light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R="1196975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 Light"/>
                          <a:cs typeface="Calibri Light"/>
                        </a:rPr>
                        <a:t>&gt;</a:t>
                      </a:r>
                      <a:r>
                        <a:rPr sz="180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dirty="0"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800" spc="-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spc="-25" dirty="0">
                          <a:latin typeface="Calibri Light"/>
                          <a:cs typeface="Calibri Light"/>
                        </a:rPr>
                        <a:t>seg</a:t>
                      </a:r>
                      <a:endParaRPr sz="1800">
                        <a:latin typeface="Calibri Light"/>
                        <a:cs typeface="Calibri Light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5492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 Light"/>
                          <a:cs typeface="Calibri Light"/>
                        </a:rPr>
                        <a:t>Uo</a:t>
                      </a:r>
                      <a:r>
                        <a:rPr sz="180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dirty="0">
                          <a:latin typeface="Calibri Light"/>
                          <a:cs typeface="Calibri Light"/>
                        </a:rPr>
                        <a:t>+</a:t>
                      </a:r>
                      <a:r>
                        <a:rPr sz="180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dirty="0">
                          <a:latin typeface="Calibri Light"/>
                          <a:cs typeface="Calibri Light"/>
                        </a:rPr>
                        <a:t>1200</a:t>
                      </a:r>
                      <a:r>
                        <a:rPr sz="180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spc="-25" dirty="0">
                          <a:latin typeface="Calibri Light"/>
                          <a:cs typeface="Calibri Light"/>
                        </a:rPr>
                        <a:t>Volts</a:t>
                      </a:r>
                      <a:r>
                        <a:rPr sz="180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spc="-25" dirty="0">
                          <a:latin typeface="Calibri Light"/>
                          <a:cs typeface="Calibri Light"/>
                        </a:rPr>
                        <a:t>CA</a:t>
                      </a:r>
                      <a:endParaRPr sz="1800">
                        <a:latin typeface="Calibri Light"/>
                        <a:cs typeface="Calibri Light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R="119634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 Light"/>
                          <a:cs typeface="Calibri Light"/>
                        </a:rPr>
                        <a:t>&lt;</a:t>
                      </a:r>
                      <a:r>
                        <a:rPr sz="180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dirty="0"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800" spc="-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800" spc="-25" dirty="0">
                          <a:latin typeface="Calibri Light"/>
                          <a:cs typeface="Calibri Light"/>
                        </a:rPr>
                        <a:t>seg</a:t>
                      </a:r>
                      <a:endParaRPr sz="1800">
                        <a:latin typeface="Calibri Light"/>
                        <a:cs typeface="Calibri Light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558" rIns="0" bIns="0" rtlCol="0">
            <a:spAutoFit/>
          </a:bodyPr>
          <a:lstStyle/>
          <a:p>
            <a:pPr marL="1572260">
              <a:lnSpc>
                <a:spcPct val="100000"/>
              </a:lnSpc>
              <a:spcBef>
                <a:spcPts val="100"/>
              </a:spcBef>
            </a:pPr>
            <a:r>
              <a:rPr b="0" i="0" spc="-20" dirty="0">
                <a:latin typeface="Calibri Light"/>
                <a:cs typeface="Calibri Light"/>
              </a:rPr>
              <a:t>Pat</a:t>
            </a:r>
            <a:r>
              <a:rPr b="0" i="0" spc="-105" dirty="0">
                <a:latin typeface="Calibri Light"/>
                <a:cs typeface="Calibri Light"/>
              </a:rPr>
              <a:t> </a:t>
            </a:r>
            <a:r>
              <a:rPr b="0" i="0" spc="-10" dirty="0">
                <a:latin typeface="Calibri Light"/>
                <a:cs typeface="Calibri Light"/>
              </a:rPr>
              <a:t>unidas</a:t>
            </a:r>
            <a:r>
              <a:rPr b="0" i="0" spc="-110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o</a:t>
            </a:r>
            <a:r>
              <a:rPr b="0" i="0" spc="-75" dirty="0">
                <a:latin typeface="Calibri Light"/>
                <a:cs typeface="Calibri Light"/>
              </a:rPr>
              <a:t> </a:t>
            </a:r>
            <a:r>
              <a:rPr b="0" i="0" spc="-30" dirty="0">
                <a:latin typeface="Calibri Light"/>
                <a:cs typeface="Calibri Light"/>
              </a:rPr>
              <a:t>separadas</a:t>
            </a:r>
            <a:r>
              <a:rPr b="0" i="0" spc="-120" dirty="0">
                <a:latin typeface="Calibri Light"/>
                <a:cs typeface="Calibri Light"/>
              </a:rPr>
              <a:t> </a:t>
            </a:r>
            <a:r>
              <a:rPr b="0" i="0" spc="-10" dirty="0">
                <a:latin typeface="Calibri Light"/>
                <a:cs typeface="Calibri Light"/>
              </a:rPr>
              <a:t>Norma</a:t>
            </a:r>
            <a:r>
              <a:rPr b="0" i="0" spc="-114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AEA</a:t>
            </a:r>
            <a:r>
              <a:rPr b="0" i="0" spc="-125" dirty="0">
                <a:latin typeface="Calibri Light"/>
                <a:cs typeface="Calibri Light"/>
              </a:rPr>
              <a:t> </a:t>
            </a:r>
            <a:r>
              <a:rPr b="0" i="0" spc="-20" dirty="0">
                <a:latin typeface="Calibri Light"/>
                <a:cs typeface="Calibri Light"/>
              </a:rPr>
              <a:t>95401</a:t>
            </a:r>
            <a:r>
              <a:rPr b="0" i="0" spc="-120" dirty="0">
                <a:latin typeface="Calibri Light"/>
                <a:cs typeface="Calibri Light"/>
              </a:rPr>
              <a:t> </a:t>
            </a:r>
            <a:r>
              <a:rPr b="0" i="0" dirty="0">
                <a:latin typeface="Calibri Light"/>
                <a:cs typeface="Calibri Light"/>
              </a:rPr>
              <a:t>(IEC</a:t>
            </a:r>
            <a:r>
              <a:rPr b="0" i="0" spc="-120" dirty="0">
                <a:latin typeface="Calibri Light"/>
                <a:cs typeface="Calibri Light"/>
              </a:rPr>
              <a:t> </a:t>
            </a:r>
            <a:r>
              <a:rPr b="0" i="0" spc="-10" dirty="0">
                <a:latin typeface="Calibri Light"/>
                <a:cs typeface="Calibri Light"/>
              </a:rPr>
              <a:t>60479</a:t>
            </a:r>
            <a:r>
              <a:rPr sz="3200" b="0" i="0" spc="-10" dirty="0">
                <a:latin typeface="Calibri Light"/>
                <a:cs typeface="Calibri Light"/>
              </a:rPr>
              <a:t>)</a:t>
            </a:r>
            <a:endParaRPr sz="32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3583" y="799698"/>
            <a:ext cx="9417604" cy="4826909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8151" y="518159"/>
            <a:ext cx="8028940" cy="5445760"/>
            <a:chOff x="1978151" y="518159"/>
            <a:chExt cx="8028940" cy="544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518159"/>
              <a:ext cx="8028432" cy="54452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32888" y="816990"/>
              <a:ext cx="3165475" cy="118745"/>
            </a:xfrm>
            <a:custGeom>
              <a:avLst/>
              <a:gdLst/>
              <a:ahLst/>
              <a:cxnLst/>
              <a:rect l="l" t="t" r="r" b="b"/>
              <a:pathLst>
                <a:path w="3165475" h="118744">
                  <a:moveTo>
                    <a:pt x="360045" y="60579"/>
                  </a:moveTo>
                  <a:lnTo>
                    <a:pt x="35991" y="60579"/>
                  </a:lnTo>
                  <a:lnTo>
                    <a:pt x="94996" y="26162"/>
                  </a:lnTo>
                  <a:lnTo>
                    <a:pt x="96012" y="22352"/>
                  </a:lnTo>
                  <a:lnTo>
                    <a:pt x="92456" y="16256"/>
                  </a:lnTo>
                  <a:lnTo>
                    <a:pt x="88646" y="15240"/>
                  </a:lnTo>
                  <a:lnTo>
                    <a:pt x="0" y="66929"/>
                  </a:lnTo>
                  <a:lnTo>
                    <a:pt x="88646" y="118618"/>
                  </a:lnTo>
                  <a:lnTo>
                    <a:pt x="92456" y="117602"/>
                  </a:lnTo>
                  <a:lnTo>
                    <a:pt x="96012" y="111506"/>
                  </a:lnTo>
                  <a:lnTo>
                    <a:pt x="94996" y="107696"/>
                  </a:lnTo>
                  <a:lnTo>
                    <a:pt x="35991" y="73279"/>
                  </a:lnTo>
                  <a:lnTo>
                    <a:pt x="360045" y="73279"/>
                  </a:lnTo>
                  <a:lnTo>
                    <a:pt x="360045" y="60579"/>
                  </a:lnTo>
                  <a:close/>
                </a:path>
                <a:path w="3165475" h="118744">
                  <a:moveTo>
                    <a:pt x="3165081" y="51701"/>
                  </a:moveTo>
                  <a:lnTo>
                    <a:pt x="3154197" y="45339"/>
                  </a:lnTo>
                  <a:lnTo>
                    <a:pt x="3076448" y="0"/>
                  </a:lnTo>
                  <a:lnTo>
                    <a:pt x="3072511" y="1016"/>
                  </a:lnTo>
                  <a:lnTo>
                    <a:pt x="3068955" y="7112"/>
                  </a:lnTo>
                  <a:lnTo>
                    <a:pt x="3069971" y="10922"/>
                  </a:lnTo>
                  <a:lnTo>
                    <a:pt x="3128937" y="45339"/>
                  </a:lnTo>
                  <a:lnTo>
                    <a:pt x="2729484" y="45339"/>
                  </a:lnTo>
                  <a:lnTo>
                    <a:pt x="2729484" y="58039"/>
                  </a:lnTo>
                  <a:lnTo>
                    <a:pt x="3128962" y="58039"/>
                  </a:lnTo>
                  <a:lnTo>
                    <a:pt x="3139846" y="51701"/>
                  </a:lnTo>
                  <a:lnTo>
                    <a:pt x="3069971" y="92456"/>
                  </a:lnTo>
                  <a:lnTo>
                    <a:pt x="3068955" y="96266"/>
                  </a:lnTo>
                  <a:lnTo>
                    <a:pt x="3072511" y="102362"/>
                  </a:lnTo>
                  <a:lnTo>
                    <a:pt x="3076448" y="103378"/>
                  </a:lnTo>
                  <a:lnTo>
                    <a:pt x="3154197" y="58039"/>
                  </a:lnTo>
                  <a:lnTo>
                    <a:pt x="3165081" y="517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258815" y="2262327"/>
            <a:ext cx="4400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onstantia"/>
                <a:cs typeface="Constantia"/>
              </a:rPr>
              <a:t>TBT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5254" y="3570858"/>
            <a:ext cx="440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onstantia"/>
                <a:cs typeface="Constantia"/>
              </a:rPr>
              <a:t>TBT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77990" y="4996941"/>
            <a:ext cx="2451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95" dirty="0">
                <a:latin typeface="Calibri"/>
                <a:cs typeface="Calibri"/>
              </a:rPr>
              <a:t>PAT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 </a:t>
            </a:r>
            <a:r>
              <a:rPr sz="1800" b="1" spc="-10" dirty="0">
                <a:latin typeface="Calibri"/>
                <a:cs typeface="Calibri"/>
              </a:rPr>
              <a:t>protección atmosférica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&lt;/= a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10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ohm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7257" y="4465396"/>
            <a:ext cx="4286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onstantia"/>
                <a:cs typeface="Constantia"/>
              </a:rPr>
              <a:t>BEP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16098" y="2903601"/>
            <a:ext cx="174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Constantia"/>
                <a:cs typeface="Constantia"/>
              </a:rPr>
              <a:t>C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4846" y="3430016"/>
            <a:ext cx="23241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795">
              <a:lnSpc>
                <a:spcPct val="134700"/>
              </a:lnSpc>
              <a:spcBef>
                <a:spcPts val="100"/>
              </a:spcBef>
            </a:pPr>
            <a:r>
              <a:rPr sz="1800" spc="-50" dirty="0">
                <a:latin typeface="Constantia"/>
                <a:cs typeface="Constantia"/>
              </a:rPr>
              <a:t>C M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60591" y="2010917"/>
            <a:ext cx="3082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C: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Masa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extraña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,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parte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metálica </a:t>
            </a:r>
            <a:r>
              <a:rPr sz="1800" b="1" dirty="0">
                <a:latin typeface="Calibri"/>
                <a:cs typeface="Calibri"/>
              </a:rPr>
              <a:t>ajena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instalacion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eléctrica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60591" y="2834132"/>
            <a:ext cx="1714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M: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Masa</a:t>
            </a:r>
            <a:r>
              <a:rPr sz="1800" b="1" spc="-10" dirty="0">
                <a:latin typeface="Calibri"/>
                <a:cs typeface="Calibri"/>
              </a:rPr>
              <a:t> eléctrica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821939" y="-57885"/>
            <a:ext cx="4835525" cy="893444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663575" algn="ctr">
              <a:lnSpc>
                <a:spcPct val="100000"/>
              </a:lnSpc>
              <a:spcBef>
                <a:spcPts val="635"/>
              </a:spcBef>
            </a:pPr>
            <a:r>
              <a:rPr sz="3200" i="0" spc="-10" dirty="0">
                <a:latin typeface="Calibri"/>
                <a:cs typeface="Calibri"/>
              </a:rPr>
              <a:t>EQUIPOTENCIALIZACION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800" i="0" spc="-10" dirty="0">
                <a:latin typeface="Constantia"/>
                <a:cs typeface="Constantia"/>
              </a:rPr>
              <a:t>Punta</a:t>
            </a:r>
            <a:r>
              <a:rPr sz="1800" i="0" spc="-75" dirty="0">
                <a:latin typeface="Constantia"/>
                <a:cs typeface="Constantia"/>
              </a:rPr>
              <a:t> </a:t>
            </a:r>
            <a:r>
              <a:rPr sz="1800" i="0" spc="-20" dirty="0">
                <a:latin typeface="Constantia"/>
                <a:cs typeface="Constantia"/>
              </a:rPr>
              <a:t>captora</a:t>
            </a:r>
            <a:r>
              <a:rPr sz="1800" i="0" spc="-60" dirty="0">
                <a:latin typeface="Constantia"/>
                <a:cs typeface="Constantia"/>
              </a:rPr>
              <a:t> </a:t>
            </a:r>
            <a:r>
              <a:rPr sz="1800" i="0" dirty="0">
                <a:latin typeface="Constantia"/>
                <a:cs typeface="Constantia"/>
              </a:rPr>
              <a:t>de</a:t>
            </a:r>
            <a:r>
              <a:rPr sz="1800" i="0" spc="-50" dirty="0">
                <a:latin typeface="Constantia"/>
                <a:cs typeface="Constantia"/>
              </a:rPr>
              <a:t> </a:t>
            </a:r>
            <a:r>
              <a:rPr sz="1800" i="0" spc="-20" dirty="0">
                <a:latin typeface="Constantia"/>
                <a:cs typeface="Constantia"/>
              </a:rPr>
              <a:t>rayos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9388" y="908303"/>
            <a:ext cx="9081770" cy="4798060"/>
            <a:chOff x="1199388" y="908303"/>
            <a:chExt cx="9081770" cy="4798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9388" y="908303"/>
              <a:ext cx="4427220" cy="26106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0444" y="908303"/>
              <a:ext cx="3680459" cy="26441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7164" y="3218687"/>
              <a:ext cx="5792724" cy="248716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65475">
              <a:lnSpc>
                <a:spcPct val="100000"/>
              </a:lnSpc>
              <a:spcBef>
                <a:spcPts val="105"/>
              </a:spcBef>
            </a:pPr>
            <a:r>
              <a:rPr sz="3200" b="0" i="0" spc="-40" dirty="0">
                <a:latin typeface="Calibri Light"/>
                <a:cs typeface="Calibri Light"/>
              </a:rPr>
              <a:t>EQUIPOTENCIALIZACION</a:t>
            </a:r>
            <a:endParaRPr sz="3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3498" y="703841"/>
            <a:ext cx="5114680" cy="49015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6191" rIns="0" bIns="0" rtlCol="0">
            <a:spAutoFit/>
          </a:bodyPr>
          <a:lstStyle/>
          <a:p>
            <a:pPr marL="2406650">
              <a:lnSpc>
                <a:spcPct val="100000"/>
              </a:lnSpc>
              <a:spcBef>
                <a:spcPts val="100"/>
              </a:spcBef>
            </a:pPr>
            <a:r>
              <a:rPr sz="2400" i="0" dirty="0">
                <a:latin typeface="Arial"/>
                <a:cs typeface="Arial"/>
              </a:rPr>
              <a:t>Conexión</a:t>
            </a:r>
            <a:r>
              <a:rPr sz="2400" i="0" spc="-30" dirty="0">
                <a:latin typeface="Arial"/>
                <a:cs typeface="Arial"/>
              </a:rPr>
              <a:t> </a:t>
            </a:r>
            <a:r>
              <a:rPr sz="2400" i="0" dirty="0">
                <a:latin typeface="Arial"/>
                <a:cs typeface="Arial"/>
              </a:rPr>
              <a:t>de</a:t>
            </a:r>
            <a:r>
              <a:rPr sz="2400" i="0" spc="-40" dirty="0">
                <a:latin typeface="Arial"/>
                <a:cs typeface="Arial"/>
              </a:rPr>
              <a:t> </a:t>
            </a:r>
            <a:r>
              <a:rPr sz="2400" i="0" spc="-90" dirty="0">
                <a:latin typeface="Arial"/>
                <a:cs typeface="Arial"/>
              </a:rPr>
              <a:t>P.A.T.</a:t>
            </a:r>
            <a:r>
              <a:rPr sz="2400" i="0" spc="-40" dirty="0">
                <a:latin typeface="Arial"/>
                <a:cs typeface="Arial"/>
              </a:rPr>
              <a:t> </a:t>
            </a:r>
            <a:r>
              <a:rPr sz="2400" i="0" dirty="0">
                <a:latin typeface="Arial"/>
                <a:cs typeface="Arial"/>
              </a:rPr>
              <a:t>en</a:t>
            </a:r>
            <a:r>
              <a:rPr sz="2400" i="0" spc="-30" dirty="0">
                <a:latin typeface="Arial"/>
                <a:cs typeface="Arial"/>
              </a:rPr>
              <a:t> </a:t>
            </a:r>
            <a:r>
              <a:rPr sz="2400" i="0" dirty="0">
                <a:latin typeface="Arial"/>
                <a:cs typeface="Arial"/>
              </a:rPr>
              <a:t>un</a:t>
            </a:r>
            <a:r>
              <a:rPr sz="2400" i="0" spc="-35" dirty="0">
                <a:latin typeface="Arial"/>
                <a:cs typeface="Arial"/>
              </a:rPr>
              <a:t> </a:t>
            </a:r>
            <a:r>
              <a:rPr sz="2400" i="0" spc="-10" dirty="0">
                <a:latin typeface="Arial"/>
                <a:cs typeface="Arial"/>
              </a:rPr>
              <a:t>Shelter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19143" y="1339075"/>
            <a:ext cx="8831580" cy="5146040"/>
            <a:chOff x="1919143" y="1339075"/>
            <a:chExt cx="8831580" cy="5146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9143" y="1339075"/>
              <a:ext cx="2671020" cy="84908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11388" y="1761638"/>
              <a:ext cx="2791460" cy="2186940"/>
            </a:xfrm>
            <a:custGeom>
              <a:avLst/>
              <a:gdLst/>
              <a:ahLst/>
              <a:cxnLst/>
              <a:rect l="l" t="t" r="r" b="b"/>
              <a:pathLst>
                <a:path w="2791459" h="2186940">
                  <a:moveTo>
                    <a:pt x="0" y="2186562"/>
                  </a:moveTo>
                  <a:lnTo>
                    <a:pt x="2790843" y="2186562"/>
                  </a:lnTo>
                  <a:lnTo>
                    <a:pt x="2790843" y="0"/>
                  </a:lnTo>
                  <a:lnTo>
                    <a:pt x="0" y="0"/>
                  </a:lnTo>
                  <a:lnTo>
                    <a:pt x="0" y="2186562"/>
                  </a:lnTo>
                  <a:close/>
                </a:path>
              </a:pathLst>
            </a:custGeom>
            <a:ln w="646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67951" y="3954005"/>
              <a:ext cx="5210175" cy="1332230"/>
            </a:xfrm>
            <a:custGeom>
              <a:avLst/>
              <a:gdLst/>
              <a:ahLst/>
              <a:cxnLst/>
              <a:rect l="l" t="t" r="r" b="b"/>
              <a:pathLst>
                <a:path w="5210175" h="1332229">
                  <a:moveTo>
                    <a:pt x="5070767" y="1266761"/>
                  </a:moveTo>
                  <a:lnTo>
                    <a:pt x="565289" y="1264932"/>
                  </a:lnTo>
                  <a:lnTo>
                    <a:pt x="565289" y="1329804"/>
                  </a:lnTo>
                  <a:lnTo>
                    <a:pt x="5070767" y="1331645"/>
                  </a:lnTo>
                  <a:lnTo>
                    <a:pt x="5070767" y="1266761"/>
                  </a:lnTo>
                  <a:close/>
                </a:path>
                <a:path w="5210175" h="1332229">
                  <a:moveTo>
                    <a:pt x="5210073" y="1828"/>
                  </a:moveTo>
                  <a:lnTo>
                    <a:pt x="0" y="0"/>
                  </a:lnTo>
                  <a:lnTo>
                    <a:pt x="0" y="64947"/>
                  </a:lnTo>
                  <a:lnTo>
                    <a:pt x="5210073" y="66776"/>
                  </a:lnTo>
                  <a:lnTo>
                    <a:pt x="5210073" y="18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0777" y="3978693"/>
              <a:ext cx="302260" cy="1269365"/>
            </a:xfrm>
            <a:custGeom>
              <a:avLst/>
              <a:gdLst/>
              <a:ahLst/>
              <a:cxnLst/>
              <a:rect l="l" t="t" r="r" b="b"/>
              <a:pathLst>
                <a:path w="302259" h="1269364">
                  <a:moveTo>
                    <a:pt x="301663" y="360565"/>
                  </a:moveTo>
                  <a:lnTo>
                    <a:pt x="34201" y="269608"/>
                  </a:lnTo>
                  <a:lnTo>
                    <a:pt x="32499" y="0"/>
                  </a:lnTo>
                  <a:lnTo>
                    <a:pt x="0" y="0"/>
                  </a:lnTo>
                  <a:lnTo>
                    <a:pt x="1828" y="287997"/>
                  </a:lnTo>
                  <a:lnTo>
                    <a:pt x="12509" y="287997"/>
                  </a:lnTo>
                  <a:lnTo>
                    <a:pt x="9613" y="295770"/>
                  </a:lnTo>
                  <a:lnTo>
                    <a:pt x="245097" y="375869"/>
                  </a:lnTo>
                  <a:lnTo>
                    <a:pt x="11442" y="452043"/>
                  </a:lnTo>
                  <a:lnTo>
                    <a:pt x="16243" y="467372"/>
                  </a:lnTo>
                  <a:lnTo>
                    <a:pt x="11442" y="482688"/>
                  </a:lnTo>
                  <a:lnTo>
                    <a:pt x="246608" y="559600"/>
                  </a:lnTo>
                  <a:lnTo>
                    <a:pt x="11442" y="641172"/>
                  </a:lnTo>
                  <a:lnTo>
                    <a:pt x="16243" y="656475"/>
                  </a:lnTo>
                  <a:lnTo>
                    <a:pt x="11442" y="671766"/>
                  </a:lnTo>
                  <a:lnTo>
                    <a:pt x="245186" y="747928"/>
                  </a:lnTo>
                  <a:lnTo>
                    <a:pt x="11442" y="824395"/>
                  </a:lnTo>
                  <a:lnTo>
                    <a:pt x="16243" y="839508"/>
                  </a:lnTo>
                  <a:lnTo>
                    <a:pt x="0" y="839508"/>
                  </a:lnTo>
                  <a:lnTo>
                    <a:pt x="1828" y="1268996"/>
                  </a:lnTo>
                  <a:lnTo>
                    <a:pt x="34328" y="1268996"/>
                  </a:lnTo>
                  <a:lnTo>
                    <a:pt x="32537" y="850874"/>
                  </a:lnTo>
                  <a:lnTo>
                    <a:pt x="301663" y="763193"/>
                  </a:lnTo>
                  <a:lnTo>
                    <a:pt x="296849" y="747928"/>
                  </a:lnTo>
                  <a:lnTo>
                    <a:pt x="301663" y="732599"/>
                  </a:lnTo>
                  <a:lnTo>
                    <a:pt x="66535" y="655993"/>
                  </a:lnTo>
                  <a:lnTo>
                    <a:pt x="301663" y="574433"/>
                  </a:lnTo>
                  <a:lnTo>
                    <a:pt x="296849" y="559168"/>
                  </a:lnTo>
                  <a:lnTo>
                    <a:pt x="301663" y="543839"/>
                  </a:lnTo>
                  <a:lnTo>
                    <a:pt x="67970" y="467398"/>
                  </a:lnTo>
                  <a:lnTo>
                    <a:pt x="301663" y="391210"/>
                  </a:lnTo>
                  <a:lnTo>
                    <a:pt x="296430" y="374573"/>
                  </a:lnTo>
                  <a:lnTo>
                    <a:pt x="301663" y="360565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88203" y="5251361"/>
              <a:ext cx="574675" cy="530860"/>
            </a:xfrm>
            <a:custGeom>
              <a:avLst/>
              <a:gdLst/>
              <a:ahLst/>
              <a:cxnLst/>
              <a:rect l="l" t="t" r="r" b="b"/>
              <a:pathLst>
                <a:path w="574675" h="530860">
                  <a:moveTo>
                    <a:pt x="360870" y="465632"/>
                  </a:moveTo>
                  <a:lnTo>
                    <a:pt x="213626" y="463410"/>
                  </a:lnTo>
                  <a:lnTo>
                    <a:pt x="213626" y="528307"/>
                  </a:lnTo>
                  <a:lnTo>
                    <a:pt x="360870" y="530517"/>
                  </a:lnTo>
                  <a:lnTo>
                    <a:pt x="360870" y="465632"/>
                  </a:lnTo>
                  <a:close/>
                </a:path>
                <a:path w="574675" h="530860">
                  <a:moveTo>
                    <a:pt x="433349" y="396684"/>
                  </a:moveTo>
                  <a:lnTo>
                    <a:pt x="141147" y="394843"/>
                  </a:lnTo>
                  <a:lnTo>
                    <a:pt x="141147" y="459727"/>
                  </a:lnTo>
                  <a:lnTo>
                    <a:pt x="433349" y="461568"/>
                  </a:lnTo>
                  <a:lnTo>
                    <a:pt x="433349" y="396684"/>
                  </a:lnTo>
                  <a:close/>
                </a:path>
                <a:path w="574675" h="530860">
                  <a:moveTo>
                    <a:pt x="502018" y="324434"/>
                  </a:moveTo>
                  <a:lnTo>
                    <a:pt x="68656" y="322592"/>
                  </a:lnTo>
                  <a:lnTo>
                    <a:pt x="68656" y="387096"/>
                  </a:lnTo>
                  <a:lnTo>
                    <a:pt x="502018" y="389305"/>
                  </a:lnTo>
                  <a:lnTo>
                    <a:pt x="502018" y="324434"/>
                  </a:lnTo>
                  <a:close/>
                </a:path>
                <a:path w="574675" h="530860">
                  <a:moveTo>
                    <a:pt x="574497" y="257708"/>
                  </a:moveTo>
                  <a:lnTo>
                    <a:pt x="328155" y="256768"/>
                  </a:lnTo>
                  <a:lnTo>
                    <a:pt x="326390" y="0"/>
                  </a:lnTo>
                  <a:lnTo>
                    <a:pt x="261378" y="0"/>
                  </a:lnTo>
                  <a:lnTo>
                    <a:pt x="263004" y="256514"/>
                  </a:lnTo>
                  <a:lnTo>
                    <a:pt x="0" y="255498"/>
                  </a:lnTo>
                  <a:lnTo>
                    <a:pt x="0" y="320382"/>
                  </a:lnTo>
                  <a:lnTo>
                    <a:pt x="574497" y="322592"/>
                  </a:lnTo>
                  <a:lnTo>
                    <a:pt x="574497" y="257708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62639" y="2667863"/>
              <a:ext cx="985519" cy="977265"/>
            </a:xfrm>
            <a:custGeom>
              <a:avLst/>
              <a:gdLst/>
              <a:ahLst/>
              <a:cxnLst/>
              <a:rect l="l" t="t" r="r" b="b"/>
              <a:pathLst>
                <a:path w="985520" h="977264">
                  <a:moveTo>
                    <a:pt x="540321" y="21031"/>
                  </a:moveTo>
                  <a:lnTo>
                    <a:pt x="479285" y="0"/>
                  </a:lnTo>
                  <a:lnTo>
                    <a:pt x="467169" y="37249"/>
                  </a:lnTo>
                  <a:lnTo>
                    <a:pt x="465937" y="38061"/>
                  </a:lnTo>
                  <a:lnTo>
                    <a:pt x="465937" y="44742"/>
                  </a:lnTo>
                  <a:lnTo>
                    <a:pt x="465759" y="44386"/>
                  </a:lnTo>
                  <a:lnTo>
                    <a:pt x="465632" y="44602"/>
                  </a:lnTo>
                  <a:lnTo>
                    <a:pt x="465696" y="44284"/>
                  </a:lnTo>
                  <a:lnTo>
                    <a:pt x="465823" y="44284"/>
                  </a:lnTo>
                  <a:lnTo>
                    <a:pt x="465874" y="44602"/>
                  </a:lnTo>
                  <a:lnTo>
                    <a:pt x="465937" y="44742"/>
                  </a:lnTo>
                  <a:lnTo>
                    <a:pt x="465937" y="38061"/>
                  </a:lnTo>
                  <a:lnTo>
                    <a:pt x="463892" y="39408"/>
                  </a:lnTo>
                  <a:lnTo>
                    <a:pt x="463892" y="47866"/>
                  </a:lnTo>
                  <a:lnTo>
                    <a:pt x="463804" y="47726"/>
                  </a:lnTo>
                  <a:lnTo>
                    <a:pt x="463715" y="47866"/>
                  </a:lnTo>
                  <a:lnTo>
                    <a:pt x="463778" y="47688"/>
                  </a:lnTo>
                  <a:lnTo>
                    <a:pt x="463892" y="47866"/>
                  </a:lnTo>
                  <a:lnTo>
                    <a:pt x="463892" y="39408"/>
                  </a:lnTo>
                  <a:lnTo>
                    <a:pt x="460057" y="41922"/>
                  </a:lnTo>
                  <a:lnTo>
                    <a:pt x="452094" y="46037"/>
                  </a:lnTo>
                  <a:lnTo>
                    <a:pt x="440829" y="46037"/>
                  </a:lnTo>
                  <a:lnTo>
                    <a:pt x="427558" y="47866"/>
                  </a:lnTo>
                  <a:lnTo>
                    <a:pt x="427558" y="49695"/>
                  </a:lnTo>
                  <a:lnTo>
                    <a:pt x="420370" y="53352"/>
                  </a:lnTo>
                  <a:lnTo>
                    <a:pt x="404520" y="53352"/>
                  </a:lnTo>
                  <a:lnTo>
                    <a:pt x="391236" y="55638"/>
                  </a:lnTo>
                  <a:lnTo>
                    <a:pt x="391236" y="57467"/>
                  </a:lnTo>
                  <a:lnTo>
                    <a:pt x="383692" y="61137"/>
                  </a:lnTo>
                  <a:lnTo>
                    <a:pt x="353250" y="61137"/>
                  </a:lnTo>
                  <a:lnTo>
                    <a:pt x="339813" y="62966"/>
                  </a:lnTo>
                  <a:lnTo>
                    <a:pt x="339813" y="64795"/>
                  </a:lnTo>
                  <a:lnTo>
                    <a:pt x="331660" y="68910"/>
                  </a:lnTo>
                  <a:lnTo>
                    <a:pt x="284429" y="68910"/>
                  </a:lnTo>
                  <a:lnTo>
                    <a:pt x="272986" y="72567"/>
                  </a:lnTo>
                  <a:lnTo>
                    <a:pt x="263931" y="76225"/>
                  </a:lnTo>
                  <a:lnTo>
                    <a:pt x="196837" y="76225"/>
                  </a:lnTo>
                  <a:lnTo>
                    <a:pt x="183108" y="78511"/>
                  </a:lnTo>
                  <a:lnTo>
                    <a:pt x="175628" y="85826"/>
                  </a:lnTo>
                  <a:lnTo>
                    <a:pt x="171005" y="89941"/>
                  </a:lnTo>
                  <a:lnTo>
                    <a:pt x="160223" y="89941"/>
                  </a:lnTo>
                  <a:lnTo>
                    <a:pt x="146786" y="91770"/>
                  </a:lnTo>
                  <a:lnTo>
                    <a:pt x="146786" y="93611"/>
                  </a:lnTo>
                  <a:lnTo>
                    <a:pt x="139687" y="97269"/>
                  </a:lnTo>
                  <a:lnTo>
                    <a:pt x="129857" y="97269"/>
                  </a:lnTo>
                  <a:lnTo>
                    <a:pt x="118414" y="99555"/>
                  </a:lnTo>
                  <a:lnTo>
                    <a:pt x="97358" y="106870"/>
                  </a:lnTo>
                  <a:lnTo>
                    <a:pt x="95516" y="108699"/>
                  </a:lnTo>
                  <a:lnTo>
                    <a:pt x="80264" y="116471"/>
                  </a:lnTo>
                  <a:lnTo>
                    <a:pt x="78130" y="118300"/>
                  </a:lnTo>
                  <a:lnTo>
                    <a:pt x="61036" y="127914"/>
                  </a:lnTo>
                  <a:lnTo>
                    <a:pt x="53251" y="131876"/>
                  </a:lnTo>
                  <a:lnTo>
                    <a:pt x="37312" y="147929"/>
                  </a:lnTo>
                  <a:lnTo>
                    <a:pt x="26708" y="152603"/>
                  </a:lnTo>
                  <a:lnTo>
                    <a:pt x="17094" y="158394"/>
                  </a:lnTo>
                  <a:lnTo>
                    <a:pt x="11595" y="168008"/>
                  </a:lnTo>
                  <a:lnTo>
                    <a:pt x="3822" y="185077"/>
                  </a:lnTo>
                  <a:lnTo>
                    <a:pt x="1981" y="185077"/>
                  </a:lnTo>
                  <a:lnTo>
                    <a:pt x="0" y="198653"/>
                  </a:lnTo>
                  <a:lnTo>
                    <a:pt x="0" y="406603"/>
                  </a:lnTo>
                  <a:lnTo>
                    <a:pt x="1981" y="416204"/>
                  </a:lnTo>
                  <a:lnTo>
                    <a:pt x="7480" y="435305"/>
                  </a:lnTo>
                  <a:lnTo>
                    <a:pt x="7480" y="469569"/>
                  </a:lnTo>
                  <a:lnTo>
                    <a:pt x="9613" y="482828"/>
                  </a:lnTo>
                  <a:lnTo>
                    <a:pt x="13423" y="484657"/>
                  </a:lnTo>
                  <a:lnTo>
                    <a:pt x="17945" y="492823"/>
                  </a:lnTo>
                  <a:lnTo>
                    <a:pt x="18923" y="499910"/>
                  </a:lnTo>
                  <a:lnTo>
                    <a:pt x="21297" y="498881"/>
                  </a:lnTo>
                  <a:lnTo>
                    <a:pt x="23037" y="502043"/>
                  </a:lnTo>
                  <a:lnTo>
                    <a:pt x="23152" y="501675"/>
                  </a:lnTo>
                  <a:lnTo>
                    <a:pt x="34493" y="528574"/>
                  </a:lnTo>
                  <a:lnTo>
                    <a:pt x="62865" y="517131"/>
                  </a:lnTo>
                  <a:lnTo>
                    <a:pt x="72478" y="509511"/>
                  </a:lnTo>
                  <a:lnTo>
                    <a:pt x="80264" y="499910"/>
                  </a:lnTo>
                  <a:lnTo>
                    <a:pt x="82092" y="486638"/>
                  </a:lnTo>
                  <a:lnTo>
                    <a:pt x="80264" y="473379"/>
                  </a:lnTo>
                  <a:lnTo>
                    <a:pt x="78130" y="471398"/>
                  </a:lnTo>
                  <a:lnTo>
                    <a:pt x="77139" y="469569"/>
                  </a:lnTo>
                  <a:lnTo>
                    <a:pt x="72478" y="460946"/>
                  </a:lnTo>
                  <a:lnTo>
                    <a:pt x="72478" y="454164"/>
                  </a:lnTo>
                  <a:lnTo>
                    <a:pt x="72478" y="442734"/>
                  </a:lnTo>
                  <a:lnTo>
                    <a:pt x="72478" y="433133"/>
                  </a:lnTo>
                  <a:lnTo>
                    <a:pt x="70650" y="423532"/>
                  </a:lnTo>
                  <a:lnTo>
                    <a:pt x="65684" y="406603"/>
                  </a:lnTo>
                  <a:lnTo>
                    <a:pt x="64846" y="403758"/>
                  </a:lnTo>
                  <a:lnTo>
                    <a:pt x="64846" y="397002"/>
                  </a:lnTo>
                  <a:lnTo>
                    <a:pt x="64846" y="211912"/>
                  </a:lnTo>
                  <a:lnTo>
                    <a:pt x="64846" y="207479"/>
                  </a:lnTo>
                  <a:lnTo>
                    <a:pt x="65278" y="206540"/>
                  </a:lnTo>
                  <a:lnTo>
                    <a:pt x="70650" y="204139"/>
                  </a:lnTo>
                  <a:lnTo>
                    <a:pt x="80264" y="196824"/>
                  </a:lnTo>
                  <a:lnTo>
                    <a:pt x="93776" y="183095"/>
                  </a:lnTo>
                  <a:lnTo>
                    <a:pt x="96253" y="180581"/>
                  </a:lnTo>
                  <a:lnTo>
                    <a:pt x="108800" y="173647"/>
                  </a:lnTo>
                  <a:lnTo>
                    <a:pt x="120230" y="167995"/>
                  </a:lnTo>
                  <a:lnTo>
                    <a:pt x="136245" y="162217"/>
                  </a:lnTo>
                  <a:lnTo>
                    <a:pt x="144957" y="162217"/>
                  </a:lnTo>
                  <a:lnTo>
                    <a:pt x="158394" y="160388"/>
                  </a:lnTo>
                  <a:lnTo>
                    <a:pt x="160223" y="158394"/>
                  </a:lnTo>
                  <a:lnTo>
                    <a:pt x="167614" y="154736"/>
                  </a:lnTo>
                  <a:lnTo>
                    <a:pt x="181279" y="154736"/>
                  </a:lnTo>
                  <a:lnTo>
                    <a:pt x="194551" y="152603"/>
                  </a:lnTo>
                  <a:lnTo>
                    <a:pt x="202336" y="147116"/>
                  </a:lnTo>
                  <a:lnTo>
                    <a:pt x="209029" y="141173"/>
                  </a:lnTo>
                  <a:lnTo>
                    <a:pt x="265201" y="141173"/>
                  </a:lnTo>
                  <a:lnTo>
                    <a:pt x="278930" y="139344"/>
                  </a:lnTo>
                  <a:lnTo>
                    <a:pt x="293103" y="133705"/>
                  </a:lnTo>
                  <a:lnTo>
                    <a:pt x="337985" y="133705"/>
                  </a:lnTo>
                  <a:lnTo>
                    <a:pt x="351256" y="131876"/>
                  </a:lnTo>
                  <a:lnTo>
                    <a:pt x="353250" y="129743"/>
                  </a:lnTo>
                  <a:lnTo>
                    <a:pt x="360794" y="126072"/>
                  </a:lnTo>
                  <a:lnTo>
                    <a:pt x="389407" y="126072"/>
                  </a:lnTo>
                  <a:lnTo>
                    <a:pt x="402678" y="124244"/>
                  </a:lnTo>
                  <a:lnTo>
                    <a:pt x="404520" y="122415"/>
                  </a:lnTo>
                  <a:lnTo>
                    <a:pt x="412750" y="118300"/>
                  </a:lnTo>
                  <a:lnTo>
                    <a:pt x="425729" y="118300"/>
                  </a:lnTo>
                  <a:lnTo>
                    <a:pt x="439000" y="116471"/>
                  </a:lnTo>
                  <a:lnTo>
                    <a:pt x="440829" y="114642"/>
                  </a:lnTo>
                  <a:lnTo>
                    <a:pt x="448157" y="110985"/>
                  </a:lnTo>
                  <a:lnTo>
                    <a:pt x="458228" y="110985"/>
                  </a:lnTo>
                  <a:lnTo>
                    <a:pt x="471500" y="108699"/>
                  </a:lnTo>
                  <a:lnTo>
                    <a:pt x="473329" y="106870"/>
                  </a:lnTo>
                  <a:lnTo>
                    <a:pt x="492556" y="97269"/>
                  </a:lnTo>
                  <a:lnTo>
                    <a:pt x="494385" y="95440"/>
                  </a:lnTo>
                  <a:lnTo>
                    <a:pt x="511479" y="83997"/>
                  </a:lnTo>
                  <a:lnTo>
                    <a:pt x="517283" y="80340"/>
                  </a:lnTo>
                  <a:lnTo>
                    <a:pt x="525056" y="70739"/>
                  </a:lnTo>
                  <a:lnTo>
                    <a:pt x="525056" y="68910"/>
                  </a:lnTo>
                  <a:lnTo>
                    <a:pt x="528701" y="57467"/>
                  </a:lnTo>
                  <a:lnTo>
                    <a:pt x="537311" y="30492"/>
                  </a:lnTo>
                  <a:lnTo>
                    <a:pt x="540321" y="21031"/>
                  </a:lnTo>
                  <a:close/>
                </a:path>
                <a:path w="985520" h="977264">
                  <a:moveTo>
                    <a:pt x="985113" y="916114"/>
                  </a:moveTo>
                  <a:lnTo>
                    <a:pt x="99187" y="671576"/>
                  </a:lnTo>
                  <a:lnTo>
                    <a:pt x="82092" y="732866"/>
                  </a:lnTo>
                  <a:lnTo>
                    <a:pt x="967714" y="976947"/>
                  </a:lnTo>
                  <a:lnTo>
                    <a:pt x="985113" y="916114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4521" y="2572718"/>
              <a:ext cx="519106" cy="60465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13425" y="2730830"/>
              <a:ext cx="855344" cy="685165"/>
            </a:xfrm>
            <a:custGeom>
              <a:avLst/>
              <a:gdLst/>
              <a:ahLst/>
              <a:cxnLst/>
              <a:rect l="l" t="t" r="r" b="b"/>
              <a:pathLst>
                <a:path w="855345" h="685164">
                  <a:moveTo>
                    <a:pt x="370497" y="543814"/>
                  </a:moveTo>
                  <a:lnTo>
                    <a:pt x="22898" y="194678"/>
                  </a:lnTo>
                  <a:lnTo>
                    <a:pt x="0" y="217551"/>
                  </a:lnTo>
                  <a:lnTo>
                    <a:pt x="347599" y="566686"/>
                  </a:lnTo>
                  <a:lnTo>
                    <a:pt x="370497" y="543814"/>
                  </a:lnTo>
                  <a:close/>
                </a:path>
                <a:path w="855345" h="685164">
                  <a:moveTo>
                    <a:pt x="777290" y="1828"/>
                  </a:moveTo>
                  <a:lnTo>
                    <a:pt x="63334" y="0"/>
                  </a:lnTo>
                  <a:lnTo>
                    <a:pt x="63334" y="32473"/>
                  </a:lnTo>
                  <a:lnTo>
                    <a:pt x="777290" y="34302"/>
                  </a:lnTo>
                  <a:lnTo>
                    <a:pt x="777290" y="1828"/>
                  </a:lnTo>
                  <a:close/>
                </a:path>
                <a:path w="855345" h="685164">
                  <a:moveTo>
                    <a:pt x="855268" y="91770"/>
                  </a:moveTo>
                  <a:lnTo>
                    <a:pt x="824903" y="80340"/>
                  </a:lnTo>
                  <a:lnTo>
                    <a:pt x="584263" y="673557"/>
                  </a:lnTo>
                  <a:lnTo>
                    <a:pt x="614934" y="684987"/>
                  </a:lnTo>
                  <a:lnTo>
                    <a:pt x="855268" y="91770"/>
                  </a:lnTo>
                  <a:close/>
                </a:path>
              </a:pathLst>
            </a:custGeom>
            <a:solidFill>
              <a:srgbClr val="608F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71606" y="3349468"/>
            <a:ext cx="161925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sz="2250" spc="-50" dirty="0">
                <a:latin typeface="Microsoft Sans Serif"/>
                <a:cs typeface="Microsoft Sans Serif"/>
              </a:rPr>
              <a:t>1</a:t>
            </a:r>
            <a:endParaRPr sz="225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94526" y="1876376"/>
            <a:ext cx="2099945" cy="2091055"/>
            <a:chOff x="2094526" y="1876376"/>
            <a:chExt cx="2099945" cy="2091055"/>
          </a:xfrm>
        </p:grpSpPr>
        <p:sp>
          <p:nvSpPr>
            <p:cNvPr id="13" name="object 13"/>
            <p:cNvSpPr/>
            <p:nvPr/>
          </p:nvSpPr>
          <p:spPr>
            <a:xfrm>
              <a:off x="3178484" y="1908761"/>
              <a:ext cx="983615" cy="2026285"/>
            </a:xfrm>
            <a:custGeom>
              <a:avLst/>
              <a:gdLst/>
              <a:ahLst/>
              <a:cxnLst/>
              <a:rect l="l" t="t" r="r" b="b"/>
              <a:pathLst>
                <a:path w="983614" h="2026285">
                  <a:moveTo>
                    <a:pt x="0" y="0"/>
                  </a:moveTo>
                  <a:lnTo>
                    <a:pt x="148636" y="484361"/>
                  </a:lnTo>
                  <a:lnTo>
                    <a:pt x="0" y="576141"/>
                  </a:lnTo>
                  <a:lnTo>
                    <a:pt x="301362" y="867795"/>
                  </a:lnTo>
                  <a:lnTo>
                    <a:pt x="225174" y="965063"/>
                  </a:lnTo>
                  <a:lnTo>
                    <a:pt x="681460" y="1449882"/>
                  </a:lnTo>
                  <a:lnTo>
                    <a:pt x="604860" y="1545321"/>
                  </a:lnTo>
                  <a:lnTo>
                    <a:pt x="530550" y="1640455"/>
                  </a:lnTo>
                  <a:lnTo>
                    <a:pt x="983127" y="2026176"/>
                  </a:lnTo>
                  <a:lnTo>
                    <a:pt x="757601" y="1545321"/>
                  </a:lnTo>
                  <a:lnTo>
                    <a:pt x="834201" y="1449882"/>
                  </a:lnTo>
                  <a:lnTo>
                    <a:pt x="454103" y="965063"/>
                  </a:lnTo>
                  <a:lnTo>
                    <a:pt x="530550" y="867795"/>
                  </a:lnTo>
                  <a:lnTo>
                    <a:pt x="225174" y="576141"/>
                  </a:lnTo>
                  <a:lnTo>
                    <a:pt x="377961" y="484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78484" y="1908761"/>
              <a:ext cx="983615" cy="2026285"/>
            </a:xfrm>
            <a:custGeom>
              <a:avLst/>
              <a:gdLst/>
              <a:ahLst/>
              <a:cxnLst/>
              <a:rect l="l" t="t" r="r" b="b"/>
              <a:pathLst>
                <a:path w="983614" h="2026285">
                  <a:moveTo>
                    <a:pt x="0" y="0"/>
                  </a:moveTo>
                  <a:lnTo>
                    <a:pt x="377961" y="484361"/>
                  </a:lnTo>
                  <a:lnTo>
                    <a:pt x="225174" y="576141"/>
                  </a:lnTo>
                  <a:lnTo>
                    <a:pt x="530550" y="867795"/>
                  </a:lnTo>
                  <a:lnTo>
                    <a:pt x="454103" y="965063"/>
                  </a:lnTo>
                  <a:lnTo>
                    <a:pt x="834201" y="1449882"/>
                  </a:lnTo>
                  <a:lnTo>
                    <a:pt x="757601" y="1545321"/>
                  </a:lnTo>
                  <a:lnTo>
                    <a:pt x="983127" y="2026176"/>
                  </a:lnTo>
                  <a:lnTo>
                    <a:pt x="530550" y="1640455"/>
                  </a:lnTo>
                  <a:lnTo>
                    <a:pt x="604860" y="1545321"/>
                  </a:lnTo>
                  <a:lnTo>
                    <a:pt x="681460" y="1449882"/>
                  </a:lnTo>
                  <a:lnTo>
                    <a:pt x="225174" y="965063"/>
                  </a:lnTo>
                  <a:lnTo>
                    <a:pt x="301362" y="867795"/>
                  </a:lnTo>
                  <a:lnTo>
                    <a:pt x="0" y="576141"/>
                  </a:lnTo>
                  <a:lnTo>
                    <a:pt x="148636" y="484361"/>
                  </a:lnTo>
                  <a:lnTo>
                    <a:pt x="0" y="0"/>
                  </a:lnTo>
                  <a:close/>
                </a:path>
              </a:pathLst>
            </a:custGeom>
            <a:ln w="6469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11036" y="3652446"/>
              <a:ext cx="955040" cy="185420"/>
            </a:xfrm>
            <a:custGeom>
              <a:avLst/>
              <a:gdLst/>
              <a:ahLst/>
              <a:cxnLst/>
              <a:rect l="l" t="t" r="r" b="b"/>
              <a:pathLst>
                <a:path w="955039" h="185420">
                  <a:moveTo>
                    <a:pt x="0" y="185069"/>
                  </a:moveTo>
                  <a:lnTo>
                    <a:pt x="954685" y="185069"/>
                  </a:lnTo>
                  <a:lnTo>
                    <a:pt x="954685" y="0"/>
                  </a:lnTo>
                  <a:lnTo>
                    <a:pt x="0" y="0"/>
                  </a:lnTo>
                  <a:lnTo>
                    <a:pt x="0" y="185069"/>
                  </a:lnTo>
                  <a:close/>
                </a:path>
              </a:pathLst>
            </a:custGeom>
            <a:ln w="325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132714" y="3604879"/>
            <a:ext cx="1160780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50" dirty="0">
                <a:latin typeface="Microsoft Sans Serif"/>
                <a:cs typeface="Microsoft Sans Serif"/>
              </a:rPr>
              <a:t>25</a:t>
            </a:r>
            <a:r>
              <a:rPr sz="2250" spc="65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000</a:t>
            </a:r>
            <a:r>
              <a:rPr sz="2250" spc="75" dirty="0">
                <a:latin typeface="Microsoft Sans Serif"/>
                <a:cs typeface="Microsoft Sans Serif"/>
              </a:rPr>
              <a:t> </a:t>
            </a:r>
            <a:r>
              <a:rPr sz="1900" spc="-50" dirty="0">
                <a:latin typeface="Microsoft Sans Serif"/>
                <a:cs typeface="Microsoft Sans Serif"/>
              </a:rPr>
              <a:t>V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52388" y="3553653"/>
            <a:ext cx="431165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50" dirty="0">
                <a:latin typeface="Microsoft Sans Serif"/>
                <a:cs typeface="Microsoft Sans Serif"/>
              </a:rPr>
              <a:t>0</a:t>
            </a:r>
            <a:r>
              <a:rPr sz="2250" spc="40" dirty="0">
                <a:latin typeface="Microsoft Sans Serif"/>
                <a:cs typeface="Microsoft Sans Serif"/>
              </a:rPr>
              <a:t> </a:t>
            </a:r>
            <a:r>
              <a:rPr sz="1900" spc="-50" dirty="0">
                <a:latin typeface="Microsoft Sans Serif"/>
                <a:cs typeface="Microsoft Sans Serif"/>
              </a:rPr>
              <a:t>V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85742" y="5547389"/>
            <a:ext cx="2020570" cy="324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sz="2250" dirty="0">
                <a:latin typeface="Microsoft Sans Serif"/>
                <a:cs typeface="Microsoft Sans Serif"/>
              </a:rPr>
              <a:t>Tierra</a:t>
            </a:r>
            <a:r>
              <a:rPr sz="2250" spc="95" dirty="0">
                <a:latin typeface="Microsoft Sans Serif"/>
                <a:cs typeface="Microsoft Sans Serif"/>
              </a:rPr>
              <a:t> </a:t>
            </a:r>
            <a:r>
              <a:rPr sz="2250" spc="-10" dirty="0">
                <a:latin typeface="Microsoft Sans Serif"/>
                <a:cs typeface="Microsoft Sans Serif"/>
              </a:rPr>
              <a:t>Profunda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62754" y="4490420"/>
            <a:ext cx="2128520" cy="7175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5"/>
              </a:spcBef>
            </a:pPr>
            <a:r>
              <a:rPr sz="2250" dirty="0">
                <a:latin typeface="Microsoft Sans Serif"/>
                <a:cs typeface="Microsoft Sans Serif"/>
              </a:rPr>
              <a:t>Disipación</a:t>
            </a:r>
            <a:r>
              <a:rPr sz="2250" spc="75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de</a:t>
            </a:r>
            <a:r>
              <a:rPr sz="2250" spc="85" dirty="0">
                <a:latin typeface="Microsoft Sans Serif"/>
                <a:cs typeface="Microsoft Sans Serif"/>
              </a:rPr>
              <a:t> </a:t>
            </a:r>
            <a:r>
              <a:rPr sz="2250" spc="-25" dirty="0">
                <a:latin typeface="Microsoft Sans Serif"/>
                <a:cs typeface="Microsoft Sans Serif"/>
              </a:rPr>
              <a:t>la </a:t>
            </a:r>
            <a:r>
              <a:rPr sz="2250" dirty="0">
                <a:latin typeface="Microsoft Sans Serif"/>
                <a:cs typeface="Microsoft Sans Serif"/>
              </a:rPr>
              <a:t>energía</a:t>
            </a:r>
            <a:r>
              <a:rPr sz="2250" spc="145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del</a:t>
            </a:r>
            <a:r>
              <a:rPr sz="2250" spc="135" dirty="0">
                <a:latin typeface="Microsoft Sans Serif"/>
                <a:cs typeface="Microsoft Sans Serif"/>
              </a:rPr>
              <a:t> </a:t>
            </a:r>
            <a:r>
              <a:rPr sz="2250" spc="-20" dirty="0">
                <a:latin typeface="Microsoft Sans Serif"/>
                <a:cs typeface="Microsoft Sans Serif"/>
              </a:rPr>
              <a:t>rayo</a:t>
            </a:r>
            <a:endParaRPr sz="225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53830" y="2456943"/>
            <a:ext cx="3684904" cy="1478280"/>
            <a:chOff x="4153830" y="2456943"/>
            <a:chExt cx="3684904" cy="1478280"/>
          </a:xfrm>
        </p:grpSpPr>
        <p:sp>
          <p:nvSpPr>
            <p:cNvPr id="21" name="object 21"/>
            <p:cNvSpPr/>
            <p:nvPr/>
          </p:nvSpPr>
          <p:spPr>
            <a:xfrm>
              <a:off x="4153827" y="3293859"/>
              <a:ext cx="3684904" cy="641350"/>
            </a:xfrm>
            <a:custGeom>
              <a:avLst/>
              <a:gdLst/>
              <a:ahLst/>
              <a:cxnLst/>
              <a:rect l="l" t="t" r="r" b="b"/>
              <a:pathLst>
                <a:path w="3684904" h="641350">
                  <a:moveTo>
                    <a:pt x="649262" y="0"/>
                  </a:moveTo>
                  <a:lnTo>
                    <a:pt x="586092" y="3657"/>
                  </a:lnTo>
                  <a:lnTo>
                    <a:pt x="513613" y="15087"/>
                  </a:lnTo>
                  <a:lnTo>
                    <a:pt x="454406" y="30492"/>
                  </a:lnTo>
                  <a:lnTo>
                    <a:pt x="397179" y="51523"/>
                  </a:lnTo>
                  <a:lnTo>
                    <a:pt x="343471" y="76225"/>
                  </a:lnTo>
                  <a:lnTo>
                    <a:pt x="292201" y="106870"/>
                  </a:lnTo>
                  <a:lnTo>
                    <a:pt x="282587" y="114185"/>
                  </a:lnTo>
                  <a:lnTo>
                    <a:pt x="234835" y="148945"/>
                  </a:lnTo>
                  <a:lnTo>
                    <a:pt x="190881" y="188734"/>
                  </a:lnTo>
                  <a:lnTo>
                    <a:pt x="150901" y="230670"/>
                  </a:lnTo>
                  <a:lnTo>
                    <a:pt x="116573" y="278688"/>
                  </a:lnTo>
                  <a:lnTo>
                    <a:pt x="108788" y="287832"/>
                  </a:lnTo>
                  <a:lnTo>
                    <a:pt x="78422" y="339521"/>
                  </a:lnTo>
                  <a:lnTo>
                    <a:pt x="51422" y="391058"/>
                  </a:lnTo>
                  <a:lnTo>
                    <a:pt x="30670" y="448221"/>
                  </a:lnTo>
                  <a:lnTo>
                    <a:pt x="15252" y="505396"/>
                  </a:lnTo>
                  <a:lnTo>
                    <a:pt x="13423" y="518960"/>
                  </a:lnTo>
                  <a:lnTo>
                    <a:pt x="3810" y="577964"/>
                  </a:lnTo>
                  <a:lnTo>
                    <a:pt x="0" y="641083"/>
                  </a:lnTo>
                  <a:lnTo>
                    <a:pt x="65151" y="641083"/>
                  </a:lnTo>
                  <a:lnTo>
                    <a:pt x="68808" y="577964"/>
                  </a:lnTo>
                  <a:lnTo>
                    <a:pt x="76568" y="530402"/>
                  </a:lnTo>
                  <a:lnTo>
                    <a:pt x="78422" y="518960"/>
                  </a:lnTo>
                  <a:lnTo>
                    <a:pt x="77406" y="518960"/>
                  </a:lnTo>
                  <a:lnTo>
                    <a:pt x="89877" y="472922"/>
                  </a:lnTo>
                  <a:lnTo>
                    <a:pt x="110629" y="415747"/>
                  </a:lnTo>
                  <a:lnTo>
                    <a:pt x="137629" y="364223"/>
                  </a:lnTo>
                  <a:lnTo>
                    <a:pt x="161569" y="323646"/>
                  </a:lnTo>
                  <a:lnTo>
                    <a:pt x="162356" y="324421"/>
                  </a:lnTo>
                  <a:lnTo>
                    <a:pt x="178701" y="301561"/>
                  </a:lnTo>
                  <a:lnTo>
                    <a:pt x="236664" y="234784"/>
                  </a:lnTo>
                  <a:lnTo>
                    <a:pt x="280758" y="194538"/>
                  </a:lnTo>
                  <a:lnTo>
                    <a:pt x="320535" y="165874"/>
                  </a:lnTo>
                  <a:lnTo>
                    <a:pt x="328371" y="160235"/>
                  </a:lnTo>
                  <a:lnTo>
                    <a:pt x="327647" y="159512"/>
                  </a:lnTo>
                  <a:lnTo>
                    <a:pt x="364794" y="137515"/>
                  </a:lnTo>
                  <a:lnTo>
                    <a:pt x="421906" y="110528"/>
                  </a:lnTo>
                  <a:lnTo>
                    <a:pt x="479272" y="89484"/>
                  </a:lnTo>
                  <a:lnTo>
                    <a:pt x="525056" y="77787"/>
                  </a:lnTo>
                  <a:lnTo>
                    <a:pt x="525056" y="78054"/>
                  </a:lnTo>
                  <a:lnTo>
                    <a:pt x="586092" y="68453"/>
                  </a:lnTo>
                  <a:lnTo>
                    <a:pt x="649262" y="64795"/>
                  </a:lnTo>
                  <a:lnTo>
                    <a:pt x="649262" y="45580"/>
                  </a:lnTo>
                  <a:lnTo>
                    <a:pt x="649262" y="0"/>
                  </a:lnTo>
                  <a:close/>
                </a:path>
                <a:path w="3684904" h="641350">
                  <a:moveTo>
                    <a:pt x="3684549" y="641083"/>
                  </a:moveTo>
                  <a:lnTo>
                    <a:pt x="3682720" y="577964"/>
                  </a:lnTo>
                  <a:lnTo>
                    <a:pt x="3676764" y="518960"/>
                  </a:lnTo>
                  <a:lnTo>
                    <a:pt x="3667887" y="472922"/>
                  </a:lnTo>
                  <a:lnTo>
                    <a:pt x="3665321" y="459663"/>
                  </a:lnTo>
                  <a:lnTo>
                    <a:pt x="3663492" y="448221"/>
                  </a:lnTo>
                  <a:lnTo>
                    <a:pt x="3650221" y="391058"/>
                  </a:lnTo>
                  <a:lnTo>
                    <a:pt x="3633127" y="339521"/>
                  </a:lnTo>
                  <a:lnTo>
                    <a:pt x="3612070" y="287832"/>
                  </a:lnTo>
                  <a:lnTo>
                    <a:pt x="3589185" y="242100"/>
                  </a:lnTo>
                  <a:lnTo>
                    <a:pt x="3584740" y="234784"/>
                  </a:lnTo>
                  <a:lnTo>
                    <a:pt x="3570681" y="211607"/>
                  </a:lnTo>
                  <a:lnTo>
                    <a:pt x="3528149" y="148945"/>
                  </a:lnTo>
                  <a:lnTo>
                    <a:pt x="3497478" y="114185"/>
                  </a:lnTo>
                  <a:lnTo>
                    <a:pt x="3463150" y="83997"/>
                  </a:lnTo>
                  <a:lnTo>
                    <a:pt x="3457879" y="79883"/>
                  </a:lnTo>
                  <a:lnTo>
                    <a:pt x="3428657" y="57010"/>
                  </a:lnTo>
                  <a:lnTo>
                    <a:pt x="3417214" y="51523"/>
                  </a:lnTo>
                  <a:lnTo>
                    <a:pt x="3390747" y="36131"/>
                  </a:lnTo>
                  <a:lnTo>
                    <a:pt x="3381057" y="30492"/>
                  </a:lnTo>
                  <a:lnTo>
                    <a:pt x="3341078" y="15087"/>
                  </a:lnTo>
                  <a:lnTo>
                    <a:pt x="3300793" y="5486"/>
                  </a:lnTo>
                  <a:lnTo>
                    <a:pt x="3289350" y="3657"/>
                  </a:lnTo>
                  <a:lnTo>
                    <a:pt x="3247542" y="0"/>
                  </a:lnTo>
                  <a:lnTo>
                    <a:pt x="3247542" y="64795"/>
                  </a:lnTo>
                  <a:lnTo>
                    <a:pt x="3289350" y="68453"/>
                  </a:lnTo>
                  <a:lnTo>
                    <a:pt x="3289350" y="67957"/>
                  </a:lnTo>
                  <a:lnTo>
                    <a:pt x="3316351" y="74396"/>
                  </a:lnTo>
                  <a:lnTo>
                    <a:pt x="3356178" y="89484"/>
                  </a:lnTo>
                  <a:lnTo>
                    <a:pt x="3392500" y="110528"/>
                  </a:lnTo>
                  <a:lnTo>
                    <a:pt x="3392563" y="110363"/>
                  </a:lnTo>
                  <a:lnTo>
                    <a:pt x="3451707" y="160235"/>
                  </a:lnTo>
                  <a:lnTo>
                    <a:pt x="3482378" y="194538"/>
                  </a:lnTo>
                  <a:lnTo>
                    <a:pt x="3508908" y="232156"/>
                  </a:lnTo>
                  <a:lnTo>
                    <a:pt x="3529977" y="267258"/>
                  </a:lnTo>
                  <a:lnTo>
                    <a:pt x="3553015" y="312991"/>
                  </a:lnTo>
                  <a:lnTo>
                    <a:pt x="3574072" y="364223"/>
                  </a:lnTo>
                  <a:lnTo>
                    <a:pt x="3591014" y="415747"/>
                  </a:lnTo>
                  <a:lnTo>
                    <a:pt x="3601199" y="459663"/>
                  </a:lnTo>
                  <a:lnTo>
                    <a:pt x="3600627" y="459663"/>
                  </a:lnTo>
                  <a:lnTo>
                    <a:pt x="3612070" y="518960"/>
                  </a:lnTo>
                  <a:lnTo>
                    <a:pt x="3617722" y="577964"/>
                  </a:lnTo>
                  <a:lnTo>
                    <a:pt x="3619550" y="641083"/>
                  </a:lnTo>
                  <a:lnTo>
                    <a:pt x="3684549" y="641083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87868" y="2473453"/>
              <a:ext cx="555625" cy="539750"/>
            </a:xfrm>
            <a:custGeom>
              <a:avLst/>
              <a:gdLst/>
              <a:ahLst/>
              <a:cxnLst/>
              <a:rect l="l" t="t" r="r" b="b"/>
              <a:pathLst>
                <a:path w="555625" h="539750">
                  <a:moveTo>
                    <a:pt x="555361" y="0"/>
                  </a:moveTo>
                  <a:lnTo>
                    <a:pt x="0" y="0"/>
                  </a:lnTo>
                  <a:lnTo>
                    <a:pt x="0" y="539719"/>
                  </a:lnTo>
                  <a:lnTo>
                    <a:pt x="555361" y="539719"/>
                  </a:lnTo>
                  <a:lnTo>
                    <a:pt x="555361" y="0"/>
                  </a:lnTo>
                  <a:close/>
                </a:path>
              </a:pathLst>
            </a:custGeom>
            <a:solidFill>
              <a:srgbClr val="F3AA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87868" y="2473453"/>
              <a:ext cx="555625" cy="539750"/>
            </a:xfrm>
            <a:custGeom>
              <a:avLst/>
              <a:gdLst/>
              <a:ahLst/>
              <a:cxnLst/>
              <a:rect l="l" t="t" r="r" b="b"/>
              <a:pathLst>
                <a:path w="555625" h="539750">
                  <a:moveTo>
                    <a:pt x="0" y="539719"/>
                  </a:moveTo>
                  <a:lnTo>
                    <a:pt x="555361" y="539719"/>
                  </a:lnTo>
                  <a:lnTo>
                    <a:pt x="555361" y="0"/>
                  </a:lnTo>
                  <a:lnTo>
                    <a:pt x="0" y="0"/>
                  </a:lnTo>
                  <a:lnTo>
                    <a:pt x="0" y="539719"/>
                  </a:lnTo>
                  <a:close/>
                </a:path>
              </a:pathLst>
            </a:custGeom>
            <a:ln w="32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93066" y="2484887"/>
              <a:ext cx="572770" cy="539750"/>
            </a:xfrm>
            <a:custGeom>
              <a:avLst/>
              <a:gdLst/>
              <a:ahLst/>
              <a:cxnLst/>
              <a:rect l="l" t="t" r="r" b="b"/>
              <a:pathLst>
                <a:path w="572770" h="539750">
                  <a:moveTo>
                    <a:pt x="572740" y="0"/>
                  </a:moveTo>
                  <a:lnTo>
                    <a:pt x="0" y="0"/>
                  </a:lnTo>
                  <a:lnTo>
                    <a:pt x="0" y="539719"/>
                  </a:lnTo>
                  <a:lnTo>
                    <a:pt x="572740" y="539719"/>
                  </a:lnTo>
                  <a:lnTo>
                    <a:pt x="572740" y="0"/>
                  </a:lnTo>
                  <a:close/>
                </a:path>
              </a:pathLst>
            </a:custGeom>
            <a:solidFill>
              <a:srgbClr val="FB00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93066" y="2484887"/>
              <a:ext cx="572770" cy="539750"/>
            </a:xfrm>
            <a:custGeom>
              <a:avLst/>
              <a:gdLst/>
              <a:ahLst/>
              <a:cxnLst/>
              <a:rect l="l" t="t" r="r" b="b"/>
              <a:pathLst>
                <a:path w="572770" h="539750">
                  <a:moveTo>
                    <a:pt x="0" y="539719"/>
                  </a:moveTo>
                  <a:lnTo>
                    <a:pt x="572740" y="539719"/>
                  </a:lnTo>
                  <a:lnTo>
                    <a:pt x="572740" y="0"/>
                  </a:lnTo>
                  <a:lnTo>
                    <a:pt x="0" y="0"/>
                  </a:lnTo>
                  <a:lnTo>
                    <a:pt x="0" y="539719"/>
                  </a:lnTo>
                  <a:close/>
                </a:path>
              </a:pathLst>
            </a:custGeom>
            <a:ln w="32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176944" y="4459822"/>
            <a:ext cx="489584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75" baseline="-4938" dirty="0">
                <a:latin typeface="Microsoft Sans Serif"/>
                <a:cs typeface="Microsoft Sans Serif"/>
              </a:rPr>
              <a:t>5</a:t>
            </a:r>
            <a:r>
              <a:rPr sz="3375" spc="44" baseline="-4938" dirty="0">
                <a:latin typeface="Microsoft Sans Serif"/>
                <a:cs typeface="Microsoft Sans Serif"/>
              </a:rPr>
              <a:t> </a:t>
            </a:r>
            <a:r>
              <a:rPr sz="2250" spc="-50" dirty="0">
                <a:latin typeface="Symbol"/>
                <a:cs typeface="Symbol"/>
              </a:rPr>
              <a:t>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67497" y="3290174"/>
            <a:ext cx="558165" cy="539750"/>
          </a:xfrm>
          <a:prstGeom prst="rect">
            <a:avLst/>
          </a:prstGeom>
          <a:solidFill>
            <a:srgbClr val="64E6F8"/>
          </a:solidFill>
          <a:ln w="32523">
            <a:solidFill>
              <a:srgbClr val="000000"/>
            </a:solidFill>
          </a:ln>
        </p:spPr>
        <p:txBody>
          <a:bodyPr vert="horz" wrap="square" lIns="0" tIns="18161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430"/>
              </a:spcBef>
            </a:pPr>
            <a:r>
              <a:rPr sz="2250" spc="-50" dirty="0">
                <a:latin typeface="Microsoft Sans Serif"/>
                <a:cs typeface="Microsoft Sans Serif"/>
              </a:rPr>
              <a:t>B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36149" y="855743"/>
            <a:ext cx="3211195" cy="2167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50" dirty="0">
                <a:latin typeface="Microsoft Sans Serif"/>
                <a:cs typeface="Microsoft Sans Serif"/>
              </a:rPr>
              <a:t>Potencial</a:t>
            </a:r>
            <a:r>
              <a:rPr sz="2250" spc="50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en</a:t>
            </a:r>
            <a:r>
              <a:rPr sz="2250" spc="70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A</a:t>
            </a:r>
            <a:r>
              <a:rPr sz="2250" spc="45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y</a:t>
            </a:r>
            <a:r>
              <a:rPr sz="2250" spc="40" dirty="0">
                <a:latin typeface="Microsoft Sans Serif"/>
                <a:cs typeface="Microsoft Sans Serif"/>
              </a:rPr>
              <a:t> </a:t>
            </a:r>
            <a:r>
              <a:rPr sz="2250" spc="-50" dirty="0">
                <a:latin typeface="Microsoft Sans Serif"/>
                <a:cs typeface="Microsoft Sans Serif"/>
              </a:rPr>
              <a:t>B</a:t>
            </a:r>
            <a:endParaRPr sz="2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250" dirty="0">
                <a:latin typeface="Microsoft Sans Serif"/>
                <a:cs typeface="Microsoft Sans Serif"/>
              </a:rPr>
              <a:t>es</a:t>
            </a:r>
            <a:r>
              <a:rPr sz="2250" spc="60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diferente</a:t>
            </a:r>
            <a:r>
              <a:rPr sz="2250" spc="75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que</a:t>
            </a:r>
            <a:r>
              <a:rPr sz="2250" spc="75" dirty="0">
                <a:latin typeface="Microsoft Sans Serif"/>
                <a:cs typeface="Microsoft Sans Serif"/>
              </a:rPr>
              <a:t> </a:t>
            </a:r>
            <a:r>
              <a:rPr sz="2250" dirty="0">
                <a:latin typeface="Microsoft Sans Serif"/>
                <a:cs typeface="Microsoft Sans Serif"/>
              </a:rPr>
              <a:t>en</a:t>
            </a:r>
            <a:r>
              <a:rPr sz="2250" spc="70" dirty="0">
                <a:latin typeface="Microsoft Sans Serif"/>
                <a:cs typeface="Microsoft Sans Serif"/>
              </a:rPr>
              <a:t> </a:t>
            </a:r>
            <a:r>
              <a:rPr sz="2250" spc="-50" dirty="0">
                <a:latin typeface="Microsoft Sans Serif"/>
                <a:cs typeface="Microsoft Sans Serif"/>
              </a:rPr>
              <a:t>C</a:t>
            </a:r>
            <a:endParaRPr sz="2250">
              <a:latin typeface="Microsoft Sans Serif"/>
              <a:cs typeface="Microsoft Sans Serif"/>
            </a:endParaRPr>
          </a:p>
          <a:p>
            <a:pPr marL="1419225" marR="5080" indent="-15240">
              <a:lnSpc>
                <a:spcPts val="2360"/>
              </a:lnSpc>
              <a:spcBef>
                <a:spcPts val="2195"/>
              </a:spcBef>
            </a:pPr>
            <a:r>
              <a:rPr sz="2250" dirty="0">
                <a:solidFill>
                  <a:srgbClr val="608FFC"/>
                </a:solidFill>
                <a:latin typeface="Microsoft Sans Serif"/>
                <a:cs typeface="Microsoft Sans Serif"/>
              </a:rPr>
              <a:t>Cables</a:t>
            </a:r>
            <a:r>
              <a:rPr sz="2250" spc="95" dirty="0">
                <a:solidFill>
                  <a:srgbClr val="608FFC"/>
                </a:solidFill>
                <a:latin typeface="Microsoft Sans Serif"/>
                <a:cs typeface="Microsoft Sans Serif"/>
              </a:rPr>
              <a:t> </a:t>
            </a:r>
            <a:r>
              <a:rPr sz="2250" spc="-25" dirty="0">
                <a:solidFill>
                  <a:srgbClr val="608FFC"/>
                </a:solidFill>
                <a:latin typeface="Microsoft Sans Serif"/>
                <a:cs typeface="Microsoft Sans Serif"/>
              </a:rPr>
              <a:t>de </a:t>
            </a:r>
            <a:r>
              <a:rPr sz="2250" spc="-10" dirty="0">
                <a:solidFill>
                  <a:srgbClr val="608FFC"/>
                </a:solidFill>
                <a:latin typeface="Microsoft Sans Serif"/>
                <a:cs typeface="Microsoft Sans Serif"/>
              </a:rPr>
              <a:t>comunicación</a:t>
            </a:r>
            <a:endParaRPr sz="2250">
              <a:latin typeface="Microsoft Sans Serif"/>
              <a:cs typeface="Microsoft Sans Serif"/>
            </a:endParaRPr>
          </a:p>
          <a:p>
            <a:pPr marL="1435100">
              <a:lnSpc>
                <a:spcPct val="100000"/>
              </a:lnSpc>
              <a:spcBef>
                <a:spcPts val="1785"/>
              </a:spcBef>
              <a:tabLst>
                <a:tab pos="2541905" algn="l"/>
              </a:tabLst>
            </a:pPr>
            <a:r>
              <a:rPr sz="3375" spc="-75" baseline="2469" dirty="0">
                <a:latin typeface="Microsoft Sans Serif"/>
                <a:cs typeface="Microsoft Sans Serif"/>
              </a:rPr>
              <a:t>A</a:t>
            </a:r>
            <a:r>
              <a:rPr sz="3375" baseline="2469" dirty="0">
                <a:latin typeface="Microsoft Sans Serif"/>
                <a:cs typeface="Microsoft Sans Serif"/>
              </a:rPr>
              <a:t>	</a:t>
            </a:r>
            <a:r>
              <a:rPr sz="2250" spc="-50" dirty="0">
                <a:solidFill>
                  <a:srgbClr val="DAF668"/>
                </a:solidFill>
                <a:latin typeface="Microsoft Sans Serif"/>
                <a:cs typeface="Microsoft Sans Serif"/>
              </a:rPr>
              <a:t>C</a:t>
            </a:r>
            <a:endParaRPr sz="2250">
              <a:latin typeface="Microsoft Sans Serif"/>
              <a:cs typeface="Microsoft Sans Serif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29482" y="3975034"/>
            <a:ext cx="2407465" cy="1284068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4167833" y="4898522"/>
            <a:ext cx="650240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50" dirty="0">
                <a:latin typeface="Microsoft Sans Serif"/>
                <a:cs typeface="Microsoft Sans Serif"/>
              </a:rPr>
              <a:t>10</a:t>
            </a:r>
            <a:r>
              <a:rPr sz="2250" spc="40" dirty="0">
                <a:latin typeface="Microsoft Sans Serif"/>
                <a:cs typeface="Microsoft Sans Serif"/>
              </a:rPr>
              <a:t> </a:t>
            </a:r>
            <a:r>
              <a:rPr sz="3375" spc="-75" baseline="4938" dirty="0">
                <a:latin typeface="Symbol"/>
                <a:cs typeface="Symbol"/>
              </a:rPr>
              <a:t></a:t>
            </a:r>
            <a:endParaRPr sz="3375" baseline="4938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23846" y="3186822"/>
            <a:ext cx="302260" cy="513715"/>
          </a:xfrm>
          <a:prstGeom prst="rect">
            <a:avLst/>
          </a:prstGeom>
          <a:solidFill>
            <a:srgbClr val="FFFF00"/>
          </a:solidFill>
          <a:ln w="64691">
            <a:solidFill>
              <a:srgbClr val="000000"/>
            </a:solidFill>
          </a:ln>
        </p:spPr>
        <p:txBody>
          <a:bodyPr vert="horz" wrap="square" lIns="0" tIns="153670" rIns="0" bIns="0" rtlCol="0">
            <a:spAutoFit/>
          </a:bodyPr>
          <a:lstStyle/>
          <a:p>
            <a:pPr marL="62865">
              <a:lnSpc>
                <a:spcPts val="2830"/>
              </a:lnSpc>
              <a:spcBef>
                <a:spcPts val="1210"/>
              </a:spcBef>
            </a:pPr>
            <a:r>
              <a:rPr sz="2500" spc="-50" dirty="0">
                <a:latin typeface="Microsoft Sans Serif"/>
                <a:cs typeface="Microsoft Sans Serif"/>
              </a:rPr>
              <a:t>1</a:t>
            </a:r>
            <a:endParaRPr sz="2500">
              <a:latin typeface="Microsoft Sans Serif"/>
              <a:cs typeface="Microsoft Sans Serif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975613" y="3154468"/>
            <a:ext cx="424180" cy="538480"/>
            <a:chOff x="6975613" y="3154468"/>
            <a:chExt cx="424180" cy="538480"/>
          </a:xfrm>
        </p:grpSpPr>
        <p:sp>
          <p:nvSpPr>
            <p:cNvPr id="33" name="object 33"/>
            <p:cNvSpPr/>
            <p:nvPr/>
          </p:nvSpPr>
          <p:spPr>
            <a:xfrm>
              <a:off x="7007998" y="3186853"/>
              <a:ext cx="359410" cy="473709"/>
            </a:xfrm>
            <a:custGeom>
              <a:avLst/>
              <a:gdLst/>
              <a:ahLst/>
              <a:cxnLst/>
              <a:rect l="l" t="t" r="r" b="b"/>
              <a:pathLst>
                <a:path w="359409" h="473710">
                  <a:moveTo>
                    <a:pt x="359025" y="0"/>
                  </a:moveTo>
                  <a:lnTo>
                    <a:pt x="0" y="0"/>
                  </a:lnTo>
                  <a:lnTo>
                    <a:pt x="0" y="473353"/>
                  </a:lnTo>
                  <a:lnTo>
                    <a:pt x="359025" y="473353"/>
                  </a:lnTo>
                  <a:lnTo>
                    <a:pt x="35902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007998" y="3186853"/>
              <a:ext cx="359410" cy="473709"/>
            </a:xfrm>
            <a:custGeom>
              <a:avLst/>
              <a:gdLst/>
              <a:ahLst/>
              <a:cxnLst/>
              <a:rect l="l" t="t" r="r" b="b"/>
              <a:pathLst>
                <a:path w="359409" h="473710">
                  <a:moveTo>
                    <a:pt x="0" y="473353"/>
                  </a:moveTo>
                  <a:lnTo>
                    <a:pt x="359025" y="473353"/>
                  </a:lnTo>
                  <a:lnTo>
                    <a:pt x="359025" y="0"/>
                  </a:lnTo>
                  <a:lnTo>
                    <a:pt x="0" y="0"/>
                  </a:lnTo>
                  <a:lnTo>
                    <a:pt x="0" y="473353"/>
                  </a:lnTo>
                  <a:close/>
                </a:path>
              </a:pathLst>
            </a:custGeom>
            <a:ln w="646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087004" y="3305435"/>
            <a:ext cx="204470" cy="410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0" spc="-50" dirty="0">
                <a:solidFill>
                  <a:srgbClr val="FFFF00"/>
                </a:solidFill>
                <a:latin typeface="Microsoft Sans Serif"/>
                <a:cs typeface="Microsoft Sans Serif"/>
              </a:rPr>
              <a:t>2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391235" y="5482151"/>
            <a:ext cx="1991995" cy="492759"/>
          </a:xfrm>
          <a:custGeom>
            <a:avLst/>
            <a:gdLst/>
            <a:ahLst/>
            <a:cxnLst/>
            <a:rect l="l" t="t" r="r" b="b"/>
            <a:pathLst>
              <a:path w="1991995" h="492760">
                <a:moveTo>
                  <a:pt x="1991432" y="0"/>
                </a:moveTo>
                <a:lnTo>
                  <a:pt x="0" y="0"/>
                </a:lnTo>
                <a:lnTo>
                  <a:pt x="0" y="492151"/>
                </a:lnTo>
                <a:lnTo>
                  <a:pt x="1991432" y="492151"/>
                </a:lnTo>
                <a:lnTo>
                  <a:pt x="1991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489467" y="5591332"/>
            <a:ext cx="1588770" cy="319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00" b="1" dirty="0">
                <a:latin typeface="Arial"/>
                <a:cs typeface="Arial"/>
              </a:rPr>
              <a:t>Tierra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remota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782572" y="274066"/>
            <a:ext cx="7321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dirty="0">
                <a:latin typeface="Calibri"/>
                <a:cs typeface="Calibri"/>
              </a:rPr>
              <a:t>Fallas</a:t>
            </a:r>
            <a:r>
              <a:rPr i="0" spc="-9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por</a:t>
            </a:r>
            <a:r>
              <a:rPr i="0" spc="-114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errores</a:t>
            </a:r>
            <a:r>
              <a:rPr i="0" spc="-8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de</a:t>
            </a:r>
            <a:r>
              <a:rPr i="0" spc="-10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conexión</a:t>
            </a:r>
            <a:r>
              <a:rPr i="0" spc="-114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(Tierras</a:t>
            </a:r>
            <a:r>
              <a:rPr i="0" spc="-80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separadas)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3160" y="772668"/>
            <a:ext cx="6048755" cy="52440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737" rIns="0" bIns="0" rtlCol="0">
            <a:spAutoFit/>
          </a:bodyPr>
          <a:lstStyle/>
          <a:p>
            <a:pPr marL="218948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Malas</a:t>
            </a:r>
            <a:r>
              <a:rPr sz="3200" spc="-15" dirty="0"/>
              <a:t> </a:t>
            </a:r>
            <a:r>
              <a:rPr sz="3200" spc="-10" dirty="0"/>
              <a:t>prácticas</a:t>
            </a:r>
            <a:endParaRPr sz="320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72375" y="3719024"/>
            <a:ext cx="5245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38270" y="2442389"/>
            <a:ext cx="3927475" cy="2413635"/>
            <a:chOff x="1638270" y="2442389"/>
            <a:chExt cx="3927475" cy="2413635"/>
          </a:xfrm>
        </p:grpSpPr>
        <p:sp>
          <p:nvSpPr>
            <p:cNvPr id="4" name="object 4"/>
            <p:cNvSpPr/>
            <p:nvPr/>
          </p:nvSpPr>
          <p:spPr>
            <a:xfrm>
              <a:off x="2749417" y="3913855"/>
              <a:ext cx="828675" cy="150495"/>
            </a:xfrm>
            <a:custGeom>
              <a:avLst/>
              <a:gdLst/>
              <a:ahLst/>
              <a:cxnLst/>
              <a:rect l="l" t="t" r="r" b="b"/>
              <a:pathLst>
                <a:path w="828675" h="150495">
                  <a:moveTo>
                    <a:pt x="824692" y="0"/>
                  </a:moveTo>
                  <a:lnTo>
                    <a:pt x="0" y="127939"/>
                  </a:lnTo>
                  <a:lnTo>
                    <a:pt x="3570" y="150385"/>
                  </a:lnTo>
                  <a:lnTo>
                    <a:pt x="828381" y="22460"/>
                  </a:lnTo>
                  <a:lnTo>
                    <a:pt x="824692" y="0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38589" y="4581347"/>
              <a:ext cx="0" cy="267335"/>
            </a:xfrm>
            <a:custGeom>
              <a:avLst/>
              <a:gdLst/>
              <a:ahLst/>
              <a:cxnLst/>
              <a:rect l="l" t="t" r="r" b="b"/>
              <a:pathLst>
                <a:path h="267335">
                  <a:moveTo>
                    <a:pt x="0" y="0"/>
                  </a:moveTo>
                  <a:lnTo>
                    <a:pt x="0" y="266917"/>
                  </a:lnTo>
                </a:path>
              </a:pathLst>
            </a:custGeom>
            <a:ln w="14657">
              <a:solidFill>
                <a:srgbClr val="00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38589" y="3780580"/>
              <a:ext cx="0" cy="267335"/>
            </a:xfrm>
            <a:custGeom>
              <a:avLst/>
              <a:gdLst/>
              <a:ahLst/>
              <a:cxnLst/>
              <a:rect l="l" t="t" r="r" b="b"/>
              <a:pathLst>
                <a:path h="267335">
                  <a:moveTo>
                    <a:pt x="0" y="0"/>
                  </a:moveTo>
                  <a:lnTo>
                    <a:pt x="0" y="266917"/>
                  </a:lnTo>
                </a:path>
              </a:pathLst>
            </a:custGeom>
            <a:ln w="14657">
              <a:solidFill>
                <a:srgbClr val="00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49382" y="2520060"/>
              <a:ext cx="0" cy="2024380"/>
            </a:xfrm>
            <a:custGeom>
              <a:avLst/>
              <a:gdLst/>
              <a:ahLst/>
              <a:cxnLst/>
              <a:rect l="l" t="t" r="r" b="b"/>
              <a:pathLst>
                <a:path h="2024379">
                  <a:moveTo>
                    <a:pt x="0" y="0"/>
                  </a:moveTo>
                  <a:lnTo>
                    <a:pt x="0" y="2024220"/>
                  </a:lnTo>
                </a:path>
              </a:pathLst>
            </a:custGeom>
            <a:ln w="22165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8300" y="4562806"/>
              <a:ext cx="26034" cy="22225"/>
            </a:xfrm>
            <a:custGeom>
              <a:avLst/>
              <a:gdLst/>
              <a:ahLst/>
              <a:cxnLst/>
              <a:rect l="l" t="t" r="r" b="b"/>
              <a:pathLst>
                <a:path w="26035" h="22225">
                  <a:moveTo>
                    <a:pt x="11082" y="3566"/>
                  </a:moveTo>
                  <a:lnTo>
                    <a:pt x="0" y="3566"/>
                  </a:lnTo>
                  <a:lnTo>
                    <a:pt x="0" y="22106"/>
                  </a:lnTo>
                  <a:lnTo>
                    <a:pt x="25740" y="22106"/>
                  </a:lnTo>
                  <a:lnTo>
                    <a:pt x="25740" y="11053"/>
                  </a:lnTo>
                  <a:lnTo>
                    <a:pt x="11082" y="11053"/>
                  </a:lnTo>
                  <a:lnTo>
                    <a:pt x="11082" y="3566"/>
                  </a:lnTo>
                  <a:close/>
                </a:path>
                <a:path w="26035" h="22225">
                  <a:moveTo>
                    <a:pt x="25740" y="0"/>
                  </a:moveTo>
                  <a:lnTo>
                    <a:pt x="11082" y="0"/>
                  </a:lnTo>
                  <a:lnTo>
                    <a:pt x="11082" y="11053"/>
                  </a:lnTo>
                  <a:lnTo>
                    <a:pt x="22165" y="11053"/>
                  </a:lnTo>
                  <a:lnTo>
                    <a:pt x="22165" y="3566"/>
                  </a:lnTo>
                  <a:lnTo>
                    <a:pt x="25740" y="3566"/>
                  </a:lnTo>
                  <a:lnTo>
                    <a:pt x="25740" y="0"/>
                  </a:lnTo>
                  <a:close/>
                </a:path>
                <a:path w="26035" h="22225">
                  <a:moveTo>
                    <a:pt x="25740" y="3566"/>
                  </a:moveTo>
                  <a:lnTo>
                    <a:pt x="22165" y="3566"/>
                  </a:lnTo>
                  <a:lnTo>
                    <a:pt x="22165" y="11053"/>
                  </a:lnTo>
                  <a:lnTo>
                    <a:pt x="25740" y="11053"/>
                  </a:lnTo>
                  <a:lnTo>
                    <a:pt x="25740" y="3566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86204" y="4573866"/>
              <a:ext cx="1838325" cy="0"/>
            </a:xfrm>
            <a:custGeom>
              <a:avLst/>
              <a:gdLst/>
              <a:ahLst/>
              <a:cxnLst/>
              <a:rect l="l" t="t" r="r" b="b"/>
              <a:pathLst>
                <a:path w="1838325">
                  <a:moveTo>
                    <a:pt x="0" y="0"/>
                  </a:moveTo>
                  <a:lnTo>
                    <a:pt x="1838221" y="0"/>
                  </a:lnTo>
                </a:path>
              </a:pathLst>
            </a:custGeom>
            <a:ln w="22095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46226" y="4562806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15048" y="0"/>
                  </a:moveTo>
                  <a:lnTo>
                    <a:pt x="0" y="0"/>
                  </a:lnTo>
                  <a:lnTo>
                    <a:pt x="0" y="22106"/>
                  </a:lnTo>
                  <a:lnTo>
                    <a:pt x="26113" y="22106"/>
                  </a:lnTo>
                  <a:lnTo>
                    <a:pt x="26113" y="11053"/>
                  </a:lnTo>
                  <a:lnTo>
                    <a:pt x="3983" y="11053"/>
                  </a:lnTo>
                  <a:lnTo>
                    <a:pt x="3983" y="3566"/>
                  </a:lnTo>
                  <a:lnTo>
                    <a:pt x="15048" y="3566"/>
                  </a:lnTo>
                  <a:lnTo>
                    <a:pt x="15048" y="0"/>
                  </a:lnTo>
                  <a:close/>
                </a:path>
                <a:path w="26670" h="22225">
                  <a:moveTo>
                    <a:pt x="15048" y="3566"/>
                  </a:moveTo>
                  <a:lnTo>
                    <a:pt x="3983" y="3566"/>
                  </a:lnTo>
                  <a:lnTo>
                    <a:pt x="3983" y="11053"/>
                  </a:lnTo>
                  <a:lnTo>
                    <a:pt x="15048" y="11053"/>
                  </a:lnTo>
                  <a:lnTo>
                    <a:pt x="15048" y="3566"/>
                  </a:lnTo>
                  <a:close/>
                </a:path>
                <a:path w="26670" h="22225">
                  <a:moveTo>
                    <a:pt x="26113" y="3566"/>
                  </a:moveTo>
                  <a:lnTo>
                    <a:pt x="15048" y="3566"/>
                  </a:lnTo>
                  <a:lnTo>
                    <a:pt x="15048" y="11053"/>
                  </a:lnTo>
                  <a:lnTo>
                    <a:pt x="26113" y="11053"/>
                  </a:lnTo>
                  <a:lnTo>
                    <a:pt x="26113" y="3566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61292" y="2520060"/>
              <a:ext cx="0" cy="2024380"/>
            </a:xfrm>
            <a:custGeom>
              <a:avLst/>
              <a:gdLst/>
              <a:ahLst/>
              <a:cxnLst/>
              <a:rect l="l" t="t" r="r" b="b"/>
              <a:pathLst>
                <a:path h="2024379">
                  <a:moveTo>
                    <a:pt x="0" y="0"/>
                  </a:moveTo>
                  <a:lnTo>
                    <a:pt x="0" y="2024220"/>
                  </a:lnTo>
                </a:path>
              </a:pathLst>
            </a:custGeom>
            <a:ln w="22165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56889" y="2520116"/>
              <a:ext cx="1882775" cy="0"/>
            </a:xfrm>
            <a:custGeom>
              <a:avLst/>
              <a:gdLst/>
              <a:ahLst/>
              <a:cxnLst/>
              <a:rect l="l" t="t" r="r" b="b"/>
              <a:pathLst>
                <a:path w="1882775">
                  <a:moveTo>
                    <a:pt x="0" y="0"/>
                  </a:moveTo>
                  <a:lnTo>
                    <a:pt x="1882290" y="0"/>
                  </a:lnTo>
                </a:path>
              </a:pathLst>
            </a:custGeom>
            <a:ln w="22095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96524" y="2839046"/>
              <a:ext cx="166370" cy="165100"/>
            </a:xfrm>
            <a:custGeom>
              <a:avLst/>
              <a:gdLst/>
              <a:ahLst/>
              <a:cxnLst/>
              <a:rect l="l" t="t" r="r" b="b"/>
              <a:pathLst>
                <a:path w="166370" h="165100">
                  <a:moveTo>
                    <a:pt x="33197" y="148259"/>
                  </a:moveTo>
                  <a:lnTo>
                    <a:pt x="20358" y="131457"/>
                  </a:lnTo>
                  <a:lnTo>
                    <a:pt x="5308" y="148259"/>
                  </a:lnTo>
                  <a:lnTo>
                    <a:pt x="0" y="151803"/>
                  </a:lnTo>
                  <a:lnTo>
                    <a:pt x="0" y="157543"/>
                  </a:lnTo>
                  <a:lnTo>
                    <a:pt x="12407" y="157543"/>
                  </a:lnTo>
                  <a:lnTo>
                    <a:pt x="18148" y="165061"/>
                  </a:lnTo>
                  <a:lnTo>
                    <a:pt x="24879" y="157543"/>
                  </a:lnTo>
                  <a:lnTo>
                    <a:pt x="26466" y="155778"/>
                  </a:lnTo>
                  <a:lnTo>
                    <a:pt x="33197" y="148259"/>
                  </a:lnTo>
                  <a:close/>
                </a:path>
                <a:path w="166370" h="165100">
                  <a:moveTo>
                    <a:pt x="64325" y="116573"/>
                  </a:moveTo>
                  <a:lnTo>
                    <a:pt x="51485" y="100063"/>
                  </a:lnTo>
                  <a:lnTo>
                    <a:pt x="34963" y="116573"/>
                  </a:lnTo>
                  <a:lnTo>
                    <a:pt x="47802" y="133223"/>
                  </a:lnTo>
                  <a:lnTo>
                    <a:pt x="64325" y="116573"/>
                  </a:lnTo>
                  <a:close/>
                </a:path>
                <a:path w="166370" h="165100">
                  <a:moveTo>
                    <a:pt x="95758" y="85178"/>
                  </a:moveTo>
                  <a:lnTo>
                    <a:pt x="82918" y="68376"/>
                  </a:lnTo>
                  <a:lnTo>
                    <a:pt x="66395" y="85178"/>
                  </a:lnTo>
                  <a:lnTo>
                    <a:pt x="79375" y="101981"/>
                  </a:lnTo>
                  <a:lnTo>
                    <a:pt x="95758" y="85178"/>
                  </a:lnTo>
                  <a:close/>
                </a:path>
                <a:path w="166370" h="165100">
                  <a:moveTo>
                    <a:pt x="127177" y="53784"/>
                  </a:moveTo>
                  <a:lnTo>
                    <a:pt x="114338" y="36995"/>
                  </a:lnTo>
                  <a:lnTo>
                    <a:pt x="97523" y="53784"/>
                  </a:lnTo>
                  <a:lnTo>
                    <a:pt x="110363" y="70154"/>
                  </a:lnTo>
                  <a:lnTo>
                    <a:pt x="127177" y="53784"/>
                  </a:lnTo>
                  <a:close/>
                </a:path>
                <a:path w="166370" h="165100">
                  <a:moveTo>
                    <a:pt x="165836" y="14592"/>
                  </a:moveTo>
                  <a:lnTo>
                    <a:pt x="151231" y="0"/>
                  </a:lnTo>
                  <a:lnTo>
                    <a:pt x="145770" y="7518"/>
                  </a:lnTo>
                  <a:lnTo>
                    <a:pt x="128943" y="22098"/>
                  </a:lnTo>
                  <a:lnTo>
                    <a:pt x="141935" y="38900"/>
                  </a:lnTo>
                  <a:lnTo>
                    <a:pt x="151765" y="30111"/>
                  </a:lnTo>
                  <a:lnTo>
                    <a:pt x="152996" y="31394"/>
                  </a:lnTo>
                  <a:lnTo>
                    <a:pt x="158711" y="23901"/>
                  </a:lnTo>
                  <a:lnTo>
                    <a:pt x="165836" y="14592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07615" y="3018642"/>
              <a:ext cx="0" cy="1134745"/>
            </a:xfrm>
            <a:custGeom>
              <a:avLst/>
              <a:gdLst/>
              <a:ahLst/>
              <a:cxnLst/>
              <a:rect l="l" t="t" r="r" b="b"/>
              <a:pathLst>
                <a:path h="1134745">
                  <a:moveTo>
                    <a:pt x="0" y="0"/>
                  </a:moveTo>
                  <a:lnTo>
                    <a:pt x="0" y="1134334"/>
                  </a:lnTo>
                </a:path>
              </a:pathLst>
            </a:custGeom>
            <a:ln w="22165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6532" y="4162246"/>
              <a:ext cx="302447" cy="16322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87785" y="3005882"/>
              <a:ext cx="0" cy="1134745"/>
            </a:xfrm>
            <a:custGeom>
              <a:avLst/>
              <a:gdLst/>
              <a:ahLst/>
              <a:cxnLst/>
              <a:rect l="l" t="t" r="r" b="b"/>
              <a:pathLst>
                <a:path h="1134745">
                  <a:moveTo>
                    <a:pt x="0" y="0"/>
                  </a:moveTo>
                  <a:lnTo>
                    <a:pt x="0" y="1134272"/>
                  </a:lnTo>
                </a:path>
              </a:pathLst>
            </a:custGeom>
            <a:ln w="22165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64571" y="2868663"/>
              <a:ext cx="123825" cy="128270"/>
            </a:xfrm>
            <a:custGeom>
              <a:avLst/>
              <a:gdLst/>
              <a:ahLst/>
              <a:cxnLst/>
              <a:rect l="l" t="t" r="r" b="b"/>
              <a:pathLst>
                <a:path w="123825" h="128269">
                  <a:moveTo>
                    <a:pt x="29210" y="16662"/>
                  </a:moveTo>
                  <a:lnTo>
                    <a:pt x="12839" y="0"/>
                  </a:lnTo>
                  <a:lnTo>
                    <a:pt x="0" y="16662"/>
                  </a:lnTo>
                  <a:lnTo>
                    <a:pt x="16370" y="33464"/>
                  </a:lnTo>
                  <a:lnTo>
                    <a:pt x="29210" y="16662"/>
                  </a:lnTo>
                  <a:close/>
                </a:path>
                <a:path w="123825" h="128269">
                  <a:moveTo>
                    <a:pt x="60782" y="48044"/>
                  </a:moveTo>
                  <a:lnTo>
                    <a:pt x="43967" y="31254"/>
                  </a:lnTo>
                  <a:lnTo>
                    <a:pt x="30975" y="48044"/>
                  </a:lnTo>
                  <a:lnTo>
                    <a:pt x="47802" y="64846"/>
                  </a:lnTo>
                  <a:lnTo>
                    <a:pt x="60782" y="48044"/>
                  </a:lnTo>
                  <a:close/>
                </a:path>
                <a:path w="123825" h="128269">
                  <a:moveTo>
                    <a:pt x="92202" y="79730"/>
                  </a:moveTo>
                  <a:lnTo>
                    <a:pt x="75387" y="63080"/>
                  </a:lnTo>
                  <a:lnTo>
                    <a:pt x="62547" y="79730"/>
                  </a:lnTo>
                  <a:lnTo>
                    <a:pt x="78930" y="96240"/>
                  </a:lnTo>
                  <a:lnTo>
                    <a:pt x="92202" y="79730"/>
                  </a:lnTo>
                  <a:close/>
                </a:path>
                <a:path w="123825" h="128269">
                  <a:moveTo>
                    <a:pt x="123342" y="111125"/>
                  </a:moveTo>
                  <a:lnTo>
                    <a:pt x="106819" y="94322"/>
                  </a:lnTo>
                  <a:lnTo>
                    <a:pt x="93980" y="111125"/>
                  </a:lnTo>
                  <a:lnTo>
                    <a:pt x="110350" y="127927"/>
                  </a:lnTo>
                  <a:lnTo>
                    <a:pt x="123342" y="111125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61183" y="3927937"/>
              <a:ext cx="1461770" cy="0"/>
            </a:xfrm>
            <a:custGeom>
              <a:avLst/>
              <a:gdLst/>
              <a:ahLst/>
              <a:cxnLst/>
              <a:rect l="l" t="t" r="r" b="b"/>
              <a:pathLst>
                <a:path w="1461770">
                  <a:moveTo>
                    <a:pt x="0" y="0"/>
                  </a:moveTo>
                  <a:lnTo>
                    <a:pt x="1461576" y="0"/>
                  </a:lnTo>
                </a:path>
              </a:pathLst>
            </a:custGeom>
            <a:ln w="16425">
              <a:solidFill>
                <a:srgbClr val="00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26691" y="2755633"/>
              <a:ext cx="828675" cy="691515"/>
            </a:xfrm>
            <a:custGeom>
              <a:avLst/>
              <a:gdLst/>
              <a:ahLst/>
              <a:cxnLst/>
              <a:rect l="l" t="t" r="r" b="b"/>
              <a:pathLst>
                <a:path w="828675" h="691514">
                  <a:moveTo>
                    <a:pt x="828344" y="48183"/>
                  </a:moveTo>
                  <a:lnTo>
                    <a:pt x="797242" y="0"/>
                  </a:lnTo>
                  <a:lnTo>
                    <a:pt x="414172" y="256489"/>
                  </a:lnTo>
                  <a:lnTo>
                    <a:pt x="31102" y="0"/>
                  </a:lnTo>
                  <a:lnTo>
                    <a:pt x="0" y="48183"/>
                  </a:lnTo>
                  <a:lnTo>
                    <a:pt x="383616" y="305054"/>
                  </a:lnTo>
                  <a:lnTo>
                    <a:pt x="383616" y="691349"/>
                  </a:lnTo>
                  <a:lnTo>
                    <a:pt x="442595" y="691349"/>
                  </a:lnTo>
                  <a:lnTo>
                    <a:pt x="442595" y="306476"/>
                  </a:lnTo>
                  <a:lnTo>
                    <a:pt x="828344" y="481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39978" y="3046399"/>
              <a:ext cx="398780" cy="467359"/>
            </a:xfrm>
            <a:custGeom>
              <a:avLst/>
              <a:gdLst/>
              <a:ahLst/>
              <a:cxnLst/>
              <a:rect l="l" t="t" r="r" b="b"/>
              <a:pathLst>
                <a:path w="398780" h="467360">
                  <a:moveTo>
                    <a:pt x="0" y="0"/>
                  </a:moveTo>
                  <a:lnTo>
                    <a:pt x="398610" y="200287"/>
                  </a:lnTo>
                </a:path>
                <a:path w="398780" h="467360">
                  <a:moveTo>
                    <a:pt x="398610" y="200287"/>
                  </a:moveTo>
                  <a:lnTo>
                    <a:pt x="398610" y="467189"/>
                  </a:lnTo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38589" y="2979784"/>
              <a:ext cx="598170" cy="0"/>
            </a:xfrm>
            <a:custGeom>
              <a:avLst/>
              <a:gdLst/>
              <a:ahLst/>
              <a:cxnLst/>
              <a:rect l="l" t="t" r="r" b="b"/>
              <a:pathLst>
                <a:path w="598169">
                  <a:moveTo>
                    <a:pt x="0" y="0"/>
                  </a:moveTo>
                  <a:lnTo>
                    <a:pt x="597812" y="0"/>
                  </a:lnTo>
                </a:path>
              </a:pathLst>
            </a:custGeom>
            <a:ln w="14642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71818" y="2453507"/>
              <a:ext cx="0" cy="2113280"/>
            </a:xfrm>
            <a:custGeom>
              <a:avLst/>
              <a:gdLst/>
              <a:ahLst/>
              <a:cxnLst/>
              <a:rect l="l" t="t" r="r" b="b"/>
              <a:pathLst>
                <a:path h="2113279">
                  <a:moveTo>
                    <a:pt x="0" y="0"/>
                  </a:moveTo>
                  <a:lnTo>
                    <a:pt x="0" y="2112865"/>
                  </a:lnTo>
                </a:path>
              </a:pathLst>
            </a:custGeom>
            <a:ln w="22164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86407" y="4573866"/>
              <a:ext cx="730885" cy="0"/>
            </a:xfrm>
            <a:custGeom>
              <a:avLst/>
              <a:gdLst/>
              <a:ahLst/>
              <a:cxnLst/>
              <a:rect l="l" t="t" r="r" b="b"/>
              <a:pathLst>
                <a:path w="730885">
                  <a:moveTo>
                    <a:pt x="0" y="0"/>
                  </a:moveTo>
                  <a:lnTo>
                    <a:pt x="730861" y="0"/>
                  </a:lnTo>
                </a:path>
              </a:pathLst>
            </a:custGeom>
            <a:ln w="22095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39427" y="4562807"/>
              <a:ext cx="26034" cy="22225"/>
            </a:xfrm>
            <a:custGeom>
              <a:avLst/>
              <a:gdLst/>
              <a:ahLst/>
              <a:cxnLst/>
              <a:rect l="l" t="t" r="r" b="b"/>
              <a:pathLst>
                <a:path w="26035" h="22225">
                  <a:moveTo>
                    <a:pt x="14901" y="0"/>
                  </a:moveTo>
                  <a:lnTo>
                    <a:pt x="0" y="0"/>
                  </a:lnTo>
                  <a:lnTo>
                    <a:pt x="0" y="22106"/>
                  </a:lnTo>
                  <a:lnTo>
                    <a:pt x="25966" y="22106"/>
                  </a:lnTo>
                  <a:lnTo>
                    <a:pt x="25966" y="11053"/>
                  </a:lnTo>
                  <a:lnTo>
                    <a:pt x="3835" y="11053"/>
                  </a:lnTo>
                  <a:lnTo>
                    <a:pt x="3835" y="3566"/>
                  </a:lnTo>
                  <a:lnTo>
                    <a:pt x="14901" y="3566"/>
                  </a:lnTo>
                  <a:lnTo>
                    <a:pt x="14901" y="0"/>
                  </a:lnTo>
                  <a:close/>
                </a:path>
                <a:path w="26035" h="22225">
                  <a:moveTo>
                    <a:pt x="14901" y="3566"/>
                  </a:moveTo>
                  <a:lnTo>
                    <a:pt x="3835" y="3566"/>
                  </a:lnTo>
                  <a:lnTo>
                    <a:pt x="3835" y="11053"/>
                  </a:lnTo>
                  <a:lnTo>
                    <a:pt x="14901" y="11053"/>
                  </a:lnTo>
                  <a:lnTo>
                    <a:pt x="14901" y="3566"/>
                  </a:lnTo>
                  <a:close/>
                </a:path>
                <a:path w="26035" h="22225">
                  <a:moveTo>
                    <a:pt x="25966" y="3566"/>
                  </a:moveTo>
                  <a:lnTo>
                    <a:pt x="14901" y="3566"/>
                  </a:lnTo>
                  <a:lnTo>
                    <a:pt x="14901" y="11053"/>
                  </a:lnTo>
                  <a:lnTo>
                    <a:pt x="25966" y="11053"/>
                  </a:lnTo>
                  <a:lnTo>
                    <a:pt x="25966" y="3566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54346" y="2475552"/>
              <a:ext cx="0" cy="2068830"/>
            </a:xfrm>
            <a:custGeom>
              <a:avLst/>
              <a:gdLst/>
              <a:ahLst/>
              <a:cxnLst/>
              <a:rect l="l" t="t" r="r" b="b"/>
              <a:pathLst>
                <a:path h="2068829">
                  <a:moveTo>
                    <a:pt x="0" y="0"/>
                  </a:moveTo>
                  <a:lnTo>
                    <a:pt x="0" y="2068728"/>
                  </a:lnTo>
                </a:path>
              </a:pathLst>
            </a:custGeom>
            <a:ln w="22164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79326" y="2453501"/>
              <a:ext cx="775335" cy="0"/>
            </a:xfrm>
            <a:custGeom>
              <a:avLst/>
              <a:gdLst/>
              <a:ahLst/>
              <a:cxnLst/>
              <a:rect l="l" t="t" r="r" b="b"/>
              <a:pathLst>
                <a:path w="775335">
                  <a:moveTo>
                    <a:pt x="0" y="0"/>
                  </a:moveTo>
                  <a:lnTo>
                    <a:pt x="775038" y="0"/>
                  </a:lnTo>
                </a:path>
              </a:pathLst>
            </a:custGeom>
            <a:ln w="22095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771223" y="3646937"/>
              <a:ext cx="2259330" cy="0"/>
            </a:xfrm>
            <a:custGeom>
              <a:avLst/>
              <a:gdLst/>
              <a:ahLst/>
              <a:cxnLst/>
              <a:rect l="l" t="t" r="r" b="b"/>
              <a:pathLst>
                <a:path w="2259329">
                  <a:moveTo>
                    <a:pt x="0" y="0"/>
                  </a:moveTo>
                  <a:lnTo>
                    <a:pt x="2259060" y="0"/>
                  </a:lnTo>
                </a:path>
              </a:pathLst>
            </a:custGeom>
            <a:ln w="14642">
              <a:solidFill>
                <a:srgbClr val="9191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13110" y="3521135"/>
              <a:ext cx="241935" cy="243204"/>
            </a:xfrm>
            <a:custGeom>
              <a:avLst/>
              <a:gdLst/>
              <a:ahLst/>
              <a:cxnLst/>
              <a:rect l="l" t="t" r="r" b="b"/>
              <a:pathLst>
                <a:path w="241935" h="243204">
                  <a:moveTo>
                    <a:pt x="241677" y="0"/>
                  </a:moveTo>
                  <a:lnTo>
                    <a:pt x="0" y="0"/>
                  </a:lnTo>
                  <a:lnTo>
                    <a:pt x="0" y="242688"/>
                  </a:lnTo>
                  <a:lnTo>
                    <a:pt x="241677" y="242688"/>
                  </a:lnTo>
                  <a:lnTo>
                    <a:pt x="241677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13110" y="3521135"/>
              <a:ext cx="241935" cy="243204"/>
            </a:xfrm>
            <a:custGeom>
              <a:avLst/>
              <a:gdLst/>
              <a:ahLst/>
              <a:cxnLst/>
              <a:rect l="l" t="t" r="r" b="b"/>
              <a:pathLst>
                <a:path w="241935" h="243204">
                  <a:moveTo>
                    <a:pt x="0" y="242688"/>
                  </a:moveTo>
                  <a:lnTo>
                    <a:pt x="241677" y="242688"/>
                  </a:lnTo>
                  <a:lnTo>
                    <a:pt x="241677" y="0"/>
                  </a:lnTo>
                  <a:lnTo>
                    <a:pt x="0" y="0"/>
                  </a:lnTo>
                  <a:lnTo>
                    <a:pt x="0" y="242688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559394" y="3556200"/>
            <a:ext cx="144145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50" dirty="0">
                <a:latin typeface="Times New Roman"/>
                <a:cs typeface="Times New Roman"/>
              </a:rPr>
              <a:t>N</a:t>
            </a:r>
            <a:endParaRPr sz="125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505490" y="4047364"/>
            <a:ext cx="257175" cy="258445"/>
            <a:chOff x="2505490" y="4047364"/>
            <a:chExt cx="257175" cy="258445"/>
          </a:xfrm>
        </p:grpSpPr>
        <p:sp>
          <p:nvSpPr>
            <p:cNvPr id="32" name="object 32"/>
            <p:cNvSpPr/>
            <p:nvPr/>
          </p:nvSpPr>
          <p:spPr>
            <a:xfrm>
              <a:off x="2513110" y="4054984"/>
              <a:ext cx="241935" cy="243204"/>
            </a:xfrm>
            <a:custGeom>
              <a:avLst/>
              <a:gdLst/>
              <a:ahLst/>
              <a:cxnLst/>
              <a:rect l="l" t="t" r="r" b="b"/>
              <a:pathLst>
                <a:path w="241935" h="243204">
                  <a:moveTo>
                    <a:pt x="241677" y="0"/>
                  </a:moveTo>
                  <a:lnTo>
                    <a:pt x="0" y="0"/>
                  </a:lnTo>
                  <a:lnTo>
                    <a:pt x="0" y="242688"/>
                  </a:lnTo>
                  <a:lnTo>
                    <a:pt x="241677" y="242688"/>
                  </a:lnTo>
                  <a:lnTo>
                    <a:pt x="241677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513110" y="4054984"/>
              <a:ext cx="241935" cy="243204"/>
            </a:xfrm>
            <a:custGeom>
              <a:avLst/>
              <a:gdLst/>
              <a:ahLst/>
              <a:cxnLst/>
              <a:rect l="l" t="t" r="r" b="b"/>
              <a:pathLst>
                <a:path w="241935" h="243204">
                  <a:moveTo>
                    <a:pt x="0" y="242688"/>
                  </a:moveTo>
                  <a:lnTo>
                    <a:pt x="241677" y="242688"/>
                  </a:lnTo>
                  <a:lnTo>
                    <a:pt x="241677" y="0"/>
                  </a:lnTo>
                  <a:lnTo>
                    <a:pt x="0" y="0"/>
                  </a:lnTo>
                  <a:lnTo>
                    <a:pt x="0" y="242688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513110" y="4054984"/>
            <a:ext cx="241935" cy="24320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8419">
              <a:lnSpc>
                <a:spcPts val="1495"/>
              </a:lnSpc>
              <a:spcBef>
                <a:spcPts val="409"/>
              </a:spcBef>
            </a:pPr>
            <a:r>
              <a:rPr sz="1250" spc="-50" dirty="0">
                <a:latin typeface="Times New Roman"/>
                <a:cs typeface="Times New Roman"/>
              </a:rPr>
              <a:t>G</a:t>
            </a:r>
            <a:endParaRPr sz="125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015273" y="3496880"/>
            <a:ext cx="294005" cy="291465"/>
            <a:chOff x="5015273" y="3496880"/>
            <a:chExt cx="294005" cy="291465"/>
          </a:xfrm>
        </p:grpSpPr>
        <p:sp>
          <p:nvSpPr>
            <p:cNvPr id="36" name="object 36"/>
            <p:cNvSpPr/>
            <p:nvPr/>
          </p:nvSpPr>
          <p:spPr>
            <a:xfrm>
              <a:off x="5020988" y="3502595"/>
              <a:ext cx="282575" cy="280035"/>
            </a:xfrm>
            <a:custGeom>
              <a:avLst/>
              <a:gdLst/>
              <a:ahLst/>
              <a:cxnLst/>
              <a:rect l="l" t="t" r="r" b="b"/>
              <a:pathLst>
                <a:path w="282575" h="280035">
                  <a:moveTo>
                    <a:pt x="282426" y="0"/>
                  </a:moveTo>
                  <a:lnTo>
                    <a:pt x="0" y="0"/>
                  </a:lnTo>
                  <a:lnTo>
                    <a:pt x="0" y="279753"/>
                  </a:lnTo>
                  <a:lnTo>
                    <a:pt x="282426" y="279753"/>
                  </a:lnTo>
                  <a:lnTo>
                    <a:pt x="282426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20988" y="3502595"/>
              <a:ext cx="282575" cy="280035"/>
            </a:xfrm>
            <a:custGeom>
              <a:avLst/>
              <a:gdLst/>
              <a:ahLst/>
              <a:cxnLst/>
              <a:rect l="l" t="t" r="r" b="b"/>
              <a:pathLst>
                <a:path w="282575" h="280035">
                  <a:moveTo>
                    <a:pt x="0" y="279753"/>
                  </a:moveTo>
                  <a:lnTo>
                    <a:pt x="282426" y="279753"/>
                  </a:lnTo>
                  <a:lnTo>
                    <a:pt x="282426" y="0"/>
                  </a:lnTo>
                  <a:lnTo>
                    <a:pt x="0" y="0"/>
                  </a:lnTo>
                  <a:lnTo>
                    <a:pt x="0" y="279753"/>
                  </a:lnTo>
                  <a:close/>
                </a:path>
              </a:pathLst>
            </a:custGeom>
            <a:ln w="110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095187" y="3530188"/>
            <a:ext cx="144145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50" dirty="0">
                <a:latin typeface="Times New Roman"/>
                <a:cs typeface="Times New Roman"/>
              </a:rPr>
              <a:t>N</a:t>
            </a:r>
            <a:endParaRPr sz="125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505600" y="2840702"/>
            <a:ext cx="5850255" cy="2015489"/>
            <a:chOff x="2505600" y="2840702"/>
            <a:chExt cx="5850255" cy="2015489"/>
          </a:xfrm>
        </p:grpSpPr>
        <p:sp>
          <p:nvSpPr>
            <p:cNvPr id="40" name="object 40"/>
            <p:cNvSpPr/>
            <p:nvPr/>
          </p:nvSpPr>
          <p:spPr>
            <a:xfrm>
              <a:off x="2771223" y="4180787"/>
              <a:ext cx="2259330" cy="0"/>
            </a:xfrm>
            <a:custGeom>
              <a:avLst/>
              <a:gdLst/>
              <a:ahLst/>
              <a:cxnLst/>
              <a:rect l="l" t="t" r="r" b="b"/>
              <a:pathLst>
                <a:path w="2259329">
                  <a:moveTo>
                    <a:pt x="0" y="0"/>
                  </a:moveTo>
                  <a:lnTo>
                    <a:pt x="2259060" y="0"/>
                  </a:lnTo>
                </a:path>
              </a:pathLst>
            </a:custGeom>
            <a:ln w="14642">
              <a:solidFill>
                <a:srgbClr val="00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23938" y="4032524"/>
              <a:ext cx="20320" cy="20955"/>
            </a:xfrm>
            <a:custGeom>
              <a:avLst/>
              <a:gdLst/>
              <a:ahLst/>
              <a:cxnLst/>
              <a:rect l="l" t="t" r="r" b="b"/>
              <a:pathLst>
                <a:path w="20319" h="20954">
                  <a:moveTo>
                    <a:pt x="14650" y="0"/>
                  </a:moveTo>
                  <a:lnTo>
                    <a:pt x="3570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570" y="20677"/>
                  </a:lnTo>
                  <a:lnTo>
                    <a:pt x="14650" y="20677"/>
                  </a:lnTo>
                  <a:lnTo>
                    <a:pt x="20020" y="14973"/>
                  </a:lnTo>
                  <a:lnTo>
                    <a:pt x="20020" y="3920"/>
                  </a:lnTo>
                  <a:lnTo>
                    <a:pt x="14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23938" y="4032524"/>
              <a:ext cx="20320" cy="20955"/>
            </a:xfrm>
            <a:custGeom>
              <a:avLst/>
              <a:gdLst/>
              <a:ahLst/>
              <a:cxnLst/>
              <a:rect l="l" t="t" r="r" b="b"/>
              <a:pathLst>
                <a:path w="20319" h="20954">
                  <a:moveTo>
                    <a:pt x="0" y="9270"/>
                  </a:moveTo>
                  <a:lnTo>
                    <a:pt x="0" y="14973"/>
                  </a:lnTo>
                  <a:lnTo>
                    <a:pt x="3570" y="20677"/>
                  </a:lnTo>
                  <a:lnTo>
                    <a:pt x="8925" y="20677"/>
                  </a:lnTo>
                  <a:lnTo>
                    <a:pt x="14650" y="20677"/>
                  </a:lnTo>
                  <a:lnTo>
                    <a:pt x="20020" y="14973"/>
                  </a:lnTo>
                  <a:lnTo>
                    <a:pt x="20020" y="9270"/>
                  </a:lnTo>
                  <a:lnTo>
                    <a:pt x="20020" y="3920"/>
                  </a:lnTo>
                  <a:lnTo>
                    <a:pt x="14650" y="0"/>
                  </a:lnTo>
                  <a:lnTo>
                    <a:pt x="8925" y="0"/>
                  </a:lnTo>
                  <a:lnTo>
                    <a:pt x="3570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369331" y="2979784"/>
              <a:ext cx="1661160" cy="0"/>
            </a:xfrm>
            <a:custGeom>
              <a:avLst/>
              <a:gdLst/>
              <a:ahLst/>
              <a:cxnLst/>
              <a:rect l="l" t="t" r="r" b="b"/>
              <a:pathLst>
                <a:path w="1661160">
                  <a:moveTo>
                    <a:pt x="0" y="0"/>
                  </a:moveTo>
                  <a:lnTo>
                    <a:pt x="1660952" y="0"/>
                  </a:lnTo>
                </a:path>
              </a:pathLst>
            </a:custGeom>
            <a:ln w="14642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23938" y="3765606"/>
              <a:ext cx="20320" cy="20955"/>
            </a:xfrm>
            <a:custGeom>
              <a:avLst/>
              <a:gdLst/>
              <a:ahLst/>
              <a:cxnLst/>
              <a:rect l="l" t="t" r="r" b="b"/>
              <a:pathLst>
                <a:path w="20319" h="20954">
                  <a:moveTo>
                    <a:pt x="14650" y="0"/>
                  </a:moveTo>
                  <a:lnTo>
                    <a:pt x="3570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570" y="20662"/>
                  </a:lnTo>
                  <a:lnTo>
                    <a:pt x="14650" y="20662"/>
                  </a:lnTo>
                  <a:lnTo>
                    <a:pt x="20020" y="14973"/>
                  </a:lnTo>
                  <a:lnTo>
                    <a:pt x="20020" y="3920"/>
                  </a:lnTo>
                  <a:lnTo>
                    <a:pt x="14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23938" y="3765606"/>
              <a:ext cx="20320" cy="20955"/>
            </a:xfrm>
            <a:custGeom>
              <a:avLst/>
              <a:gdLst/>
              <a:ahLst/>
              <a:cxnLst/>
              <a:rect l="l" t="t" r="r" b="b"/>
              <a:pathLst>
                <a:path w="20319" h="20954">
                  <a:moveTo>
                    <a:pt x="0" y="9270"/>
                  </a:moveTo>
                  <a:lnTo>
                    <a:pt x="0" y="14973"/>
                  </a:lnTo>
                  <a:lnTo>
                    <a:pt x="3570" y="20662"/>
                  </a:lnTo>
                  <a:lnTo>
                    <a:pt x="8925" y="20662"/>
                  </a:lnTo>
                  <a:lnTo>
                    <a:pt x="14650" y="20662"/>
                  </a:lnTo>
                  <a:lnTo>
                    <a:pt x="20020" y="14973"/>
                  </a:lnTo>
                  <a:lnTo>
                    <a:pt x="20020" y="9270"/>
                  </a:lnTo>
                  <a:lnTo>
                    <a:pt x="20020" y="3920"/>
                  </a:lnTo>
                  <a:lnTo>
                    <a:pt x="14650" y="0"/>
                  </a:lnTo>
                  <a:lnTo>
                    <a:pt x="8925" y="0"/>
                  </a:lnTo>
                  <a:lnTo>
                    <a:pt x="3570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638589" y="4314415"/>
              <a:ext cx="0" cy="267335"/>
            </a:xfrm>
            <a:custGeom>
              <a:avLst/>
              <a:gdLst/>
              <a:ahLst/>
              <a:cxnLst/>
              <a:rect l="l" t="t" r="r" b="b"/>
              <a:pathLst>
                <a:path h="267335">
                  <a:moveTo>
                    <a:pt x="0" y="0"/>
                  </a:moveTo>
                  <a:lnTo>
                    <a:pt x="0" y="266932"/>
                  </a:lnTo>
                </a:path>
              </a:pathLst>
            </a:custGeom>
            <a:ln w="14657">
              <a:solidFill>
                <a:srgbClr val="00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623938" y="4299456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14650" y="0"/>
                  </a:moveTo>
                  <a:lnTo>
                    <a:pt x="3570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58"/>
                  </a:lnTo>
                  <a:lnTo>
                    <a:pt x="3570" y="20308"/>
                  </a:lnTo>
                  <a:lnTo>
                    <a:pt x="14650" y="20308"/>
                  </a:lnTo>
                  <a:lnTo>
                    <a:pt x="20020" y="14958"/>
                  </a:lnTo>
                  <a:lnTo>
                    <a:pt x="20020" y="3920"/>
                  </a:lnTo>
                  <a:lnTo>
                    <a:pt x="14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23938" y="4299456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0" y="9270"/>
                  </a:moveTo>
                  <a:lnTo>
                    <a:pt x="0" y="14958"/>
                  </a:lnTo>
                  <a:lnTo>
                    <a:pt x="3570" y="20308"/>
                  </a:lnTo>
                  <a:lnTo>
                    <a:pt x="8925" y="20308"/>
                  </a:lnTo>
                  <a:lnTo>
                    <a:pt x="14650" y="20308"/>
                  </a:lnTo>
                  <a:lnTo>
                    <a:pt x="20020" y="14958"/>
                  </a:lnTo>
                  <a:lnTo>
                    <a:pt x="20020" y="9270"/>
                  </a:lnTo>
                  <a:lnTo>
                    <a:pt x="20020" y="3920"/>
                  </a:lnTo>
                  <a:lnTo>
                    <a:pt x="14650" y="0"/>
                  </a:lnTo>
                  <a:lnTo>
                    <a:pt x="8925" y="0"/>
                  </a:lnTo>
                  <a:lnTo>
                    <a:pt x="3570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623938" y="4566373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14650" y="0"/>
                  </a:moveTo>
                  <a:lnTo>
                    <a:pt x="3570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570" y="20323"/>
                  </a:lnTo>
                  <a:lnTo>
                    <a:pt x="14650" y="20323"/>
                  </a:lnTo>
                  <a:lnTo>
                    <a:pt x="20020" y="14973"/>
                  </a:lnTo>
                  <a:lnTo>
                    <a:pt x="20020" y="3920"/>
                  </a:lnTo>
                  <a:lnTo>
                    <a:pt x="14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623938" y="4566373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0" y="9270"/>
                  </a:moveTo>
                  <a:lnTo>
                    <a:pt x="0" y="14973"/>
                  </a:lnTo>
                  <a:lnTo>
                    <a:pt x="3570" y="20323"/>
                  </a:lnTo>
                  <a:lnTo>
                    <a:pt x="8925" y="20323"/>
                  </a:lnTo>
                  <a:lnTo>
                    <a:pt x="14650" y="20323"/>
                  </a:lnTo>
                  <a:lnTo>
                    <a:pt x="20020" y="14973"/>
                  </a:lnTo>
                  <a:lnTo>
                    <a:pt x="20020" y="9270"/>
                  </a:lnTo>
                  <a:lnTo>
                    <a:pt x="20020" y="3920"/>
                  </a:lnTo>
                  <a:lnTo>
                    <a:pt x="14650" y="0"/>
                  </a:lnTo>
                  <a:lnTo>
                    <a:pt x="8925" y="0"/>
                  </a:lnTo>
                  <a:lnTo>
                    <a:pt x="3570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48439" y="391207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4605" y="0"/>
                  </a:moveTo>
                  <a:lnTo>
                    <a:pt x="3540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540" y="20323"/>
                  </a:lnTo>
                  <a:lnTo>
                    <a:pt x="14605" y="20323"/>
                  </a:lnTo>
                  <a:lnTo>
                    <a:pt x="20064" y="14973"/>
                  </a:lnTo>
                  <a:lnTo>
                    <a:pt x="20064" y="3920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48439" y="3912071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0" y="9270"/>
                  </a:moveTo>
                  <a:lnTo>
                    <a:pt x="0" y="14973"/>
                  </a:lnTo>
                  <a:lnTo>
                    <a:pt x="3540" y="20323"/>
                  </a:lnTo>
                  <a:lnTo>
                    <a:pt x="8999" y="20323"/>
                  </a:lnTo>
                  <a:lnTo>
                    <a:pt x="14605" y="20323"/>
                  </a:lnTo>
                  <a:lnTo>
                    <a:pt x="20064" y="14973"/>
                  </a:lnTo>
                  <a:lnTo>
                    <a:pt x="20064" y="9270"/>
                  </a:lnTo>
                  <a:lnTo>
                    <a:pt x="20064" y="3920"/>
                  </a:lnTo>
                  <a:lnTo>
                    <a:pt x="14605" y="0"/>
                  </a:lnTo>
                  <a:lnTo>
                    <a:pt x="8999" y="0"/>
                  </a:lnTo>
                  <a:lnTo>
                    <a:pt x="3540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749671" y="3912071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14605" y="0"/>
                  </a:moveTo>
                  <a:lnTo>
                    <a:pt x="3540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540" y="20323"/>
                  </a:lnTo>
                  <a:lnTo>
                    <a:pt x="14605" y="20323"/>
                  </a:lnTo>
                  <a:lnTo>
                    <a:pt x="20359" y="14973"/>
                  </a:lnTo>
                  <a:lnTo>
                    <a:pt x="20359" y="3920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49671" y="3912071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0" y="9270"/>
                  </a:moveTo>
                  <a:lnTo>
                    <a:pt x="0" y="14973"/>
                  </a:lnTo>
                  <a:lnTo>
                    <a:pt x="3540" y="20323"/>
                  </a:lnTo>
                  <a:lnTo>
                    <a:pt x="9294" y="20323"/>
                  </a:lnTo>
                  <a:lnTo>
                    <a:pt x="14605" y="20323"/>
                  </a:lnTo>
                  <a:lnTo>
                    <a:pt x="20359" y="14973"/>
                  </a:lnTo>
                  <a:lnTo>
                    <a:pt x="20359" y="9270"/>
                  </a:lnTo>
                  <a:lnTo>
                    <a:pt x="20359" y="3920"/>
                  </a:lnTo>
                  <a:lnTo>
                    <a:pt x="14605" y="0"/>
                  </a:lnTo>
                  <a:lnTo>
                    <a:pt x="9294" y="0"/>
                  </a:lnTo>
                  <a:lnTo>
                    <a:pt x="3540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089586" y="2846565"/>
              <a:ext cx="210820" cy="217170"/>
            </a:xfrm>
            <a:custGeom>
              <a:avLst/>
              <a:gdLst/>
              <a:ahLst/>
              <a:cxnLst/>
              <a:rect l="l" t="t" r="r" b="b"/>
              <a:pathLst>
                <a:path w="210820" h="217169">
                  <a:moveTo>
                    <a:pt x="22123" y="199834"/>
                  </a:moveTo>
                  <a:lnTo>
                    <a:pt x="19088" y="199834"/>
                  </a:lnTo>
                  <a:lnTo>
                    <a:pt x="9283" y="187020"/>
                  </a:lnTo>
                  <a:lnTo>
                    <a:pt x="5308" y="192760"/>
                  </a:lnTo>
                  <a:lnTo>
                    <a:pt x="0" y="196303"/>
                  </a:lnTo>
                  <a:lnTo>
                    <a:pt x="0" y="216636"/>
                  </a:lnTo>
                  <a:lnTo>
                    <a:pt x="22123" y="216636"/>
                  </a:lnTo>
                  <a:lnTo>
                    <a:pt x="22123" y="209130"/>
                  </a:lnTo>
                  <a:lnTo>
                    <a:pt x="22123" y="203822"/>
                  </a:lnTo>
                  <a:lnTo>
                    <a:pt x="22123" y="199834"/>
                  </a:lnTo>
                  <a:close/>
                </a:path>
                <a:path w="210820" h="217169">
                  <a:moveTo>
                    <a:pt x="53251" y="172135"/>
                  </a:moveTo>
                  <a:lnTo>
                    <a:pt x="40424" y="155333"/>
                  </a:lnTo>
                  <a:lnTo>
                    <a:pt x="23888" y="172135"/>
                  </a:lnTo>
                  <a:lnTo>
                    <a:pt x="36728" y="188785"/>
                  </a:lnTo>
                  <a:lnTo>
                    <a:pt x="53251" y="172135"/>
                  </a:lnTo>
                  <a:close/>
                </a:path>
                <a:path w="210820" h="217169">
                  <a:moveTo>
                    <a:pt x="84683" y="140741"/>
                  </a:moveTo>
                  <a:lnTo>
                    <a:pt x="71843" y="123939"/>
                  </a:lnTo>
                  <a:lnTo>
                    <a:pt x="55321" y="140741"/>
                  </a:lnTo>
                  <a:lnTo>
                    <a:pt x="68300" y="157543"/>
                  </a:lnTo>
                  <a:lnTo>
                    <a:pt x="84683" y="140741"/>
                  </a:lnTo>
                  <a:close/>
                </a:path>
                <a:path w="210820" h="217169">
                  <a:moveTo>
                    <a:pt x="116103" y="109054"/>
                  </a:moveTo>
                  <a:lnTo>
                    <a:pt x="103263" y="92544"/>
                  </a:lnTo>
                  <a:lnTo>
                    <a:pt x="86448" y="109054"/>
                  </a:lnTo>
                  <a:lnTo>
                    <a:pt x="99288" y="125704"/>
                  </a:lnTo>
                  <a:lnTo>
                    <a:pt x="116103" y="109054"/>
                  </a:lnTo>
                  <a:close/>
                </a:path>
                <a:path w="210820" h="217169">
                  <a:moveTo>
                    <a:pt x="147675" y="77660"/>
                  </a:moveTo>
                  <a:lnTo>
                    <a:pt x="134696" y="60858"/>
                  </a:lnTo>
                  <a:lnTo>
                    <a:pt x="117868" y="77660"/>
                  </a:lnTo>
                  <a:lnTo>
                    <a:pt x="130860" y="94462"/>
                  </a:lnTo>
                  <a:lnTo>
                    <a:pt x="147675" y="77660"/>
                  </a:lnTo>
                  <a:close/>
                </a:path>
                <a:path w="210820" h="217169">
                  <a:moveTo>
                    <a:pt x="178663" y="46266"/>
                  </a:moveTo>
                  <a:lnTo>
                    <a:pt x="165823" y="29476"/>
                  </a:lnTo>
                  <a:lnTo>
                    <a:pt x="149453" y="46266"/>
                  </a:lnTo>
                  <a:lnTo>
                    <a:pt x="162280" y="62636"/>
                  </a:lnTo>
                  <a:lnTo>
                    <a:pt x="178663" y="46266"/>
                  </a:lnTo>
                  <a:close/>
                </a:path>
                <a:path w="210820" h="217169">
                  <a:moveTo>
                    <a:pt x="210235" y="16357"/>
                  </a:moveTo>
                  <a:lnTo>
                    <a:pt x="197243" y="0"/>
                  </a:lnTo>
                  <a:lnTo>
                    <a:pt x="180873" y="14579"/>
                  </a:lnTo>
                  <a:lnTo>
                    <a:pt x="193713" y="31381"/>
                  </a:lnTo>
                  <a:lnTo>
                    <a:pt x="210235" y="16357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00669" y="3085614"/>
              <a:ext cx="0" cy="1000760"/>
            </a:xfrm>
            <a:custGeom>
              <a:avLst/>
              <a:gdLst/>
              <a:ahLst/>
              <a:cxnLst/>
              <a:rect l="l" t="t" r="r" b="b"/>
              <a:pathLst>
                <a:path h="1000760">
                  <a:moveTo>
                    <a:pt x="0" y="0"/>
                  </a:moveTo>
                  <a:lnTo>
                    <a:pt x="0" y="1000732"/>
                  </a:lnTo>
                </a:path>
              </a:pathLst>
            </a:custGeom>
            <a:ln w="22164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9586" y="4106655"/>
              <a:ext cx="405722" cy="215246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484260" y="3085614"/>
              <a:ext cx="0" cy="1000760"/>
            </a:xfrm>
            <a:custGeom>
              <a:avLst/>
              <a:gdLst/>
              <a:ahLst/>
              <a:cxnLst/>
              <a:rect l="l" t="t" r="r" b="b"/>
              <a:pathLst>
                <a:path h="1000760">
                  <a:moveTo>
                    <a:pt x="0" y="0"/>
                  </a:moveTo>
                  <a:lnTo>
                    <a:pt x="0" y="1000732"/>
                  </a:lnTo>
                </a:path>
              </a:pathLst>
            </a:custGeom>
            <a:ln w="22164">
              <a:solidFill>
                <a:srgbClr val="00AD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286830" y="2846565"/>
              <a:ext cx="208915" cy="217170"/>
            </a:xfrm>
            <a:custGeom>
              <a:avLst/>
              <a:gdLst/>
              <a:ahLst/>
              <a:cxnLst/>
              <a:rect l="l" t="t" r="r" b="b"/>
              <a:pathLst>
                <a:path w="208914" h="217169">
                  <a:moveTo>
                    <a:pt x="27597" y="14579"/>
                  </a:moveTo>
                  <a:lnTo>
                    <a:pt x="12992" y="0"/>
                  </a:lnTo>
                  <a:lnTo>
                    <a:pt x="0" y="16357"/>
                  </a:lnTo>
                  <a:lnTo>
                    <a:pt x="14757" y="31381"/>
                  </a:lnTo>
                  <a:lnTo>
                    <a:pt x="27597" y="14579"/>
                  </a:lnTo>
                  <a:close/>
                </a:path>
                <a:path w="208914" h="217169">
                  <a:moveTo>
                    <a:pt x="59016" y="46266"/>
                  </a:moveTo>
                  <a:lnTo>
                    <a:pt x="44411" y="31381"/>
                  </a:lnTo>
                  <a:lnTo>
                    <a:pt x="31572" y="48044"/>
                  </a:lnTo>
                  <a:lnTo>
                    <a:pt x="46189" y="62636"/>
                  </a:lnTo>
                  <a:lnTo>
                    <a:pt x="59016" y="46266"/>
                  </a:lnTo>
                  <a:close/>
                </a:path>
                <a:path w="208914" h="217169">
                  <a:moveTo>
                    <a:pt x="90449" y="77660"/>
                  </a:moveTo>
                  <a:lnTo>
                    <a:pt x="75844" y="62636"/>
                  </a:lnTo>
                  <a:lnTo>
                    <a:pt x="63004" y="79438"/>
                  </a:lnTo>
                  <a:lnTo>
                    <a:pt x="77609" y="94462"/>
                  </a:lnTo>
                  <a:lnTo>
                    <a:pt x="90449" y="77660"/>
                  </a:lnTo>
                  <a:close/>
                </a:path>
                <a:path w="208914" h="217169">
                  <a:moveTo>
                    <a:pt x="122021" y="109054"/>
                  </a:moveTo>
                  <a:lnTo>
                    <a:pt x="106972" y="94462"/>
                  </a:lnTo>
                  <a:lnTo>
                    <a:pt x="94132" y="111125"/>
                  </a:lnTo>
                  <a:lnTo>
                    <a:pt x="109029" y="125704"/>
                  </a:lnTo>
                  <a:lnTo>
                    <a:pt x="122021" y="109054"/>
                  </a:lnTo>
                  <a:close/>
                </a:path>
                <a:path w="208914" h="217169">
                  <a:moveTo>
                    <a:pt x="153149" y="140741"/>
                  </a:moveTo>
                  <a:lnTo>
                    <a:pt x="138391" y="125704"/>
                  </a:lnTo>
                  <a:lnTo>
                    <a:pt x="125552" y="142506"/>
                  </a:lnTo>
                  <a:lnTo>
                    <a:pt x="140169" y="157543"/>
                  </a:lnTo>
                  <a:lnTo>
                    <a:pt x="153149" y="140741"/>
                  </a:lnTo>
                  <a:close/>
                </a:path>
                <a:path w="208914" h="217169">
                  <a:moveTo>
                    <a:pt x="184569" y="172135"/>
                  </a:moveTo>
                  <a:lnTo>
                    <a:pt x="169824" y="157543"/>
                  </a:lnTo>
                  <a:lnTo>
                    <a:pt x="156984" y="174193"/>
                  </a:lnTo>
                  <a:lnTo>
                    <a:pt x="171742" y="188785"/>
                  </a:lnTo>
                  <a:lnTo>
                    <a:pt x="184569" y="172135"/>
                  </a:lnTo>
                  <a:close/>
                </a:path>
                <a:path w="208914" h="217169">
                  <a:moveTo>
                    <a:pt x="208470" y="196303"/>
                  </a:moveTo>
                  <a:lnTo>
                    <a:pt x="204927" y="192760"/>
                  </a:lnTo>
                  <a:lnTo>
                    <a:pt x="201396" y="188785"/>
                  </a:lnTo>
                  <a:lnTo>
                    <a:pt x="192849" y="199834"/>
                  </a:lnTo>
                  <a:lnTo>
                    <a:pt x="186347" y="199834"/>
                  </a:lnTo>
                  <a:lnTo>
                    <a:pt x="186347" y="216636"/>
                  </a:lnTo>
                  <a:lnTo>
                    <a:pt x="208470" y="216636"/>
                  </a:lnTo>
                  <a:lnTo>
                    <a:pt x="208470" y="209130"/>
                  </a:lnTo>
                  <a:lnTo>
                    <a:pt x="208470" y="199834"/>
                  </a:lnTo>
                  <a:lnTo>
                    <a:pt x="208470" y="196303"/>
                  </a:lnTo>
                  <a:close/>
                </a:path>
              </a:pathLst>
            </a:custGeom>
            <a:solidFill>
              <a:srgbClr val="0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162917" y="2979784"/>
              <a:ext cx="3185795" cy="0"/>
            </a:xfrm>
            <a:custGeom>
              <a:avLst/>
              <a:gdLst/>
              <a:ahLst/>
              <a:cxnLst/>
              <a:rect l="l" t="t" r="r" b="b"/>
              <a:pathLst>
                <a:path w="3185795">
                  <a:moveTo>
                    <a:pt x="0" y="0"/>
                  </a:moveTo>
                  <a:lnTo>
                    <a:pt x="3185286" y="0"/>
                  </a:lnTo>
                </a:path>
              </a:pathLst>
            </a:custGeom>
            <a:ln w="14642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10512" y="4180787"/>
              <a:ext cx="3037840" cy="0"/>
            </a:xfrm>
            <a:custGeom>
              <a:avLst/>
              <a:gdLst/>
              <a:ahLst/>
              <a:cxnLst/>
              <a:rect l="l" t="t" r="r" b="b"/>
              <a:pathLst>
                <a:path w="3037840">
                  <a:moveTo>
                    <a:pt x="0" y="0"/>
                  </a:moveTo>
                  <a:lnTo>
                    <a:pt x="3037692" y="0"/>
                  </a:lnTo>
                </a:path>
              </a:pathLst>
            </a:custGeom>
            <a:ln w="14642">
              <a:solidFill>
                <a:srgbClr val="00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295847" y="3646937"/>
              <a:ext cx="3052445" cy="0"/>
            </a:xfrm>
            <a:custGeom>
              <a:avLst/>
              <a:gdLst/>
              <a:ahLst/>
              <a:cxnLst/>
              <a:rect l="l" t="t" r="r" b="b"/>
              <a:pathLst>
                <a:path w="3052445">
                  <a:moveTo>
                    <a:pt x="0" y="0"/>
                  </a:moveTo>
                  <a:lnTo>
                    <a:pt x="3052357" y="0"/>
                  </a:lnTo>
                </a:path>
              </a:pathLst>
            </a:custGeom>
            <a:ln w="14642">
              <a:solidFill>
                <a:srgbClr val="9191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14436" y="3956624"/>
              <a:ext cx="793750" cy="15240"/>
            </a:xfrm>
            <a:custGeom>
              <a:avLst/>
              <a:gdLst/>
              <a:ahLst/>
              <a:cxnLst/>
              <a:rect l="l" t="t" r="r" b="b"/>
              <a:pathLst>
                <a:path w="793750" h="15239">
                  <a:moveTo>
                    <a:pt x="0" y="0"/>
                  </a:moveTo>
                  <a:lnTo>
                    <a:pt x="793297" y="14958"/>
                  </a:lnTo>
                </a:path>
              </a:pathLst>
            </a:custGeom>
            <a:ln w="14642">
              <a:solidFill>
                <a:srgbClr val="00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15234" y="363231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15048" y="0"/>
                  </a:moveTo>
                  <a:lnTo>
                    <a:pt x="3983" y="0"/>
                  </a:lnTo>
                  <a:lnTo>
                    <a:pt x="0" y="3566"/>
                  </a:lnTo>
                  <a:lnTo>
                    <a:pt x="0" y="9270"/>
                  </a:lnTo>
                  <a:lnTo>
                    <a:pt x="0" y="14619"/>
                  </a:lnTo>
                  <a:lnTo>
                    <a:pt x="3983" y="20323"/>
                  </a:lnTo>
                  <a:lnTo>
                    <a:pt x="15048" y="20323"/>
                  </a:lnTo>
                  <a:lnTo>
                    <a:pt x="20359" y="14619"/>
                  </a:lnTo>
                  <a:lnTo>
                    <a:pt x="20359" y="3566"/>
                  </a:lnTo>
                  <a:lnTo>
                    <a:pt x="15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015234" y="363231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0" y="9270"/>
                  </a:moveTo>
                  <a:lnTo>
                    <a:pt x="0" y="14619"/>
                  </a:lnTo>
                  <a:lnTo>
                    <a:pt x="3983" y="20323"/>
                  </a:lnTo>
                  <a:lnTo>
                    <a:pt x="9294" y="20323"/>
                  </a:lnTo>
                  <a:lnTo>
                    <a:pt x="15048" y="20323"/>
                  </a:lnTo>
                  <a:lnTo>
                    <a:pt x="20359" y="14619"/>
                  </a:lnTo>
                  <a:lnTo>
                    <a:pt x="20359" y="9270"/>
                  </a:lnTo>
                  <a:lnTo>
                    <a:pt x="20359" y="3566"/>
                  </a:lnTo>
                  <a:lnTo>
                    <a:pt x="15048" y="0"/>
                  </a:lnTo>
                  <a:lnTo>
                    <a:pt x="9294" y="0"/>
                  </a:lnTo>
                  <a:lnTo>
                    <a:pt x="3983" y="0"/>
                  </a:lnTo>
                  <a:lnTo>
                    <a:pt x="0" y="3566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281241" y="363231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14605" y="0"/>
                  </a:moveTo>
                  <a:lnTo>
                    <a:pt x="3540" y="0"/>
                  </a:lnTo>
                  <a:lnTo>
                    <a:pt x="0" y="3566"/>
                  </a:lnTo>
                  <a:lnTo>
                    <a:pt x="0" y="9270"/>
                  </a:lnTo>
                  <a:lnTo>
                    <a:pt x="0" y="14619"/>
                  </a:lnTo>
                  <a:lnTo>
                    <a:pt x="3540" y="20323"/>
                  </a:lnTo>
                  <a:lnTo>
                    <a:pt x="14605" y="20323"/>
                  </a:lnTo>
                  <a:lnTo>
                    <a:pt x="20359" y="14619"/>
                  </a:lnTo>
                  <a:lnTo>
                    <a:pt x="20359" y="3566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281241" y="363231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0" y="9270"/>
                  </a:moveTo>
                  <a:lnTo>
                    <a:pt x="0" y="14619"/>
                  </a:lnTo>
                  <a:lnTo>
                    <a:pt x="3540" y="20323"/>
                  </a:lnTo>
                  <a:lnTo>
                    <a:pt x="9294" y="20323"/>
                  </a:lnTo>
                  <a:lnTo>
                    <a:pt x="14605" y="20323"/>
                  </a:lnTo>
                  <a:lnTo>
                    <a:pt x="20359" y="14619"/>
                  </a:lnTo>
                  <a:lnTo>
                    <a:pt x="20359" y="9270"/>
                  </a:lnTo>
                  <a:lnTo>
                    <a:pt x="20359" y="3566"/>
                  </a:lnTo>
                  <a:lnTo>
                    <a:pt x="14605" y="0"/>
                  </a:lnTo>
                  <a:lnTo>
                    <a:pt x="9294" y="0"/>
                  </a:lnTo>
                  <a:lnTo>
                    <a:pt x="3540" y="0"/>
                  </a:lnTo>
                  <a:lnTo>
                    <a:pt x="0" y="3566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15234" y="4166167"/>
              <a:ext cx="11430" cy="20320"/>
            </a:xfrm>
            <a:custGeom>
              <a:avLst/>
              <a:gdLst/>
              <a:ahLst/>
              <a:cxnLst/>
              <a:rect l="l" t="t" r="r" b="b"/>
              <a:pathLst>
                <a:path w="11429" h="20320">
                  <a:moveTo>
                    <a:pt x="0" y="20308"/>
                  </a:moveTo>
                  <a:lnTo>
                    <a:pt x="11065" y="20308"/>
                  </a:lnTo>
                  <a:lnTo>
                    <a:pt x="11065" y="0"/>
                  </a:lnTo>
                  <a:lnTo>
                    <a:pt x="0" y="0"/>
                  </a:lnTo>
                  <a:lnTo>
                    <a:pt x="0" y="20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015234" y="416616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0" y="9270"/>
                  </a:moveTo>
                  <a:lnTo>
                    <a:pt x="0" y="14619"/>
                  </a:lnTo>
                  <a:lnTo>
                    <a:pt x="3983" y="20308"/>
                  </a:lnTo>
                  <a:lnTo>
                    <a:pt x="9294" y="20308"/>
                  </a:lnTo>
                  <a:lnTo>
                    <a:pt x="15048" y="20308"/>
                  </a:lnTo>
                  <a:lnTo>
                    <a:pt x="20359" y="14619"/>
                  </a:lnTo>
                  <a:lnTo>
                    <a:pt x="20359" y="9270"/>
                  </a:lnTo>
                  <a:lnTo>
                    <a:pt x="20359" y="3566"/>
                  </a:lnTo>
                  <a:lnTo>
                    <a:pt x="15048" y="0"/>
                  </a:lnTo>
                  <a:lnTo>
                    <a:pt x="9294" y="0"/>
                  </a:lnTo>
                  <a:lnTo>
                    <a:pt x="3983" y="0"/>
                  </a:lnTo>
                  <a:lnTo>
                    <a:pt x="0" y="3566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546804" y="394165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4753" y="0"/>
                  </a:moveTo>
                  <a:lnTo>
                    <a:pt x="3688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688" y="20677"/>
                  </a:lnTo>
                  <a:lnTo>
                    <a:pt x="14753" y="20677"/>
                  </a:lnTo>
                  <a:lnTo>
                    <a:pt x="20507" y="14973"/>
                  </a:lnTo>
                  <a:lnTo>
                    <a:pt x="20507" y="3920"/>
                  </a:lnTo>
                  <a:lnTo>
                    <a:pt x="14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546804" y="394165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0" y="9270"/>
                  </a:moveTo>
                  <a:lnTo>
                    <a:pt x="0" y="14973"/>
                  </a:lnTo>
                  <a:lnTo>
                    <a:pt x="3688" y="20677"/>
                  </a:lnTo>
                  <a:lnTo>
                    <a:pt x="9294" y="20677"/>
                  </a:lnTo>
                  <a:lnTo>
                    <a:pt x="14753" y="20677"/>
                  </a:lnTo>
                  <a:lnTo>
                    <a:pt x="20507" y="14973"/>
                  </a:lnTo>
                  <a:lnTo>
                    <a:pt x="20507" y="9270"/>
                  </a:lnTo>
                  <a:lnTo>
                    <a:pt x="20507" y="3920"/>
                  </a:lnTo>
                  <a:lnTo>
                    <a:pt x="14753" y="0"/>
                  </a:lnTo>
                  <a:lnTo>
                    <a:pt x="9294" y="0"/>
                  </a:lnTo>
                  <a:lnTo>
                    <a:pt x="3688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756573" y="363231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4650" y="0"/>
                  </a:moveTo>
                  <a:lnTo>
                    <a:pt x="3570" y="0"/>
                  </a:lnTo>
                  <a:lnTo>
                    <a:pt x="0" y="3566"/>
                  </a:lnTo>
                  <a:lnTo>
                    <a:pt x="0" y="9270"/>
                  </a:lnTo>
                  <a:lnTo>
                    <a:pt x="0" y="14619"/>
                  </a:lnTo>
                  <a:lnTo>
                    <a:pt x="3570" y="20323"/>
                  </a:lnTo>
                  <a:lnTo>
                    <a:pt x="14650" y="20323"/>
                  </a:lnTo>
                  <a:lnTo>
                    <a:pt x="20374" y="14619"/>
                  </a:lnTo>
                  <a:lnTo>
                    <a:pt x="20374" y="3566"/>
                  </a:lnTo>
                  <a:lnTo>
                    <a:pt x="14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756573" y="363231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9270"/>
                  </a:moveTo>
                  <a:lnTo>
                    <a:pt x="0" y="14619"/>
                  </a:lnTo>
                  <a:lnTo>
                    <a:pt x="3570" y="20323"/>
                  </a:lnTo>
                  <a:lnTo>
                    <a:pt x="9294" y="20323"/>
                  </a:lnTo>
                  <a:lnTo>
                    <a:pt x="14650" y="20323"/>
                  </a:lnTo>
                  <a:lnTo>
                    <a:pt x="20374" y="14619"/>
                  </a:lnTo>
                  <a:lnTo>
                    <a:pt x="20374" y="9270"/>
                  </a:lnTo>
                  <a:lnTo>
                    <a:pt x="20374" y="3566"/>
                  </a:lnTo>
                  <a:lnTo>
                    <a:pt x="14650" y="0"/>
                  </a:lnTo>
                  <a:lnTo>
                    <a:pt x="9294" y="0"/>
                  </a:lnTo>
                  <a:lnTo>
                    <a:pt x="3570" y="0"/>
                  </a:lnTo>
                  <a:lnTo>
                    <a:pt x="0" y="3566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623938" y="3498704"/>
              <a:ext cx="20320" cy="20955"/>
            </a:xfrm>
            <a:custGeom>
              <a:avLst/>
              <a:gdLst/>
              <a:ahLst/>
              <a:cxnLst/>
              <a:rect l="l" t="t" r="r" b="b"/>
              <a:pathLst>
                <a:path w="20319" h="20954">
                  <a:moveTo>
                    <a:pt x="14650" y="0"/>
                  </a:moveTo>
                  <a:lnTo>
                    <a:pt x="3570" y="0"/>
                  </a:lnTo>
                  <a:lnTo>
                    <a:pt x="0" y="3831"/>
                  </a:lnTo>
                  <a:lnTo>
                    <a:pt x="0" y="9284"/>
                  </a:lnTo>
                  <a:lnTo>
                    <a:pt x="0" y="14885"/>
                  </a:lnTo>
                  <a:lnTo>
                    <a:pt x="3570" y="20632"/>
                  </a:lnTo>
                  <a:lnTo>
                    <a:pt x="14650" y="20632"/>
                  </a:lnTo>
                  <a:lnTo>
                    <a:pt x="20020" y="14885"/>
                  </a:lnTo>
                  <a:lnTo>
                    <a:pt x="20020" y="3831"/>
                  </a:lnTo>
                  <a:lnTo>
                    <a:pt x="14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623938" y="3498704"/>
              <a:ext cx="20320" cy="20955"/>
            </a:xfrm>
            <a:custGeom>
              <a:avLst/>
              <a:gdLst/>
              <a:ahLst/>
              <a:cxnLst/>
              <a:rect l="l" t="t" r="r" b="b"/>
              <a:pathLst>
                <a:path w="20319" h="20954">
                  <a:moveTo>
                    <a:pt x="0" y="9284"/>
                  </a:moveTo>
                  <a:lnTo>
                    <a:pt x="0" y="14885"/>
                  </a:lnTo>
                  <a:lnTo>
                    <a:pt x="3570" y="20632"/>
                  </a:lnTo>
                  <a:lnTo>
                    <a:pt x="8925" y="20632"/>
                  </a:lnTo>
                  <a:lnTo>
                    <a:pt x="14650" y="20632"/>
                  </a:lnTo>
                  <a:lnTo>
                    <a:pt x="20020" y="14885"/>
                  </a:lnTo>
                  <a:lnTo>
                    <a:pt x="20020" y="9284"/>
                  </a:lnTo>
                  <a:lnTo>
                    <a:pt x="20020" y="3831"/>
                  </a:lnTo>
                  <a:lnTo>
                    <a:pt x="14650" y="0"/>
                  </a:lnTo>
                  <a:lnTo>
                    <a:pt x="8925" y="0"/>
                  </a:lnTo>
                  <a:lnTo>
                    <a:pt x="3570" y="0"/>
                  </a:lnTo>
                  <a:lnTo>
                    <a:pt x="0" y="3831"/>
                  </a:lnTo>
                  <a:lnTo>
                    <a:pt x="0" y="9284"/>
                  </a:lnTo>
                  <a:close/>
                </a:path>
              </a:pathLst>
            </a:custGeom>
            <a:ln w="146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00073" y="3912071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14605" y="0"/>
                  </a:moveTo>
                  <a:lnTo>
                    <a:pt x="3540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540" y="20323"/>
                  </a:lnTo>
                  <a:lnTo>
                    <a:pt x="14605" y="20323"/>
                  </a:lnTo>
                  <a:lnTo>
                    <a:pt x="20359" y="14973"/>
                  </a:lnTo>
                  <a:lnTo>
                    <a:pt x="20359" y="3920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00073" y="3912071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0" y="9270"/>
                  </a:moveTo>
                  <a:lnTo>
                    <a:pt x="0" y="14973"/>
                  </a:lnTo>
                  <a:lnTo>
                    <a:pt x="3540" y="20323"/>
                  </a:lnTo>
                  <a:lnTo>
                    <a:pt x="9294" y="20323"/>
                  </a:lnTo>
                  <a:lnTo>
                    <a:pt x="14605" y="20323"/>
                  </a:lnTo>
                  <a:lnTo>
                    <a:pt x="20359" y="14973"/>
                  </a:lnTo>
                  <a:lnTo>
                    <a:pt x="20359" y="9270"/>
                  </a:lnTo>
                  <a:lnTo>
                    <a:pt x="20359" y="3920"/>
                  </a:lnTo>
                  <a:lnTo>
                    <a:pt x="14605" y="0"/>
                  </a:lnTo>
                  <a:lnTo>
                    <a:pt x="9294" y="0"/>
                  </a:lnTo>
                  <a:lnTo>
                    <a:pt x="3540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078521" y="394165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4605" y="0"/>
                  </a:moveTo>
                  <a:lnTo>
                    <a:pt x="3540" y="0"/>
                  </a:lnTo>
                  <a:lnTo>
                    <a:pt x="0" y="3920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540" y="20677"/>
                  </a:lnTo>
                  <a:lnTo>
                    <a:pt x="14605" y="20677"/>
                  </a:lnTo>
                  <a:lnTo>
                    <a:pt x="20359" y="14973"/>
                  </a:lnTo>
                  <a:lnTo>
                    <a:pt x="20359" y="3920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078521" y="394165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0" y="9270"/>
                  </a:moveTo>
                  <a:lnTo>
                    <a:pt x="0" y="14973"/>
                  </a:lnTo>
                  <a:lnTo>
                    <a:pt x="3540" y="20677"/>
                  </a:lnTo>
                  <a:lnTo>
                    <a:pt x="9294" y="20677"/>
                  </a:lnTo>
                  <a:lnTo>
                    <a:pt x="14605" y="20677"/>
                  </a:lnTo>
                  <a:lnTo>
                    <a:pt x="20359" y="14973"/>
                  </a:lnTo>
                  <a:lnTo>
                    <a:pt x="20359" y="9270"/>
                  </a:lnTo>
                  <a:lnTo>
                    <a:pt x="20359" y="3920"/>
                  </a:lnTo>
                  <a:lnTo>
                    <a:pt x="14605" y="0"/>
                  </a:lnTo>
                  <a:lnTo>
                    <a:pt x="9294" y="0"/>
                  </a:lnTo>
                  <a:lnTo>
                    <a:pt x="3540" y="0"/>
                  </a:lnTo>
                  <a:lnTo>
                    <a:pt x="0" y="3920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015234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048" y="0"/>
                  </a:moveTo>
                  <a:lnTo>
                    <a:pt x="3983" y="0"/>
                  </a:lnTo>
                  <a:lnTo>
                    <a:pt x="0" y="3831"/>
                  </a:lnTo>
                  <a:lnTo>
                    <a:pt x="0" y="9137"/>
                  </a:lnTo>
                  <a:lnTo>
                    <a:pt x="0" y="14885"/>
                  </a:lnTo>
                  <a:lnTo>
                    <a:pt x="3983" y="20632"/>
                  </a:lnTo>
                  <a:lnTo>
                    <a:pt x="15048" y="20632"/>
                  </a:lnTo>
                  <a:lnTo>
                    <a:pt x="20359" y="14885"/>
                  </a:lnTo>
                  <a:lnTo>
                    <a:pt x="20359" y="3831"/>
                  </a:lnTo>
                  <a:lnTo>
                    <a:pt x="15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015234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0" y="9137"/>
                  </a:moveTo>
                  <a:lnTo>
                    <a:pt x="0" y="14885"/>
                  </a:lnTo>
                  <a:lnTo>
                    <a:pt x="3983" y="20632"/>
                  </a:lnTo>
                  <a:lnTo>
                    <a:pt x="9294" y="20632"/>
                  </a:lnTo>
                  <a:lnTo>
                    <a:pt x="15048" y="20632"/>
                  </a:lnTo>
                  <a:lnTo>
                    <a:pt x="20359" y="14885"/>
                  </a:lnTo>
                  <a:lnTo>
                    <a:pt x="20359" y="9137"/>
                  </a:lnTo>
                  <a:lnTo>
                    <a:pt x="20359" y="3831"/>
                  </a:lnTo>
                  <a:lnTo>
                    <a:pt x="15048" y="0"/>
                  </a:lnTo>
                  <a:lnTo>
                    <a:pt x="9294" y="0"/>
                  </a:lnTo>
                  <a:lnTo>
                    <a:pt x="3983" y="0"/>
                  </a:lnTo>
                  <a:lnTo>
                    <a:pt x="0" y="3831"/>
                  </a:lnTo>
                  <a:lnTo>
                    <a:pt x="0" y="9137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148311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4605" y="0"/>
                  </a:moveTo>
                  <a:lnTo>
                    <a:pt x="3540" y="0"/>
                  </a:lnTo>
                  <a:lnTo>
                    <a:pt x="0" y="3831"/>
                  </a:lnTo>
                  <a:lnTo>
                    <a:pt x="0" y="9137"/>
                  </a:lnTo>
                  <a:lnTo>
                    <a:pt x="0" y="14885"/>
                  </a:lnTo>
                  <a:lnTo>
                    <a:pt x="3540" y="20632"/>
                  </a:lnTo>
                  <a:lnTo>
                    <a:pt x="14605" y="20632"/>
                  </a:lnTo>
                  <a:lnTo>
                    <a:pt x="20359" y="14885"/>
                  </a:lnTo>
                  <a:lnTo>
                    <a:pt x="20359" y="3831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032053" y="2848322"/>
              <a:ext cx="137160" cy="137795"/>
            </a:xfrm>
            <a:custGeom>
              <a:avLst/>
              <a:gdLst/>
              <a:ahLst/>
              <a:cxnLst/>
              <a:rect l="l" t="t" r="r" b="b"/>
              <a:pathLst>
                <a:path w="137160" h="137794">
                  <a:moveTo>
                    <a:pt x="116257" y="125713"/>
                  </a:moveTo>
                  <a:lnTo>
                    <a:pt x="116257" y="131461"/>
                  </a:lnTo>
                  <a:lnTo>
                    <a:pt x="119798" y="137209"/>
                  </a:lnTo>
                  <a:lnTo>
                    <a:pt x="125552" y="137209"/>
                  </a:lnTo>
                  <a:lnTo>
                    <a:pt x="130863" y="137209"/>
                  </a:lnTo>
                  <a:lnTo>
                    <a:pt x="136617" y="131461"/>
                  </a:lnTo>
                  <a:lnTo>
                    <a:pt x="136617" y="125713"/>
                  </a:lnTo>
                  <a:lnTo>
                    <a:pt x="136617" y="120408"/>
                  </a:lnTo>
                  <a:lnTo>
                    <a:pt x="130863" y="116576"/>
                  </a:lnTo>
                  <a:lnTo>
                    <a:pt x="125552" y="116576"/>
                  </a:lnTo>
                  <a:lnTo>
                    <a:pt x="119798" y="116576"/>
                  </a:lnTo>
                  <a:lnTo>
                    <a:pt x="116257" y="120408"/>
                  </a:lnTo>
                  <a:lnTo>
                    <a:pt x="116257" y="125713"/>
                  </a:lnTo>
                  <a:close/>
                </a:path>
                <a:path w="137160" h="137794">
                  <a:moveTo>
                    <a:pt x="0" y="66615"/>
                  </a:moveTo>
                  <a:lnTo>
                    <a:pt x="1770" y="53793"/>
                  </a:lnTo>
                  <a:lnTo>
                    <a:pt x="5311" y="40676"/>
                  </a:lnTo>
                  <a:lnTo>
                    <a:pt x="11065" y="29623"/>
                  </a:lnTo>
                  <a:lnTo>
                    <a:pt x="20359" y="20338"/>
                  </a:lnTo>
                  <a:lnTo>
                    <a:pt x="29359" y="11053"/>
                  </a:lnTo>
                  <a:lnTo>
                    <a:pt x="40424" y="5305"/>
                  </a:lnTo>
                  <a:lnTo>
                    <a:pt x="53702" y="1768"/>
                  </a:lnTo>
                  <a:lnTo>
                    <a:pt x="66538" y="0"/>
                  </a:lnTo>
                  <a:lnTo>
                    <a:pt x="79373" y="1768"/>
                  </a:lnTo>
                  <a:lnTo>
                    <a:pt x="114487" y="20338"/>
                  </a:lnTo>
                  <a:lnTo>
                    <a:pt x="130863" y="53793"/>
                  </a:lnTo>
                  <a:lnTo>
                    <a:pt x="133076" y="66615"/>
                  </a:lnTo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015234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048" y="0"/>
                  </a:moveTo>
                  <a:lnTo>
                    <a:pt x="3983" y="0"/>
                  </a:lnTo>
                  <a:lnTo>
                    <a:pt x="0" y="3831"/>
                  </a:lnTo>
                  <a:lnTo>
                    <a:pt x="0" y="9137"/>
                  </a:lnTo>
                  <a:lnTo>
                    <a:pt x="0" y="14885"/>
                  </a:lnTo>
                  <a:lnTo>
                    <a:pt x="3983" y="20632"/>
                  </a:lnTo>
                  <a:lnTo>
                    <a:pt x="15048" y="20632"/>
                  </a:lnTo>
                  <a:lnTo>
                    <a:pt x="20359" y="14885"/>
                  </a:lnTo>
                  <a:lnTo>
                    <a:pt x="20359" y="3831"/>
                  </a:lnTo>
                  <a:lnTo>
                    <a:pt x="15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15234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0" y="9137"/>
                  </a:moveTo>
                  <a:lnTo>
                    <a:pt x="0" y="14885"/>
                  </a:lnTo>
                  <a:lnTo>
                    <a:pt x="3983" y="20632"/>
                  </a:lnTo>
                  <a:lnTo>
                    <a:pt x="9294" y="20632"/>
                  </a:lnTo>
                  <a:lnTo>
                    <a:pt x="15048" y="20632"/>
                  </a:lnTo>
                  <a:lnTo>
                    <a:pt x="20359" y="14885"/>
                  </a:lnTo>
                  <a:lnTo>
                    <a:pt x="20359" y="9137"/>
                  </a:lnTo>
                  <a:lnTo>
                    <a:pt x="20359" y="3831"/>
                  </a:lnTo>
                  <a:lnTo>
                    <a:pt x="15048" y="0"/>
                  </a:lnTo>
                  <a:lnTo>
                    <a:pt x="9294" y="0"/>
                  </a:lnTo>
                  <a:lnTo>
                    <a:pt x="3983" y="0"/>
                  </a:lnTo>
                  <a:lnTo>
                    <a:pt x="0" y="3831"/>
                  </a:lnTo>
                  <a:lnTo>
                    <a:pt x="0" y="9137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148311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4605" y="0"/>
                  </a:moveTo>
                  <a:lnTo>
                    <a:pt x="3540" y="0"/>
                  </a:lnTo>
                  <a:lnTo>
                    <a:pt x="0" y="3831"/>
                  </a:lnTo>
                  <a:lnTo>
                    <a:pt x="0" y="9137"/>
                  </a:lnTo>
                  <a:lnTo>
                    <a:pt x="0" y="14885"/>
                  </a:lnTo>
                  <a:lnTo>
                    <a:pt x="3540" y="20632"/>
                  </a:lnTo>
                  <a:lnTo>
                    <a:pt x="14605" y="20632"/>
                  </a:lnTo>
                  <a:lnTo>
                    <a:pt x="20359" y="14885"/>
                  </a:lnTo>
                  <a:lnTo>
                    <a:pt x="20359" y="3831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32053" y="2848322"/>
              <a:ext cx="137160" cy="137795"/>
            </a:xfrm>
            <a:custGeom>
              <a:avLst/>
              <a:gdLst/>
              <a:ahLst/>
              <a:cxnLst/>
              <a:rect l="l" t="t" r="r" b="b"/>
              <a:pathLst>
                <a:path w="137160" h="137794">
                  <a:moveTo>
                    <a:pt x="116257" y="125713"/>
                  </a:moveTo>
                  <a:lnTo>
                    <a:pt x="116257" y="131461"/>
                  </a:lnTo>
                  <a:lnTo>
                    <a:pt x="119798" y="137209"/>
                  </a:lnTo>
                  <a:lnTo>
                    <a:pt x="125552" y="137209"/>
                  </a:lnTo>
                  <a:lnTo>
                    <a:pt x="130863" y="137209"/>
                  </a:lnTo>
                  <a:lnTo>
                    <a:pt x="136617" y="131461"/>
                  </a:lnTo>
                  <a:lnTo>
                    <a:pt x="136617" y="125713"/>
                  </a:lnTo>
                  <a:lnTo>
                    <a:pt x="136617" y="120408"/>
                  </a:lnTo>
                  <a:lnTo>
                    <a:pt x="130863" y="116576"/>
                  </a:lnTo>
                  <a:lnTo>
                    <a:pt x="125552" y="116576"/>
                  </a:lnTo>
                  <a:lnTo>
                    <a:pt x="119798" y="116576"/>
                  </a:lnTo>
                  <a:lnTo>
                    <a:pt x="116257" y="120408"/>
                  </a:lnTo>
                  <a:lnTo>
                    <a:pt x="116257" y="125713"/>
                  </a:lnTo>
                  <a:close/>
                </a:path>
                <a:path w="137160" h="137794">
                  <a:moveTo>
                    <a:pt x="0" y="66615"/>
                  </a:moveTo>
                  <a:lnTo>
                    <a:pt x="1770" y="53793"/>
                  </a:lnTo>
                  <a:lnTo>
                    <a:pt x="5311" y="40676"/>
                  </a:lnTo>
                  <a:lnTo>
                    <a:pt x="11065" y="29623"/>
                  </a:lnTo>
                  <a:lnTo>
                    <a:pt x="20359" y="20338"/>
                  </a:lnTo>
                  <a:lnTo>
                    <a:pt x="29359" y="11053"/>
                  </a:lnTo>
                  <a:lnTo>
                    <a:pt x="40424" y="5305"/>
                  </a:lnTo>
                  <a:lnTo>
                    <a:pt x="53702" y="1768"/>
                  </a:lnTo>
                  <a:lnTo>
                    <a:pt x="66538" y="0"/>
                  </a:lnTo>
                  <a:lnTo>
                    <a:pt x="79373" y="1768"/>
                  </a:lnTo>
                  <a:lnTo>
                    <a:pt x="114487" y="20338"/>
                  </a:lnTo>
                  <a:lnTo>
                    <a:pt x="130863" y="53793"/>
                  </a:lnTo>
                  <a:lnTo>
                    <a:pt x="133076" y="66615"/>
                  </a:lnTo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505595" y="4840947"/>
              <a:ext cx="266065" cy="15240"/>
            </a:xfrm>
            <a:custGeom>
              <a:avLst/>
              <a:gdLst/>
              <a:ahLst/>
              <a:cxnLst/>
              <a:rect l="l" t="t" r="r" b="b"/>
              <a:pathLst>
                <a:path w="266064" h="15239">
                  <a:moveTo>
                    <a:pt x="265620" y="0"/>
                  </a:moveTo>
                  <a:lnTo>
                    <a:pt x="0" y="0"/>
                  </a:lnTo>
                  <a:lnTo>
                    <a:pt x="0" y="14643"/>
                  </a:lnTo>
                  <a:lnTo>
                    <a:pt x="265620" y="14643"/>
                  </a:lnTo>
                  <a:lnTo>
                    <a:pt x="265620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756573" y="416616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4650" y="0"/>
                  </a:moveTo>
                  <a:lnTo>
                    <a:pt x="3570" y="0"/>
                  </a:lnTo>
                  <a:lnTo>
                    <a:pt x="0" y="3566"/>
                  </a:lnTo>
                  <a:lnTo>
                    <a:pt x="0" y="9270"/>
                  </a:lnTo>
                  <a:lnTo>
                    <a:pt x="0" y="14619"/>
                  </a:lnTo>
                  <a:lnTo>
                    <a:pt x="3570" y="20308"/>
                  </a:lnTo>
                  <a:lnTo>
                    <a:pt x="14650" y="20308"/>
                  </a:lnTo>
                  <a:lnTo>
                    <a:pt x="20374" y="14619"/>
                  </a:lnTo>
                  <a:lnTo>
                    <a:pt x="20374" y="3566"/>
                  </a:lnTo>
                  <a:lnTo>
                    <a:pt x="14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756573" y="4166167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9270"/>
                  </a:moveTo>
                  <a:lnTo>
                    <a:pt x="0" y="14619"/>
                  </a:lnTo>
                  <a:lnTo>
                    <a:pt x="3570" y="20308"/>
                  </a:lnTo>
                  <a:lnTo>
                    <a:pt x="9294" y="20308"/>
                  </a:lnTo>
                  <a:lnTo>
                    <a:pt x="14650" y="20308"/>
                  </a:lnTo>
                  <a:lnTo>
                    <a:pt x="20374" y="14619"/>
                  </a:lnTo>
                  <a:lnTo>
                    <a:pt x="20374" y="9270"/>
                  </a:lnTo>
                  <a:lnTo>
                    <a:pt x="20374" y="3566"/>
                  </a:lnTo>
                  <a:lnTo>
                    <a:pt x="14650" y="0"/>
                  </a:lnTo>
                  <a:lnTo>
                    <a:pt x="9294" y="0"/>
                  </a:lnTo>
                  <a:lnTo>
                    <a:pt x="3570" y="0"/>
                  </a:lnTo>
                  <a:lnTo>
                    <a:pt x="0" y="3566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221648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5">
                  <a:moveTo>
                    <a:pt x="14753" y="0"/>
                  </a:moveTo>
                  <a:lnTo>
                    <a:pt x="3540" y="0"/>
                  </a:lnTo>
                  <a:lnTo>
                    <a:pt x="0" y="3831"/>
                  </a:lnTo>
                  <a:lnTo>
                    <a:pt x="0" y="9137"/>
                  </a:lnTo>
                  <a:lnTo>
                    <a:pt x="0" y="14885"/>
                  </a:lnTo>
                  <a:lnTo>
                    <a:pt x="3540" y="20632"/>
                  </a:lnTo>
                  <a:lnTo>
                    <a:pt x="14753" y="20632"/>
                  </a:lnTo>
                  <a:lnTo>
                    <a:pt x="20359" y="14885"/>
                  </a:lnTo>
                  <a:lnTo>
                    <a:pt x="20359" y="3831"/>
                  </a:lnTo>
                  <a:lnTo>
                    <a:pt x="14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221648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5">
                  <a:moveTo>
                    <a:pt x="0" y="9137"/>
                  </a:moveTo>
                  <a:lnTo>
                    <a:pt x="0" y="14885"/>
                  </a:lnTo>
                  <a:lnTo>
                    <a:pt x="3540" y="20632"/>
                  </a:lnTo>
                  <a:lnTo>
                    <a:pt x="9294" y="20632"/>
                  </a:lnTo>
                  <a:lnTo>
                    <a:pt x="14753" y="20632"/>
                  </a:lnTo>
                  <a:lnTo>
                    <a:pt x="20359" y="14885"/>
                  </a:lnTo>
                  <a:lnTo>
                    <a:pt x="20359" y="9137"/>
                  </a:lnTo>
                  <a:lnTo>
                    <a:pt x="20359" y="3831"/>
                  </a:lnTo>
                  <a:lnTo>
                    <a:pt x="14753" y="0"/>
                  </a:lnTo>
                  <a:lnTo>
                    <a:pt x="9294" y="0"/>
                  </a:lnTo>
                  <a:lnTo>
                    <a:pt x="3540" y="0"/>
                  </a:lnTo>
                  <a:lnTo>
                    <a:pt x="0" y="3831"/>
                  </a:lnTo>
                  <a:lnTo>
                    <a:pt x="0" y="9137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54725" y="2964899"/>
              <a:ext cx="20320" cy="20955"/>
            </a:xfrm>
            <a:custGeom>
              <a:avLst/>
              <a:gdLst/>
              <a:ahLst/>
              <a:cxnLst/>
              <a:rect l="l" t="t" r="r" b="b"/>
              <a:pathLst>
                <a:path w="20320" h="20955">
                  <a:moveTo>
                    <a:pt x="14605" y="0"/>
                  </a:moveTo>
                  <a:lnTo>
                    <a:pt x="3540" y="0"/>
                  </a:lnTo>
                  <a:lnTo>
                    <a:pt x="0" y="3831"/>
                  </a:lnTo>
                  <a:lnTo>
                    <a:pt x="0" y="9137"/>
                  </a:lnTo>
                  <a:lnTo>
                    <a:pt x="0" y="14885"/>
                  </a:lnTo>
                  <a:lnTo>
                    <a:pt x="3540" y="20632"/>
                  </a:lnTo>
                  <a:lnTo>
                    <a:pt x="14605" y="20632"/>
                  </a:lnTo>
                  <a:lnTo>
                    <a:pt x="19917" y="14885"/>
                  </a:lnTo>
                  <a:lnTo>
                    <a:pt x="19917" y="3831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238172" y="2848322"/>
              <a:ext cx="136525" cy="137795"/>
            </a:xfrm>
            <a:custGeom>
              <a:avLst/>
              <a:gdLst/>
              <a:ahLst/>
              <a:cxnLst/>
              <a:rect l="l" t="t" r="r" b="b"/>
              <a:pathLst>
                <a:path w="136525" h="137794">
                  <a:moveTo>
                    <a:pt x="116552" y="125713"/>
                  </a:moveTo>
                  <a:lnTo>
                    <a:pt x="116552" y="131461"/>
                  </a:lnTo>
                  <a:lnTo>
                    <a:pt x="120093" y="137209"/>
                  </a:lnTo>
                  <a:lnTo>
                    <a:pt x="125404" y="137209"/>
                  </a:lnTo>
                  <a:lnTo>
                    <a:pt x="131158" y="137209"/>
                  </a:lnTo>
                  <a:lnTo>
                    <a:pt x="136470" y="131461"/>
                  </a:lnTo>
                  <a:lnTo>
                    <a:pt x="136470" y="125713"/>
                  </a:lnTo>
                  <a:lnTo>
                    <a:pt x="136470" y="120408"/>
                  </a:lnTo>
                  <a:lnTo>
                    <a:pt x="131158" y="116576"/>
                  </a:lnTo>
                  <a:lnTo>
                    <a:pt x="125404" y="116576"/>
                  </a:lnTo>
                  <a:lnTo>
                    <a:pt x="120093" y="116576"/>
                  </a:lnTo>
                  <a:lnTo>
                    <a:pt x="116552" y="120408"/>
                  </a:lnTo>
                  <a:lnTo>
                    <a:pt x="116552" y="125713"/>
                  </a:lnTo>
                  <a:close/>
                </a:path>
                <a:path w="136525" h="137794">
                  <a:moveTo>
                    <a:pt x="0" y="66615"/>
                  </a:moveTo>
                  <a:lnTo>
                    <a:pt x="11065" y="29623"/>
                  </a:lnTo>
                  <a:lnTo>
                    <a:pt x="40719" y="5305"/>
                  </a:lnTo>
                  <a:lnTo>
                    <a:pt x="66390" y="0"/>
                  </a:lnTo>
                  <a:lnTo>
                    <a:pt x="79373" y="1768"/>
                  </a:lnTo>
                  <a:lnTo>
                    <a:pt x="114339" y="20338"/>
                  </a:lnTo>
                  <a:lnTo>
                    <a:pt x="131158" y="53793"/>
                  </a:lnTo>
                  <a:lnTo>
                    <a:pt x="132929" y="66615"/>
                  </a:lnTo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221648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5">
                  <a:moveTo>
                    <a:pt x="14753" y="0"/>
                  </a:moveTo>
                  <a:lnTo>
                    <a:pt x="3540" y="0"/>
                  </a:lnTo>
                  <a:lnTo>
                    <a:pt x="0" y="3831"/>
                  </a:lnTo>
                  <a:lnTo>
                    <a:pt x="0" y="9137"/>
                  </a:lnTo>
                  <a:lnTo>
                    <a:pt x="0" y="14885"/>
                  </a:lnTo>
                  <a:lnTo>
                    <a:pt x="3540" y="20632"/>
                  </a:lnTo>
                  <a:lnTo>
                    <a:pt x="14753" y="20632"/>
                  </a:lnTo>
                  <a:lnTo>
                    <a:pt x="20359" y="14885"/>
                  </a:lnTo>
                  <a:lnTo>
                    <a:pt x="20359" y="3831"/>
                  </a:lnTo>
                  <a:lnTo>
                    <a:pt x="147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221648" y="29648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5" h="20955">
                  <a:moveTo>
                    <a:pt x="0" y="9137"/>
                  </a:moveTo>
                  <a:lnTo>
                    <a:pt x="0" y="14885"/>
                  </a:lnTo>
                  <a:lnTo>
                    <a:pt x="3540" y="20632"/>
                  </a:lnTo>
                  <a:lnTo>
                    <a:pt x="9294" y="20632"/>
                  </a:lnTo>
                  <a:lnTo>
                    <a:pt x="14753" y="20632"/>
                  </a:lnTo>
                  <a:lnTo>
                    <a:pt x="20359" y="14885"/>
                  </a:lnTo>
                  <a:lnTo>
                    <a:pt x="20359" y="9137"/>
                  </a:lnTo>
                  <a:lnTo>
                    <a:pt x="20359" y="3831"/>
                  </a:lnTo>
                  <a:lnTo>
                    <a:pt x="14753" y="0"/>
                  </a:lnTo>
                  <a:lnTo>
                    <a:pt x="9294" y="0"/>
                  </a:lnTo>
                  <a:lnTo>
                    <a:pt x="3540" y="0"/>
                  </a:lnTo>
                  <a:lnTo>
                    <a:pt x="0" y="3831"/>
                  </a:lnTo>
                  <a:lnTo>
                    <a:pt x="0" y="9137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354725" y="2964899"/>
              <a:ext cx="20320" cy="20955"/>
            </a:xfrm>
            <a:custGeom>
              <a:avLst/>
              <a:gdLst/>
              <a:ahLst/>
              <a:cxnLst/>
              <a:rect l="l" t="t" r="r" b="b"/>
              <a:pathLst>
                <a:path w="20320" h="20955">
                  <a:moveTo>
                    <a:pt x="14605" y="0"/>
                  </a:moveTo>
                  <a:lnTo>
                    <a:pt x="3540" y="0"/>
                  </a:lnTo>
                  <a:lnTo>
                    <a:pt x="0" y="3831"/>
                  </a:lnTo>
                  <a:lnTo>
                    <a:pt x="0" y="9137"/>
                  </a:lnTo>
                  <a:lnTo>
                    <a:pt x="0" y="14885"/>
                  </a:lnTo>
                  <a:lnTo>
                    <a:pt x="3540" y="20632"/>
                  </a:lnTo>
                  <a:lnTo>
                    <a:pt x="14605" y="20632"/>
                  </a:lnTo>
                  <a:lnTo>
                    <a:pt x="19917" y="14885"/>
                  </a:lnTo>
                  <a:lnTo>
                    <a:pt x="19917" y="3831"/>
                  </a:lnTo>
                  <a:lnTo>
                    <a:pt x="14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238172" y="2848322"/>
              <a:ext cx="136525" cy="137795"/>
            </a:xfrm>
            <a:custGeom>
              <a:avLst/>
              <a:gdLst/>
              <a:ahLst/>
              <a:cxnLst/>
              <a:rect l="l" t="t" r="r" b="b"/>
              <a:pathLst>
                <a:path w="136525" h="137794">
                  <a:moveTo>
                    <a:pt x="116552" y="125713"/>
                  </a:moveTo>
                  <a:lnTo>
                    <a:pt x="116552" y="131461"/>
                  </a:lnTo>
                  <a:lnTo>
                    <a:pt x="120093" y="137209"/>
                  </a:lnTo>
                  <a:lnTo>
                    <a:pt x="125404" y="137209"/>
                  </a:lnTo>
                  <a:lnTo>
                    <a:pt x="131158" y="137209"/>
                  </a:lnTo>
                  <a:lnTo>
                    <a:pt x="136470" y="131461"/>
                  </a:lnTo>
                  <a:lnTo>
                    <a:pt x="136470" y="125713"/>
                  </a:lnTo>
                  <a:lnTo>
                    <a:pt x="136470" y="120408"/>
                  </a:lnTo>
                  <a:lnTo>
                    <a:pt x="131158" y="116576"/>
                  </a:lnTo>
                  <a:lnTo>
                    <a:pt x="125404" y="116576"/>
                  </a:lnTo>
                  <a:lnTo>
                    <a:pt x="120093" y="116576"/>
                  </a:lnTo>
                  <a:lnTo>
                    <a:pt x="116552" y="120408"/>
                  </a:lnTo>
                  <a:lnTo>
                    <a:pt x="116552" y="125713"/>
                  </a:lnTo>
                  <a:close/>
                </a:path>
                <a:path w="136525" h="137794">
                  <a:moveTo>
                    <a:pt x="0" y="66615"/>
                  </a:moveTo>
                  <a:lnTo>
                    <a:pt x="11065" y="29623"/>
                  </a:lnTo>
                  <a:lnTo>
                    <a:pt x="40719" y="5305"/>
                  </a:lnTo>
                  <a:lnTo>
                    <a:pt x="66390" y="0"/>
                  </a:lnTo>
                  <a:lnTo>
                    <a:pt x="79373" y="1768"/>
                  </a:lnTo>
                  <a:lnTo>
                    <a:pt x="114339" y="20338"/>
                  </a:lnTo>
                  <a:lnTo>
                    <a:pt x="131158" y="53793"/>
                  </a:lnTo>
                  <a:lnTo>
                    <a:pt x="132929" y="66615"/>
                  </a:lnTo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2891511" y="2759015"/>
            <a:ext cx="124460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50" dirty="0">
                <a:latin typeface="Symbol"/>
                <a:cs typeface="Symbol"/>
              </a:rPr>
              <a:t>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2555633" y="4907597"/>
            <a:ext cx="160655" cy="15240"/>
          </a:xfrm>
          <a:custGeom>
            <a:avLst/>
            <a:gdLst/>
            <a:ahLst/>
            <a:cxnLst/>
            <a:rect l="l" t="t" r="r" b="b"/>
            <a:pathLst>
              <a:path w="160655" h="15239">
                <a:moveTo>
                  <a:pt x="160528" y="0"/>
                </a:moveTo>
                <a:lnTo>
                  <a:pt x="0" y="0"/>
                </a:lnTo>
                <a:lnTo>
                  <a:pt x="0" y="14643"/>
                </a:lnTo>
                <a:lnTo>
                  <a:pt x="160528" y="14643"/>
                </a:lnTo>
                <a:lnTo>
                  <a:pt x="160528" y="0"/>
                </a:lnTo>
                <a:close/>
              </a:path>
            </a:pathLst>
          </a:custGeom>
          <a:solidFill>
            <a:srgbClr val="00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612834" y="497423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69" h="15239">
                <a:moveTo>
                  <a:pt x="51498" y="0"/>
                </a:moveTo>
                <a:lnTo>
                  <a:pt x="0" y="0"/>
                </a:lnTo>
                <a:lnTo>
                  <a:pt x="0" y="14643"/>
                </a:lnTo>
                <a:lnTo>
                  <a:pt x="51498" y="14643"/>
                </a:lnTo>
                <a:lnTo>
                  <a:pt x="51498" y="0"/>
                </a:lnTo>
                <a:close/>
              </a:path>
            </a:pathLst>
          </a:custGeom>
          <a:solidFill>
            <a:srgbClr val="00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4905014" y="2221525"/>
            <a:ext cx="529590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10" dirty="0">
                <a:latin typeface="Times New Roman"/>
                <a:cs typeface="Times New Roman"/>
              </a:rPr>
              <a:t>Tablero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717836" y="2006647"/>
            <a:ext cx="1790064" cy="4184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sz="1250" dirty="0">
                <a:latin typeface="Times New Roman"/>
                <a:cs typeface="Times New Roman"/>
              </a:rPr>
              <a:t>Transformador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y</a:t>
            </a:r>
            <a:r>
              <a:rPr sz="1250" spc="3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equipo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-25" dirty="0">
                <a:latin typeface="Times New Roman"/>
                <a:cs typeface="Times New Roman"/>
              </a:rPr>
              <a:t>de </a:t>
            </a:r>
            <a:r>
              <a:rPr sz="1250" dirty="0">
                <a:latin typeface="Times New Roman"/>
                <a:cs typeface="Times New Roman"/>
              </a:rPr>
              <a:t>desconexión</a:t>
            </a:r>
            <a:r>
              <a:rPr sz="1250" spc="95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principal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862665" y="2336333"/>
            <a:ext cx="871219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10" dirty="0">
                <a:latin typeface="Times New Roman"/>
                <a:cs typeface="Times New Roman"/>
              </a:rPr>
              <a:t>Canalización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012119" y="2533084"/>
            <a:ext cx="570865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10" dirty="0">
                <a:latin typeface="Times New Roman"/>
                <a:cs typeface="Times New Roman"/>
              </a:rPr>
              <a:t>metálica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2780683" y="4664531"/>
            <a:ext cx="1433195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dirty="0">
                <a:latin typeface="Times New Roman"/>
                <a:cs typeface="Times New Roman"/>
              </a:rPr>
              <a:t>Sistema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de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electrodos</a:t>
            </a:r>
            <a:endParaRPr sz="1250">
              <a:latin typeface="Times New Roman"/>
              <a:cs typeface="Times New Roman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2743582" y="3837940"/>
            <a:ext cx="2563495" cy="228600"/>
            <a:chOff x="2743582" y="3837940"/>
            <a:chExt cx="2563495" cy="228600"/>
          </a:xfrm>
        </p:grpSpPr>
        <p:sp>
          <p:nvSpPr>
            <p:cNvPr id="108" name="object 108"/>
            <p:cNvSpPr/>
            <p:nvPr/>
          </p:nvSpPr>
          <p:spPr>
            <a:xfrm>
              <a:off x="2751202" y="4038227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14665" y="0"/>
                  </a:moveTo>
                  <a:lnTo>
                    <a:pt x="3570" y="0"/>
                  </a:lnTo>
                  <a:lnTo>
                    <a:pt x="0" y="3566"/>
                  </a:lnTo>
                  <a:lnTo>
                    <a:pt x="0" y="9270"/>
                  </a:lnTo>
                  <a:lnTo>
                    <a:pt x="0" y="14973"/>
                  </a:lnTo>
                  <a:lnTo>
                    <a:pt x="3570" y="20323"/>
                  </a:lnTo>
                  <a:lnTo>
                    <a:pt x="14665" y="20323"/>
                  </a:lnTo>
                  <a:lnTo>
                    <a:pt x="20020" y="14973"/>
                  </a:lnTo>
                  <a:lnTo>
                    <a:pt x="20020" y="3566"/>
                  </a:lnTo>
                  <a:lnTo>
                    <a:pt x="146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751202" y="4038227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20">
                  <a:moveTo>
                    <a:pt x="0" y="9270"/>
                  </a:moveTo>
                  <a:lnTo>
                    <a:pt x="0" y="14973"/>
                  </a:lnTo>
                  <a:lnTo>
                    <a:pt x="3570" y="20323"/>
                  </a:lnTo>
                  <a:lnTo>
                    <a:pt x="8940" y="20323"/>
                  </a:lnTo>
                  <a:lnTo>
                    <a:pt x="14665" y="20323"/>
                  </a:lnTo>
                  <a:lnTo>
                    <a:pt x="20020" y="14973"/>
                  </a:lnTo>
                  <a:lnTo>
                    <a:pt x="20020" y="9270"/>
                  </a:lnTo>
                  <a:lnTo>
                    <a:pt x="20020" y="3566"/>
                  </a:lnTo>
                  <a:lnTo>
                    <a:pt x="14665" y="0"/>
                  </a:lnTo>
                  <a:lnTo>
                    <a:pt x="8940" y="0"/>
                  </a:lnTo>
                  <a:lnTo>
                    <a:pt x="3570" y="0"/>
                  </a:lnTo>
                  <a:lnTo>
                    <a:pt x="0" y="3566"/>
                  </a:lnTo>
                  <a:lnTo>
                    <a:pt x="0" y="9270"/>
                  </a:lnTo>
                  <a:close/>
                </a:path>
              </a:pathLst>
            </a:custGeom>
            <a:ln w="146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022759" y="3837940"/>
              <a:ext cx="284480" cy="198755"/>
            </a:xfrm>
            <a:custGeom>
              <a:avLst/>
              <a:gdLst/>
              <a:ahLst/>
              <a:cxnLst/>
              <a:rect l="l" t="t" r="r" b="b"/>
              <a:pathLst>
                <a:path w="284479" h="198754">
                  <a:moveTo>
                    <a:pt x="284211" y="0"/>
                  </a:moveTo>
                  <a:lnTo>
                    <a:pt x="0" y="0"/>
                  </a:lnTo>
                  <a:lnTo>
                    <a:pt x="0" y="198504"/>
                  </a:lnTo>
                  <a:lnTo>
                    <a:pt x="284211" y="198504"/>
                  </a:lnTo>
                  <a:lnTo>
                    <a:pt x="28421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5087663" y="3837708"/>
            <a:ext cx="16446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G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026300" y="4097385"/>
            <a:ext cx="284480" cy="198755"/>
          </a:xfrm>
          <a:custGeom>
            <a:avLst/>
            <a:gdLst/>
            <a:ahLst/>
            <a:cxnLst/>
            <a:rect l="l" t="t" r="r" b="b"/>
            <a:pathLst>
              <a:path w="284479" h="198754">
                <a:moveTo>
                  <a:pt x="284211" y="0"/>
                </a:moveTo>
                <a:lnTo>
                  <a:pt x="0" y="0"/>
                </a:lnTo>
                <a:lnTo>
                  <a:pt x="0" y="198504"/>
                </a:lnTo>
                <a:lnTo>
                  <a:pt x="284211" y="198504"/>
                </a:lnTo>
                <a:lnTo>
                  <a:pt x="2842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5026300" y="4097385"/>
            <a:ext cx="284480" cy="198755"/>
          </a:xfrm>
          <a:prstGeom prst="rect">
            <a:avLst/>
          </a:prstGeom>
          <a:ln w="22149">
            <a:solidFill>
              <a:srgbClr val="008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53340">
              <a:lnSpc>
                <a:spcPts val="1460"/>
              </a:lnSpc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IG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5746419" y="3763823"/>
            <a:ext cx="293370" cy="208279"/>
          </a:xfrm>
          <a:custGeom>
            <a:avLst/>
            <a:gdLst/>
            <a:ahLst/>
            <a:cxnLst/>
            <a:rect l="l" t="t" r="r" b="b"/>
            <a:pathLst>
              <a:path w="293370" h="208279">
                <a:moveTo>
                  <a:pt x="293152" y="0"/>
                </a:moveTo>
                <a:lnTo>
                  <a:pt x="0" y="0"/>
                </a:lnTo>
                <a:lnTo>
                  <a:pt x="0" y="207759"/>
                </a:lnTo>
                <a:lnTo>
                  <a:pt x="293152" y="207759"/>
                </a:lnTo>
                <a:lnTo>
                  <a:pt x="2931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5565428" y="3763577"/>
            <a:ext cx="5245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G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471543" y="4178786"/>
            <a:ext cx="192405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25" dirty="0">
                <a:latin typeface="Times New Roman"/>
                <a:cs typeface="Times New Roman"/>
              </a:rPr>
              <a:t>IG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3725617" y="4164181"/>
            <a:ext cx="192405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25" dirty="0">
                <a:latin typeface="Times New Roman"/>
                <a:cs typeface="Times New Roman"/>
              </a:rPr>
              <a:t>IG</a:t>
            </a:r>
            <a:endParaRPr sz="1250">
              <a:latin typeface="Times New Roman"/>
              <a:cs typeface="Times New Roman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7318456" y="2420103"/>
            <a:ext cx="3139440" cy="2124075"/>
            <a:chOff x="7318456" y="2420103"/>
            <a:chExt cx="3139440" cy="2124075"/>
          </a:xfrm>
        </p:grpSpPr>
        <p:sp>
          <p:nvSpPr>
            <p:cNvPr id="119" name="object 119"/>
            <p:cNvSpPr/>
            <p:nvPr/>
          </p:nvSpPr>
          <p:spPr>
            <a:xfrm>
              <a:off x="8348192" y="2425293"/>
              <a:ext cx="2104390" cy="2113915"/>
            </a:xfrm>
            <a:custGeom>
              <a:avLst/>
              <a:gdLst/>
              <a:ahLst/>
              <a:cxnLst/>
              <a:rect l="l" t="t" r="r" b="b"/>
              <a:pathLst>
                <a:path w="2104390" h="2113915">
                  <a:moveTo>
                    <a:pt x="2104009" y="0"/>
                  </a:moveTo>
                  <a:lnTo>
                    <a:pt x="0" y="0"/>
                  </a:lnTo>
                  <a:lnTo>
                    <a:pt x="0" y="1063701"/>
                  </a:lnTo>
                  <a:lnTo>
                    <a:pt x="0" y="1929384"/>
                  </a:lnTo>
                  <a:lnTo>
                    <a:pt x="112725" y="1929384"/>
                  </a:lnTo>
                  <a:lnTo>
                    <a:pt x="112725" y="2113432"/>
                  </a:lnTo>
                  <a:lnTo>
                    <a:pt x="2006041" y="2113432"/>
                  </a:lnTo>
                  <a:lnTo>
                    <a:pt x="2006041" y="1929384"/>
                  </a:lnTo>
                  <a:lnTo>
                    <a:pt x="2104009" y="1929384"/>
                  </a:lnTo>
                  <a:lnTo>
                    <a:pt x="2104009" y="1063701"/>
                  </a:lnTo>
                  <a:lnTo>
                    <a:pt x="210400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348204" y="2425641"/>
              <a:ext cx="2104390" cy="2113280"/>
            </a:xfrm>
            <a:custGeom>
              <a:avLst/>
              <a:gdLst/>
              <a:ahLst/>
              <a:cxnLst/>
              <a:rect l="l" t="t" r="r" b="b"/>
              <a:pathLst>
                <a:path w="2104390" h="2113279">
                  <a:moveTo>
                    <a:pt x="2104000" y="1063778"/>
                  </a:moveTo>
                  <a:lnTo>
                    <a:pt x="2104000" y="0"/>
                  </a:lnTo>
                  <a:lnTo>
                    <a:pt x="1035402" y="0"/>
                  </a:lnTo>
                  <a:lnTo>
                    <a:pt x="0" y="0"/>
                  </a:lnTo>
                  <a:lnTo>
                    <a:pt x="0" y="1063778"/>
                  </a:lnTo>
                  <a:lnTo>
                    <a:pt x="0" y="1929406"/>
                  </a:lnTo>
                  <a:lnTo>
                    <a:pt x="112717" y="1929406"/>
                  </a:lnTo>
                  <a:lnTo>
                    <a:pt x="112717" y="2112936"/>
                  </a:lnTo>
                  <a:lnTo>
                    <a:pt x="1051779" y="2112936"/>
                  </a:lnTo>
                  <a:lnTo>
                    <a:pt x="2006037" y="2112936"/>
                  </a:lnTo>
                  <a:lnTo>
                    <a:pt x="2006037" y="1929406"/>
                  </a:lnTo>
                  <a:lnTo>
                    <a:pt x="2104000" y="1929406"/>
                  </a:lnTo>
                  <a:lnTo>
                    <a:pt x="2104000" y="1063778"/>
                  </a:lnTo>
                  <a:close/>
                </a:path>
                <a:path w="2104390" h="2113279">
                  <a:moveTo>
                    <a:pt x="112717" y="1929406"/>
                  </a:moveTo>
                  <a:lnTo>
                    <a:pt x="420770" y="1929406"/>
                  </a:lnTo>
                  <a:lnTo>
                    <a:pt x="1602085" y="1929406"/>
                  </a:lnTo>
                  <a:lnTo>
                    <a:pt x="2006037" y="1929406"/>
                  </a:lnTo>
                  <a:lnTo>
                    <a:pt x="112717" y="1929406"/>
                  </a:lnTo>
                </a:path>
                <a:path w="2104390" h="2113279">
                  <a:moveTo>
                    <a:pt x="145912" y="233447"/>
                  </a:moveTo>
                  <a:lnTo>
                    <a:pt x="210237" y="233447"/>
                  </a:lnTo>
                  <a:lnTo>
                    <a:pt x="485538" y="233447"/>
                  </a:lnTo>
                  <a:lnTo>
                    <a:pt x="583206" y="233447"/>
                  </a:lnTo>
                  <a:lnTo>
                    <a:pt x="145912" y="233447"/>
                  </a:lnTo>
                  <a:lnTo>
                    <a:pt x="145912" y="333517"/>
                  </a:lnTo>
                  <a:lnTo>
                    <a:pt x="210237" y="333517"/>
                  </a:lnTo>
                  <a:lnTo>
                    <a:pt x="485538" y="333517"/>
                  </a:lnTo>
                  <a:lnTo>
                    <a:pt x="583206" y="333517"/>
                  </a:lnTo>
                  <a:lnTo>
                    <a:pt x="145912" y="333517"/>
                  </a:lnTo>
                  <a:lnTo>
                    <a:pt x="145912" y="431966"/>
                  </a:lnTo>
                  <a:lnTo>
                    <a:pt x="210237" y="431966"/>
                  </a:lnTo>
                  <a:lnTo>
                    <a:pt x="485538" y="431966"/>
                  </a:lnTo>
                  <a:lnTo>
                    <a:pt x="583206" y="431966"/>
                  </a:lnTo>
                  <a:lnTo>
                    <a:pt x="145912" y="431966"/>
                  </a:lnTo>
                  <a:lnTo>
                    <a:pt x="145912" y="532036"/>
                  </a:lnTo>
                  <a:lnTo>
                    <a:pt x="210237" y="532036"/>
                  </a:lnTo>
                  <a:lnTo>
                    <a:pt x="485538" y="532036"/>
                  </a:lnTo>
                  <a:lnTo>
                    <a:pt x="583206" y="532036"/>
                  </a:lnTo>
                  <a:lnTo>
                    <a:pt x="145912" y="532036"/>
                  </a:lnTo>
                  <a:lnTo>
                    <a:pt x="145912" y="632253"/>
                  </a:lnTo>
                  <a:lnTo>
                    <a:pt x="210237" y="632253"/>
                  </a:lnTo>
                  <a:lnTo>
                    <a:pt x="485538" y="632253"/>
                  </a:lnTo>
                  <a:lnTo>
                    <a:pt x="583206" y="632253"/>
                  </a:lnTo>
                  <a:lnTo>
                    <a:pt x="145912" y="632253"/>
                  </a:lnTo>
                  <a:lnTo>
                    <a:pt x="145912" y="732029"/>
                  </a:lnTo>
                  <a:lnTo>
                    <a:pt x="210237" y="732029"/>
                  </a:lnTo>
                  <a:lnTo>
                    <a:pt x="485538" y="732029"/>
                  </a:lnTo>
                  <a:lnTo>
                    <a:pt x="583207" y="732029"/>
                  </a:lnTo>
                  <a:lnTo>
                    <a:pt x="145912" y="732029"/>
                  </a:lnTo>
                  <a:lnTo>
                    <a:pt x="145912" y="832099"/>
                  </a:lnTo>
                  <a:lnTo>
                    <a:pt x="210237" y="832099"/>
                  </a:lnTo>
                  <a:lnTo>
                    <a:pt x="485538" y="832099"/>
                  </a:lnTo>
                  <a:lnTo>
                    <a:pt x="583207" y="832099"/>
                  </a:lnTo>
                  <a:lnTo>
                    <a:pt x="145912" y="832099"/>
                  </a:lnTo>
                  <a:lnTo>
                    <a:pt x="145912" y="932316"/>
                  </a:lnTo>
                  <a:lnTo>
                    <a:pt x="210237" y="932316"/>
                  </a:lnTo>
                  <a:lnTo>
                    <a:pt x="485538" y="932316"/>
                  </a:lnTo>
                  <a:lnTo>
                    <a:pt x="583207" y="932316"/>
                  </a:lnTo>
                  <a:lnTo>
                    <a:pt x="145912" y="932316"/>
                  </a:lnTo>
                  <a:lnTo>
                    <a:pt x="145912" y="1032386"/>
                  </a:lnTo>
                  <a:lnTo>
                    <a:pt x="210237" y="1032386"/>
                  </a:lnTo>
                  <a:lnTo>
                    <a:pt x="485538" y="1032386"/>
                  </a:lnTo>
                  <a:lnTo>
                    <a:pt x="583207" y="1032386"/>
                  </a:lnTo>
                  <a:lnTo>
                    <a:pt x="145912" y="1032386"/>
                  </a:lnTo>
                  <a:lnTo>
                    <a:pt x="145912" y="1130776"/>
                  </a:lnTo>
                  <a:lnTo>
                    <a:pt x="210237" y="1130776"/>
                  </a:lnTo>
                  <a:lnTo>
                    <a:pt x="485538" y="1130776"/>
                  </a:lnTo>
                  <a:lnTo>
                    <a:pt x="583207" y="1130776"/>
                  </a:lnTo>
                  <a:lnTo>
                    <a:pt x="145912" y="1130776"/>
                  </a:lnTo>
                  <a:lnTo>
                    <a:pt x="145912" y="1230551"/>
                  </a:lnTo>
                  <a:lnTo>
                    <a:pt x="210237" y="1230551"/>
                  </a:lnTo>
                  <a:lnTo>
                    <a:pt x="485538" y="1230551"/>
                  </a:lnTo>
                  <a:lnTo>
                    <a:pt x="583207" y="1230551"/>
                  </a:lnTo>
                  <a:lnTo>
                    <a:pt x="145912" y="1230551"/>
                  </a:lnTo>
                  <a:lnTo>
                    <a:pt x="145912" y="1330695"/>
                  </a:lnTo>
                  <a:lnTo>
                    <a:pt x="210237" y="1330695"/>
                  </a:lnTo>
                  <a:lnTo>
                    <a:pt x="485538" y="1330695"/>
                  </a:lnTo>
                  <a:lnTo>
                    <a:pt x="583207" y="1330695"/>
                  </a:lnTo>
                  <a:lnTo>
                    <a:pt x="145912" y="1330695"/>
                  </a:lnTo>
                  <a:lnTo>
                    <a:pt x="145912" y="1430839"/>
                  </a:lnTo>
                  <a:lnTo>
                    <a:pt x="210237" y="1430839"/>
                  </a:lnTo>
                  <a:lnTo>
                    <a:pt x="485538" y="1430839"/>
                  </a:lnTo>
                  <a:lnTo>
                    <a:pt x="583207" y="1430839"/>
                  </a:lnTo>
                  <a:lnTo>
                    <a:pt x="145912" y="1430839"/>
                  </a:lnTo>
                  <a:lnTo>
                    <a:pt x="145912" y="1530983"/>
                  </a:lnTo>
                  <a:lnTo>
                    <a:pt x="210237" y="1530983"/>
                  </a:lnTo>
                  <a:lnTo>
                    <a:pt x="485538" y="1530983"/>
                  </a:lnTo>
                  <a:lnTo>
                    <a:pt x="583207" y="1530983"/>
                  </a:lnTo>
                  <a:lnTo>
                    <a:pt x="145912" y="1530983"/>
                  </a:lnTo>
                  <a:lnTo>
                    <a:pt x="145912" y="1631126"/>
                  </a:lnTo>
                  <a:lnTo>
                    <a:pt x="210237" y="1631126"/>
                  </a:lnTo>
                  <a:lnTo>
                    <a:pt x="485538" y="1631126"/>
                  </a:lnTo>
                  <a:lnTo>
                    <a:pt x="583207" y="1631126"/>
                  </a:lnTo>
                  <a:lnTo>
                    <a:pt x="145912" y="1631126"/>
                  </a:lnTo>
                  <a:lnTo>
                    <a:pt x="145912" y="1731255"/>
                  </a:lnTo>
                  <a:lnTo>
                    <a:pt x="210237" y="1731255"/>
                  </a:lnTo>
                  <a:lnTo>
                    <a:pt x="485538" y="1731255"/>
                  </a:lnTo>
                  <a:lnTo>
                    <a:pt x="583207" y="1731255"/>
                  </a:lnTo>
                  <a:lnTo>
                    <a:pt x="145912" y="1731255"/>
                  </a:lnTo>
                </a:path>
                <a:path w="2104390" h="2113279">
                  <a:moveTo>
                    <a:pt x="193861" y="1929406"/>
                  </a:moveTo>
                  <a:lnTo>
                    <a:pt x="193861" y="1962905"/>
                  </a:lnTo>
                  <a:lnTo>
                    <a:pt x="193861" y="2079791"/>
                  </a:lnTo>
                  <a:lnTo>
                    <a:pt x="193861" y="2112936"/>
                  </a:lnTo>
                  <a:lnTo>
                    <a:pt x="193861" y="1929406"/>
                  </a:lnTo>
                  <a:lnTo>
                    <a:pt x="258481" y="1929406"/>
                  </a:lnTo>
                  <a:lnTo>
                    <a:pt x="258481" y="2079791"/>
                  </a:lnTo>
                  <a:lnTo>
                    <a:pt x="258481" y="1929406"/>
                  </a:lnTo>
                  <a:lnTo>
                    <a:pt x="339626" y="1929406"/>
                  </a:lnTo>
                  <a:lnTo>
                    <a:pt x="339626" y="2079791"/>
                  </a:lnTo>
                  <a:lnTo>
                    <a:pt x="339626" y="1929406"/>
                  </a:lnTo>
                  <a:lnTo>
                    <a:pt x="420770" y="1929406"/>
                  </a:lnTo>
                  <a:lnTo>
                    <a:pt x="420770" y="2079791"/>
                  </a:lnTo>
                  <a:lnTo>
                    <a:pt x="420770" y="1929406"/>
                  </a:lnTo>
                  <a:lnTo>
                    <a:pt x="502062" y="1929406"/>
                  </a:lnTo>
                  <a:lnTo>
                    <a:pt x="502062" y="2079791"/>
                  </a:lnTo>
                  <a:lnTo>
                    <a:pt x="502062" y="1929406"/>
                  </a:lnTo>
                  <a:lnTo>
                    <a:pt x="583207" y="1929406"/>
                  </a:lnTo>
                  <a:lnTo>
                    <a:pt x="583207" y="2079791"/>
                  </a:lnTo>
                  <a:lnTo>
                    <a:pt x="583207" y="1929406"/>
                  </a:lnTo>
                  <a:lnTo>
                    <a:pt x="664351" y="1929406"/>
                  </a:lnTo>
                  <a:lnTo>
                    <a:pt x="664351" y="2079791"/>
                  </a:lnTo>
                  <a:lnTo>
                    <a:pt x="664351" y="1929406"/>
                  </a:lnTo>
                  <a:lnTo>
                    <a:pt x="743725" y="1929406"/>
                  </a:lnTo>
                  <a:lnTo>
                    <a:pt x="743725" y="2079791"/>
                  </a:lnTo>
                  <a:lnTo>
                    <a:pt x="743725" y="1929406"/>
                  </a:lnTo>
                  <a:lnTo>
                    <a:pt x="824869" y="1929406"/>
                  </a:lnTo>
                  <a:lnTo>
                    <a:pt x="824869" y="2079791"/>
                  </a:lnTo>
                  <a:lnTo>
                    <a:pt x="824869" y="1929406"/>
                  </a:lnTo>
                  <a:lnTo>
                    <a:pt x="906309" y="1929406"/>
                  </a:lnTo>
                  <a:lnTo>
                    <a:pt x="906309" y="2079791"/>
                  </a:lnTo>
                  <a:lnTo>
                    <a:pt x="906309" y="1929406"/>
                  </a:lnTo>
                  <a:lnTo>
                    <a:pt x="987453" y="1929406"/>
                  </a:lnTo>
                  <a:lnTo>
                    <a:pt x="987453" y="2079791"/>
                  </a:lnTo>
                  <a:lnTo>
                    <a:pt x="987453" y="1929406"/>
                  </a:lnTo>
                  <a:lnTo>
                    <a:pt x="1068598" y="1929406"/>
                  </a:lnTo>
                  <a:lnTo>
                    <a:pt x="1068598" y="2079791"/>
                  </a:lnTo>
                  <a:lnTo>
                    <a:pt x="1068598" y="1929406"/>
                  </a:lnTo>
                  <a:lnTo>
                    <a:pt x="1149742" y="1929406"/>
                  </a:lnTo>
                  <a:lnTo>
                    <a:pt x="1149742" y="2079791"/>
                  </a:lnTo>
                  <a:lnTo>
                    <a:pt x="1149742" y="1929406"/>
                  </a:lnTo>
                  <a:lnTo>
                    <a:pt x="1214510" y="1929406"/>
                  </a:lnTo>
                  <a:lnTo>
                    <a:pt x="1214510" y="2079791"/>
                  </a:lnTo>
                  <a:lnTo>
                    <a:pt x="1214510" y="1929406"/>
                  </a:lnTo>
                  <a:lnTo>
                    <a:pt x="1295654" y="1929406"/>
                  </a:lnTo>
                  <a:lnTo>
                    <a:pt x="1295654" y="2079791"/>
                  </a:lnTo>
                  <a:lnTo>
                    <a:pt x="1295654" y="1929406"/>
                  </a:lnTo>
                  <a:lnTo>
                    <a:pt x="1375028" y="1929406"/>
                  </a:lnTo>
                  <a:lnTo>
                    <a:pt x="1375028" y="2079791"/>
                  </a:lnTo>
                  <a:lnTo>
                    <a:pt x="1375028" y="1929406"/>
                  </a:lnTo>
                  <a:lnTo>
                    <a:pt x="1456173" y="1929406"/>
                  </a:lnTo>
                  <a:lnTo>
                    <a:pt x="1456173" y="2079791"/>
                  </a:lnTo>
                  <a:lnTo>
                    <a:pt x="1456173" y="1929406"/>
                  </a:lnTo>
                  <a:lnTo>
                    <a:pt x="1537317" y="1929406"/>
                  </a:lnTo>
                  <a:lnTo>
                    <a:pt x="1537317" y="2079791"/>
                  </a:lnTo>
                  <a:lnTo>
                    <a:pt x="1537317" y="1929406"/>
                  </a:lnTo>
                  <a:lnTo>
                    <a:pt x="1618462" y="1929406"/>
                  </a:lnTo>
                  <a:lnTo>
                    <a:pt x="1618462" y="2079791"/>
                  </a:lnTo>
                  <a:lnTo>
                    <a:pt x="1618462" y="1929406"/>
                  </a:lnTo>
                  <a:lnTo>
                    <a:pt x="1699606" y="1929406"/>
                  </a:lnTo>
                  <a:lnTo>
                    <a:pt x="1699606" y="2079791"/>
                  </a:lnTo>
                  <a:lnTo>
                    <a:pt x="1699606" y="1929406"/>
                  </a:lnTo>
                  <a:lnTo>
                    <a:pt x="1780750" y="1929406"/>
                  </a:lnTo>
                  <a:lnTo>
                    <a:pt x="1780750" y="2079791"/>
                  </a:lnTo>
                  <a:lnTo>
                    <a:pt x="1780750" y="1929406"/>
                  </a:lnTo>
                  <a:lnTo>
                    <a:pt x="1860124" y="1929406"/>
                  </a:lnTo>
                  <a:lnTo>
                    <a:pt x="1860124" y="2079791"/>
                  </a:lnTo>
                  <a:lnTo>
                    <a:pt x="1860124" y="1929406"/>
                  </a:lnTo>
                  <a:lnTo>
                    <a:pt x="1941269" y="1929406"/>
                  </a:lnTo>
                  <a:lnTo>
                    <a:pt x="1941269" y="2079791"/>
                  </a:lnTo>
                  <a:lnTo>
                    <a:pt x="1941269" y="2112936"/>
                  </a:lnTo>
                  <a:lnTo>
                    <a:pt x="1941269" y="1929406"/>
                  </a:lnTo>
                </a:path>
                <a:path w="2104390" h="2113279">
                  <a:moveTo>
                    <a:pt x="145912" y="150031"/>
                  </a:moveTo>
                  <a:lnTo>
                    <a:pt x="583206" y="150031"/>
                  </a:lnTo>
                  <a:lnTo>
                    <a:pt x="583207" y="1812873"/>
                  </a:lnTo>
                  <a:lnTo>
                    <a:pt x="145912" y="1812873"/>
                  </a:lnTo>
                  <a:lnTo>
                    <a:pt x="145912" y="150031"/>
                  </a:lnTo>
                </a:path>
                <a:path w="2104390" h="2113279">
                  <a:moveTo>
                    <a:pt x="712595" y="150031"/>
                  </a:moveTo>
                  <a:lnTo>
                    <a:pt x="776920" y="150031"/>
                  </a:lnTo>
                  <a:lnTo>
                    <a:pt x="776920" y="815445"/>
                  </a:lnTo>
                  <a:lnTo>
                    <a:pt x="712595" y="815445"/>
                  </a:lnTo>
                  <a:lnTo>
                    <a:pt x="712595" y="150031"/>
                  </a:lnTo>
                </a:path>
                <a:path w="2104390" h="2113279">
                  <a:moveTo>
                    <a:pt x="695776" y="965771"/>
                  </a:moveTo>
                  <a:lnTo>
                    <a:pt x="793739" y="965771"/>
                  </a:lnTo>
                  <a:lnTo>
                    <a:pt x="793739" y="1049187"/>
                  </a:lnTo>
                  <a:lnTo>
                    <a:pt x="695776" y="1049187"/>
                  </a:lnTo>
                  <a:lnTo>
                    <a:pt x="695776" y="965771"/>
                  </a:lnTo>
                </a:path>
                <a:path w="2104390" h="2113279">
                  <a:moveTo>
                    <a:pt x="874884" y="150031"/>
                  </a:moveTo>
                  <a:lnTo>
                    <a:pt x="1214510" y="150031"/>
                  </a:lnTo>
                  <a:lnTo>
                    <a:pt x="1214510" y="532036"/>
                  </a:lnTo>
                  <a:lnTo>
                    <a:pt x="874884" y="532036"/>
                  </a:lnTo>
                  <a:lnTo>
                    <a:pt x="874884" y="150031"/>
                  </a:lnTo>
                </a:path>
                <a:path w="2104390" h="2113279">
                  <a:moveTo>
                    <a:pt x="1326784" y="150031"/>
                  </a:moveTo>
                  <a:lnTo>
                    <a:pt x="1974612" y="150031"/>
                  </a:lnTo>
                  <a:lnTo>
                    <a:pt x="1974612" y="532036"/>
                  </a:lnTo>
                  <a:lnTo>
                    <a:pt x="1326784" y="532036"/>
                  </a:lnTo>
                  <a:lnTo>
                    <a:pt x="1326784" y="150031"/>
                  </a:lnTo>
                </a:path>
                <a:path w="2104390" h="2113279">
                  <a:moveTo>
                    <a:pt x="1812175" y="632253"/>
                  </a:moveTo>
                  <a:lnTo>
                    <a:pt x="1991283" y="632253"/>
                  </a:lnTo>
                  <a:lnTo>
                    <a:pt x="1991283" y="1063778"/>
                  </a:lnTo>
                  <a:lnTo>
                    <a:pt x="1812175" y="1063778"/>
                  </a:lnTo>
                  <a:lnTo>
                    <a:pt x="1812175" y="632253"/>
                  </a:lnTo>
                </a:path>
              </a:pathLst>
            </a:custGeom>
            <a:ln w="110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325784" y="2839038"/>
              <a:ext cx="384175" cy="1453515"/>
            </a:xfrm>
            <a:custGeom>
              <a:avLst/>
              <a:gdLst/>
              <a:ahLst/>
              <a:cxnLst/>
              <a:rect l="l" t="t" r="r" b="b"/>
              <a:pathLst>
                <a:path w="384175" h="1453514">
                  <a:moveTo>
                    <a:pt x="191943" y="0"/>
                  </a:moveTo>
                  <a:lnTo>
                    <a:pt x="0" y="192771"/>
                  </a:lnTo>
                  <a:lnTo>
                    <a:pt x="0" y="1260484"/>
                  </a:lnTo>
                  <a:lnTo>
                    <a:pt x="191943" y="1452931"/>
                  </a:lnTo>
                  <a:lnTo>
                    <a:pt x="384034" y="1260484"/>
                  </a:lnTo>
                  <a:lnTo>
                    <a:pt x="384034" y="192771"/>
                  </a:lnTo>
                  <a:lnTo>
                    <a:pt x="191943" y="0"/>
                  </a:lnTo>
                  <a:close/>
                </a:path>
              </a:pathLst>
            </a:custGeom>
            <a:ln w="1465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object 122"/>
          <p:cNvSpPr txBox="1"/>
          <p:nvPr/>
        </p:nvSpPr>
        <p:spPr>
          <a:xfrm>
            <a:off x="6977442" y="1876955"/>
            <a:ext cx="1073785" cy="61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3099"/>
              </a:lnSpc>
              <a:spcBef>
                <a:spcPts val="90"/>
              </a:spcBef>
            </a:pPr>
            <a:r>
              <a:rPr sz="1250" dirty="0">
                <a:latin typeface="Times New Roman"/>
                <a:cs typeface="Times New Roman"/>
              </a:rPr>
              <a:t>Canalización</a:t>
            </a:r>
            <a:r>
              <a:rPr sz="1250" spc="95" dirty="0">
                <a:latin typeface="Times New Roman"/>
                <a:cs typeface="Times New Roman"/>
              </a:rPr>
              <a:t> </a:t>
            </a:r>
            <a:r>
              <a:rPr sz="1250" spc="-25" dirty="0">
                <a:latin typeface="Times New Roman"/>
                <a:cs typeface="Times New Roman"/>
              </a:rPr>
              <a:t>no </a:t>
            </a:r>
            <a:r>
              <a:rPr sz="1250" spc="-10" dirty="0">
                <a:latin typeface="Times New Roman"/>
                <a:cs typeface="Times New Roman"/>
              </a:rPr>
              <a:t>metálica </a:t>
            </a:r>
            <a:r>
              <a:rPr sz="1250" dirty="0">
                <a:latin typeface="Times New Roman"/>
                <a:cs typeface="Times New Roman"/>
              </a:rPr>
              <a:t>aprobada</a:t>
            </a:r>
            <a:r>
              <a:rPr sz="1250" spc="90" dirty="0">
                <a:latin typeface="Times New Roman"/>
                <a:cs typeface="Times New Roman"/>
              </a:rPr>
              <a:t> </a:t>
            </a:r>
            <a:r>
              <a:rPr sz="1250" spc="-50" dirty="0">
                <a:latin typeface="Times New Roman"/>
                <a:cs typeface="Times New Roman"/>
              </a:rPr>
              <a:t>y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7290954" y="2466027"/>
            <a:ext cx="447040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10" dirty="0">
                <a:latin typeface="Times New Roman"/>
                <a:cs typeface="Times New Roman"/>
              </a:rPr>
              <a:t>listada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3780942" y="2336333"/>
            <a:ext cx="871219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10" dirty="0">
                <a:latin typeface="Times New Roman"/>
                <a:cs typeface="Times New Roman"/>
              </a:rPr>
              <a:t>Canalización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930396" y="2533084"/>
            <a:ext cx="570865" cy="22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50" spc="-10" dirty="0">
                <a:latin typeface="Times New Roman"/>
                <a:cs typeface="Times New Roman"/>
              </a:rPr>
              <a:t>metálica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843173" y="1936053"/>
            <a:ext cx="1252855" cy="4184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7030" marR="5080" indent="-354965">
              <a:lnSpc>
                <a:spcPct val="103099"/>
              </a:lnSpc>
              <a:spcBef>
                <a:spcPts val="90"/>
              </a:spcBef>
            </a:pPr>
            <a:r>
              <a:rPr sz="1250" dirty="0">
                <a:latin typeface="Times New Roman"/>
                <a:cs typeface="Times New Roman"/>
              </a:rPr>
              <a:t>Equipo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electrónico sensible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7" name="object 1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9861" rIns="0" bIns="0" rtlCol="0">
            <a:spAutoFit/>
          </a:bodyPr>
          <a:lstStyle/>
          <a:p>
            <a:pPr marL="1858645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latin typeface="Calibri"/>
                <a:cs typeface="Calibri"/>
              </a:rPr>
              <a:t>Puesta</a:t>
            </a:r>
            <a:r>
              <a:rPr sz="3200" i="0" spc="-55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a</a:t>
            </a:r>
            <a:r>
              <a:rPr sz="3200" i="0" spc="-50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tierra</a:t>
            </a:r>
            <a:r>
              <a:rPr sz="3200" i="0" spc="-40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aislada,</a:t>
            </a:r>
            <a:r>
              <a:rPr sz="3200" i="0" spc="-60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sin</a:t>
            </a:r>
            <a:r>
              <a:rPr sz="3200" i="0" spc="-55" dirty="0">
                <a:latin typeface="Calibri"/>
                <a:cs typeface="Calibri"/>
              </a:rPr>
              <a:t> </a:t>
            </a:r>
            <a:r>
              <a:rPr sz="3200" i="0" spc="-10" dirty="0">
                <a:latin typeface="Calibri"/>
                <a:cs typeface="Calibri"/>
              </a:rPr>
              <a:t>tomacorriente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2335" y="635503"/>
            <a:ext cx="7089063" cy="22479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5639" y="3019039"/>
            <a:ext cx="4661901" cy="315773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5950" rIns="0" bIns="0" rtlCol="0">
            <a:spAutoFit/>
          </a:bodyPr>
          <a:lstStyle/>
          <a:p>
            <a:pPr marL="3501390">
              <a:lnSpc>
                <a:spcPct val="100000"/>
              </a:lnSpc>
              <a:spcBef>
                <a:spcPts val="95"/>
              </a:spcBef>
            </a:pPr>
            <a:r>
              <a:rPr b="0" i="0" spc="-10" dirty="0">
                <a:latin typeface="Microsoft Sans Serif"/>
                <a:cs typeface="Microsoft Sans Serif"/>
              </a:rPr>
              <a:t>Interferencias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4167" y="693499"/>
            <a:ext cx="9149875" cy="52760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3453" rIns="0" bIns="0" rtlCol="0">
            <a:spAutoFit/>
          </a:bodyPr>
          <a:lstStyle/>
          <a:p>
            <a:pPr marL="3874770">
              <a:lnSpc>
                <a:spcPct val="100000"/>
              </a:lnSpc>
              <a:spcBef>
                <a:spcPts val="95"/>
              </a:spcBef>
            </a:pPr>
            <a:r>
              <a:rPr b="0" i="0" spc="-10" dirty="0">
                <a:latin typeface="Microsoft Sans Serif"/>
                <a:cs typeface="Microsoft Sans Serif"/>
              </a:rPr>
              <a:t>Interferencias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9747" y="89279"/>
            <a:ext cx="3515867" cy="58924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04480" y="432053"/>
            <a:ext cx="13970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Juego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barras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20633" y="1727149"/>
            <a:ext cx="106299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Cajón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baja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tensión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90570" y="2879801"/>
            <a:ext cx="1497330" cy="958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04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Disyuntor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400">
              <a:latin typeface="Arial"/>
              <a:cs typeface="Arial"/>
            </a:endParaRPr>
          </a:p>
          <a:p>
            <a:pPr marL="12700" marR="2286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Transformadores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intensidad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06344" y="4609338"/>
            <a:ext cx="83756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Conexión cables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7481" y="4752213"/>
            <a:ext cx="143954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Carretón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spc="-10" dirty="0">
                <a:latin typeface="Arial"/>
                <a:cs typeface="Arial"/>
              </a:rPr>
              <a:t>transformadores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tensión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06469" y="685545"/>
            <a:ext cx="3961129" cy="4666615"/>
          </a:xfrm>
          <a:custGeom>
            <a:avLst/>
            <a:gdLst/>
            <a:ahLst/>
            <a:cxnLst/>
            <a:rect l="l" t="t" r="r" b="b"/>
            <a:pathLst>
              <a:path w="3961129" h="4666615">
                <a:moveTo>
                  <a:pt x="1010285" y="2888234"/>
                </a:moveTo>
                <a:lnTo>
                  <a:pt x="999121" y="2884170"/>
                </a:lnTo>
                <a:lnTo>
                  <a:pt x="917194" y="2854337"/>
                </a:lnTo>
                <a:lnTo>
                  <a:pt x="913892" y="2853055"/>
                </a:lnTo>
                <a:lnTo>
                  <a:pt x="910209" y="2854833"/>
                </a:lnTo>
                <a:lnTo>
                  <a:pt x="908939" y="2858008"/>
                </a:lnTo>
                <a:lnTo>
                  <a:pt x="907796" y="2861310"/>
                </a:lnTo>
                <a:lnTo>
                  <a:pt x="909447" y="2864993"/>
                </a:lnTo>
                <a:lnTo>
                  <a:pt x="912749" y="2866275"/>
                </a:lnTo>
                <a:lnTo>
                  <a:pt x="973404" y="2888373"/>
                </a:lnTo>
                <a:lnTo>
                  <a:pt x="216916" y="3024886"/>
                </a:lnTo>
                <a:lnTo>
                  <a:pt x="219202" y="3037332"/>
                </a:lnTo>
                <a:lnTo>
                  <a:pt x="975893" y="2900908"/>
                </a:lnTo>
                <a:lnTo>
                  <a:pt x="923925" y="2945130"/>
                </a:lnTo>
                <a:lnTo>
                  <a:pt x="923671" y="2949194"/>
                </a:lnTo>
                <a:lnTo>
                  <a:pt x="928243" y="2954528"/>
                </a:lnTo>
                <a:lnTo>
                  <a:pt x="932180" y="2954782"/>
                </a:lnTo>
                <a:lnTo>
                  <a:pt x="934847" y="2952623"/>
                </a:lnTo>
                <a:lnTo>
                  <a:pt x="1010285" y="2888234"/>
                </a:lnTo>
                <a:close/>
              </a:path>
              <a:path w="3961129" h="4666615">
                <a:moveTo>
                  <a:pt x="1297051" y="3680714"/>
                </a:moveTo>
                <a:lnTo>
                  <a:pt x="1286459" y="3677920"/>
                </a:lnTo>
                <a:lnTo>
                  <a:pt x="1197864" y="3654552"/>
                </a:lnTo>
                <a:lnTo>
                  <a:pt x="1194435" y="3656584"/>
                </a:lnTo>
                <a:lnTo>
                  <a:pt x="1193546" y="3660013"/>
                </a:lnTo>
                <a:lnTo>
                  <a:pt x="1192657" y="3663315"/>
                </a:lnTo>
                <a:lnTo>
                  <a:pt x="1194562" y="3666871"/>
                </a:lnTo>
                <a:lnTo>
                  <a:pt x="1260462" y="3684219"/>
                </a:lnTo>
                <a:lnTo>
                  <a:pt x="0" y="4033393"/>
                </a:lnTo>
                <a:lnTo>
                  <a:pt x="3302" y="4045585"/>
                </a:lnTo>
                <a:lnTo>
                  <a:pt x="1264005" y="3696512"/>
                </a:lnTo>
                <a:lnTo>
                  <a:pt x="1218819" y="3742817"/>
                </a:lnTo>
                <a:lnTo>
                  <a:pt x="1216406" y="3745357"/>
                </a:lnTo>
                <a:lnTo>
                  <a:pt x="1216406" y="3749294"/>
                </a:lnTo>
                <a:lnTo>
                  <a:pt x="1218946" y="3751834"/>
                </a:lnTo>
                <a:lnTo>
                  <a:pt x="1221486" y="3754247"/>
                </a:lnTo>
                <a:lnTo>
                  <a:pt x="1225423" y="3754247"/>
                </a:lnTo>
                <a:lnTo>
                  <a:pt x="1227963" y="3751707"/>
                </a:lnTo>
                <a:lnTo>
                  <a:pt x="1297051" y="3680714"/>
                </a:lnTo>
                <a:close/>
              </a:path>
              <a:path w="3961129" h="4666615">
                <a:moveTo>
                  <a:pt x="1945259" y="2456307"/>
                </a:moveTo>
                <a:lnTo>
                  <a:pt x="1861312" y="2397125"/>
                </a:lnTo>
                <a:lnTo>
                  <a:pt x="1857375" y="2397887"/>
                </a:lnTo>
                <a:lnTo>
                  <a:pt x="1855343" y="2400681"/>
                </a:lnTo>
                <a:lnTo>
                  <a:pt x="1853311" y="2403602"/>
                </a:lnTo>
                <a:lnTo>
                  <a:pt x="1854073" y="2407539"/>
                </a:lnTo>
                <a:lnTo>
                  <a:pt x="1856867" y="2409571"/>
                </a:lnTo>
                <a:lnTo>
                  <a:pt x="1909724" y="2446807"/>
                </a:lnTo>
                <a:lnTo>
                  <a:pt x="372491" y="2314956"/>
                </a:lnTo>
                <a:lnTo>
                  <a:pt x="371475" y="2327656"/>
                </a:lnTo>
                <a:lnTo>
                  <a:pt x="1908670" y="2459507"/>
                </a:lnTo>
                <a:lnTo>
                  <a:pt x="1847088" y="2488692"/>
                </a:lnTo>
                <a:lnTo>
                  <a:pt x="1845691" y="2492502"/>
                </a:lnTo>
                <a:lnTo>
                  <a:pt x="1848739" y="2498852"/>
                </a:lnTo>
                <a:lnTo>
                  <a:pt x="1852549" y="2500122"/>
                </a:lnTo>
                <a:lnTo>
                  <a:pt x="1855724" y="2498725"/>
                </a:lnTo>
                <a:lnTo>
                  <a:pt x="1934260" y="2461514"/>
                </a:lnTo>
                <a:lnTo>
                  <a:pt x="1945259" y="2456307"/>
                </a:lnTo>
                <a:close/>
              </a:path>
              <a:path w="3961129" h="4666615">
                <a:moveTo>
                  <a:pt x="3745992" y="4608576"/>
                </a:moveTo>
                <a:lnTo>
                  <a:pt x="3062782" y="4608576"/>
                </a:lnTo>
                <a:lnTo>
                  <a:pt x="3121787" y="4574159"/>
                </a:lnTo>
                <a:lnTo>
                  <a:pt x="3122803" y="4570349"/>
                </a:lnTo>
                <a:lnTo>
                  <a:pt x="3119247" y="4564253"/>
                </a:lnTo>
                <a:lnTo>
                  <a:pt x="3115437" y="4563237"/>
                </a:lnTo>
                <a:lnTo>
                  <a:pt x="3026791" y="4614926"/>
                </a:lnTo>
                <a:lnTo>
                  <a:pt x="3115437" y="4666615"/>
                </a:lnTo>
                <a:lnTo>
                  <a:pt x="3119247" y="4665599"/>
                </a:lnTo>
                <a:lnTo>
                  <a:pt x="3122803" y="4659503"/>
                </a:lnTo>
                <a:lnTo>
                  <a:pt x="3121787" y="4655693"/>
                </a:lnTo>
                <a:lnTo>
                  <a:pt x="3062782" y="4621276"/>
                </a:lnTo>
                <a:lnTo>
                  <a:pt x="3745992" y="4621276"/>
                </a:lnTo>
                <a:lnTo>
                  <a:pt x="3745992" y="4608576"/>
                </a:lnTo>
                <a:close/>
              </a:path>
              <a:path w="3961129" h="4666615">
                <a:moveTo>
                  <a:pt x="3818509" y="12700"/>
                </a:moveTo>
                <a:lnTo>
                  <a:pt x="3817112" y="0"/>
                </a:lnTo>
                <a:lnTo>
                  <a:pt x="3203625" y="69011"/>
                </a:lnTo>
                <a:lnTo>
                  <a:pt x="3255518" y="30353"/>
                </a:lnTo>
                <a:lnTo>
                  <a:pt x="3258439" y="28321"/>
                </a:lnTo>
                <a:lnTo>
                  <a:pt x="3258947" y="24257"/>
                </a:lnTo>
                <a:lnTo>
                  <a:pt x="3256915" y="21463"/>
                </a:lnTo>
                <a:lnTo>
                  <a:pt x="3254756" y="18669"/>
                </a:lnTo>
                <a:lnTo>
                  <a:pt x="3250819" y="18034"/>
                </a:lnTo>
                <a:lnTo>
                  <a:pt x="3248025" y="20193"/>
                </a:lnTo>
                <a:lnTo>
                  <a:pt x="3168523" y="79375"/>
                </a:lnTo>
                <a:lnTo>
                  <a:pt x="3259201" y="119380"/>
                </a:lnTo>
                <a:lnTo>
                  <a:pt x="3262376" y="120904"/>
                </a:lnTo>
                <a:lnTo>
                  <a:pt x="3266059" y="119380"/>
                </a:lnTo>
                <a:lnTo>
                  <a:pt x="3267456" y="116205"/>
                </a:lnTo>
                <a:lnTo>
                  <a:pt x="3268980" y="113030"/>
                </a:lnTo>
                <a:lnTo>
                  <a:pt x="3267456" y="109220"/>
                </a:lnTo>
                <a:lnTo>
                  <a:pt x="3211182" y="84328"/>
                </a:lnTo>
                <a:lnTo>
                  <a:pt x="3205213" y="81686"/>
                </a:lnTo>
                <a:lnTo>
                  <a:pt x="3818509" y="12700"/>
                </a:lnTo>
                <a:close/>
              </a:path>
              <a:path w="3961129" h="4666615">
                <a:moveTo>
                  <a:pt x="3961003" y="1152144"/>
                </a:moveTo>
                <a:lnTo>
                  <a:pt x="3349294" y="1152144"/>
                </a:lnTo>
                <a:lnTo>
                  <a:pt x="3408299" y="1117727"/>
                </a:lnTo>
                <a:lnTo>
                  <a:pt x="3409315" y="1113917"/>
                </a:lnTo>
                <a:lnTo>
                  <a:pt x="3405759" y="1107821"/>
                </a:lnTo>
                <a:lnTo>
                  <a:pt x="3401949" y="1106805"/>
                </a:lnTo>
                <a:lnTo>
                  <a:pt x="3313303" y="1158494"/>
                </a:lnTo>
                <a:lnTo>
                  <a:pt x="3401949" y="1210183"/>
                </a:lnTo>
                <a:lnTo>
                  <a:pt x="3405759" y="1209167"/>
                </a:lnTo>
                <a:lnTo>
                  <a:pt x="3409315" y="1203071"/>
                </a:lnTo>
                <a:lnTo>
                  <a:pt x="3408299" y="1199261"/>
                </a:lnTo>
                <a:lnTo>
                  <a:pt x="3349294" y="1164844"/>
                </a:lnTo>
                <a:lnTo>
                  <a:pt x="3961003" y="1164844"/>
                </a:lnTo>
                <a:lnTo>
                  <a:pt x="3961003" y="11521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53945" y="574928"/>
            <a:ext cx="2325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dirty="0">
                <a:latin typeface="Arial"/>
                <a:cs typeface="Arial"/>
              </a:rPr>
              <a:t>Equipos</a:t>
            </a:r>
            <a:r>
              <a:rPr sz="2400" i="0" spc="-15" dirty="0">
                <a:latin typeface="Arial"/>
                <a:cs typeface="Arial"/>
              </a:rPr>
              <a:t> </a:t>
            </a:r>
            <a:r>
              <a:rPr sz="2400" i="0" dirty="0">
                <a:latin typeface="Arial"/>
                <a:cs typeface="Arial"/>
              </a:rPr>
              <a:t>de</a:t>
            </a:r>
            <a:r>
              <a:rPr sz="2400" i="0" spc="-20" dirty="0">
                <a:latin typeface="Arial"/>
                <a:cs typeface="Arial"/>
              </a:rPr>
              <a:t> </a:t>
            </a:r>
            <a:r>
              <a:rPr sz="2400" i="0" spc="-50" dirty="0">
                <a:latin typeface="Arial"/>
                <a:cs typeface="Arial"/>
              </a:rPr>
              <a:t>M.T.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8276" y="693419"/>
            <a:ext cx="6839711" cy="51313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047" rIns="0" bIns="0" rtlCol="0">
            <a:spAutoFit/>
          </a:bodyPr>
          <a:lstStyle/>
          <a:p>
            <a:pPr marL="2694305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¿Confiabilidad?</a:t>
            </a:r>
            <a:endParaRPr sz="320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6500" y="-67233"/>
            <a:ext cx="69691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i="0" spc="-25" dirty="0">
                <a:latin typeface="Calibri Light"/>
                <a:cs typeface="Calibri Light"/>
              </a:rPr>
              <a:t>Aceite...</a:t>
            </a:r>
            <a:r>
              <a:rPr sz="3200" b="0" i="0" spc="-25" dirty="0">
                <a:latin typeface="Calibri Light"/>
                <a:cs typeface="Calibri Light"/>
              </a:rPr>
              <a:t>El</a:t>
            </a:r>
            <a:r>
              <a:rPr sz="3200" b="0" i="0" spc="-100" dirty="0">
                <a:latin typeface="Calibri Light"/>
                <a:cs typeface="Calibri Light"/>
              </a:rPr>
              <a:t> </a:t>
            </a:r>
            <a:r>
              <a:rPr sz="3200" b="0" i="0" spc="-35" dirty="0">
                <a:latin typeface="Calibri Light"/>
                <a:cs typeface="Calibri Light"/>
              </a:rPr>
              <a:t>problema</a:t>
            </a:r>
            <a:r>
              <a:rPr sz="3200" b="0" i="0" spc="-12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–</a:t>
            </a:r>
            <a:r>
              <a:rPr sz="3200" b="0" i="0" spc="-80" dirty="0">
                <a:latin typeface="Calibri Light"/>
                <a:cs typeface="Calibri Light"/>
              </a:rPr>
              <a:t> </a:t>
            </a:r>
            <a:r>
              <a:rPr sz="3200" b="0" i="0" spc="-20" dirty="0">
                <a:latin typeface="Calibri Light"/>
                <a:cs typeface="Calibri Light"/>
              </a:rPr>
              <a:t>Riesgo</a:t>
            </a:r>
            <a:r>
              <a:rPr sz="3200" b="0" i="0" spc="-11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de</a:t>
            </a:r>
            <a:r>
              <a:rPr sz="3200" b="0" i="0" spc="-85" dirty="0">
                <a:latin typeface="Calibri Light"/>
                <a:cs typeface="Calibri Light"/>
              </a:rPr>
              <a:t> </a:t>
            </a:r>
            <a:r>
              <a:rPr sz="3200" b="0" i="0" spc="-10" dirty="0">
                <a:latin typeface="Calibri Light"/>
                <a:cs typeface="Calibri Light"/>
              </a:rPr>
              <a:t>Incendio</a:t>
            </a:r>
            <a:endParaRPr sz="32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14500" y="1362109"/>
            <a:ext cx="2511425" cy="4413885"/>
            <a:chOff x="1714500" y="1362109"/>
            <a:chExt cx="2511425" cy="44138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1022" y="1362109"/>
              <a:ext cx="2278379" cy="435805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4500" y="1362392"/>
              <a:ext cx="2511425" cy="4413377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517135" y="1307541"/>
            <a:ext cx="2867025" cy="4389120"/>
            <a:chOff x="4517135" y="1307541"/>
            <a:chExt cx="2867025" cy="43891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0984" y="1390903"/>
              <a:ext cx="2781302" cy="42652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7135" y="1307541"/>
              <a:ext cx="2866516" cy="438899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575804" y="1272488"/>
            <a:ext cx="2910840" cy="4403090"/>
            <a:chOff x="7575804" y="1272488"/>
            <a:chExt cx="2910840" cy="440309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94785" y="1390899"/>
              <a:ext cx="2752353" cy="42835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75804" y="1272488"/>
              <a:ext cx="2910713" cy="440270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070607" y="611041"/>
            <a:ext cx="7377430" cy="71374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Falla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Interruptor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en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aceite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al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ser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ensayado</a:t>
            </a:r>
            <a:r>
              <a:rPr sz="1800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a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corriente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de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cortocircuito</a:t>
            </a:r>
            <a:endParaRPr sz="1800">
              <a:latin typeface="Microsoft Sans Serif"/>
              <a:cs typeface="Microsoft Sans Serif"/>
            </a:endParaRPr>
          </a:p>
          <a:p>
            <a:pPr marL="21590">
              <a:lnSpc>
                <a:spcPct val="100000"/>
              </a:lnSpc>
              <a:spcBef>
                <a:spcPts val="545"/>
              </a:spcBef>
            </a:pP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Resultan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en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accidentes</a:t>
            </a:r>
            <a:r>
              <a:rPr sz="18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fatales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entre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operadores y</a:t>
            </a:r>
            <a:r>
              <a:rPr sz="18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el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público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5541" y="930020"/>
            <a:ext cx="4592320" cy="3964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Causas</a:t>
            </a:r>
            <a:r>
              <a:rPr sz="2000" b="1" i="1" spc="-2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de</a:t>
            </a:r>
            <a:r>
              <a:rPr sz="2000" b="1" i="1" spc="-2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los</a:t>
            </a:r>
            <a:r>
              <a:rPr sz="2000" b="1" i="1" spc="-2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B00043"/>
                </a:solidFill>
                <a:latin typeface="Arial"/>
                <a:cs typeface="Arial"/>
              </a:rPr>
              <a:t>defectos:</a:t>
            </a:r>
            <a:endParaRPr sz="2000">
              <a:latin typeface="Arial"/>
              <a:cs typeface="Arial"/>
            </a:endParaRPr>
          </a:p>
          <a:p>
            <a:pPr marL="144780" algn="just">
              <a:lnSpc>
                <a:spcPct val="100000"/>
              </a:lnSpc>
              <a:spcBef>
                <a:spcPts val="1964"/>
              </a:spcBef>
            </a:pPr>
            <a:r>
              <a:rPr sz="2000" dirty="0">
                <a:latin typeface="Microsoft Sans Serif"/>
                <a:cs typeface="Microsoft Sans Serif"/>
              </a:rPr>
              <a:t>Fallos de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aislación</a:t>
            </a:r>
            <a:endParaRPr sz="2000">
              <a:latin typeface="Microsoft Sans Serif"/>
              <a:cs typeface="Microsoft Sans Serif"/>
            </a:endParaRPr>
          </a:p>
          <a:p>
            <a:pPr marL="144780" algn="just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Contacto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accidental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conductores</a:t>
            </a:r>
            <a:endParaRPr sz="2000">
              <a:latin typeface="Microsoft Sans Serif"/>
              <a:cs typeface="Microsoft Sans Serif"/>
            </a:endParaRPr>
          </a:p>
          <a:p>
            <a:pPr marL="144780" marR="1160145" algn="just">
              <a:lnSpc>
                <a:spcPct val="12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Sobretensiones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atmosféricas </a:t>
            </a:r>
            <a:r>
              <a:rPr sz="2000" dirty="0">
                <a:latin typeface="Microsoft Sans Serif"/>
                <a:cs typeface="Microsoft Sans Serif"/>
              </a:rPr>
              <a:t>Sobretensiones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maniobra </a:t>
            </a:r>
            <a:r>
              <a:rPr sz="2000" dirty="0">
                <a:latin typeface="Microsoft Sans Serif"/>
                <a:cs typeface="Microsoft Sans Serif"/>
              </a:rPr>
              <a:t>Rotura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mecánica</a:t>
            </a:r>
            <a:endParaRPr sz="2000">
              <a:latin typeface="Microsoft Sans Serif"/>
              <a:cs typeface="Microsoft Sans Serif"/>
            </a:endParaRPr>
          </a:p>
          <a:p>
            <a:pPr marL="144780" algn="just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Trabajos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alrededores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línea</a:t>
            </a:r>
            <a:endParaRPr sz="2000">
              <a:latin typeface="Microsoft Sans Serif"/>
              <a:cs typeface="Microsoft Sans Serif"/>
            </a:endParaRPr>
          </a:p>
          <a:p>
            <a:pPr marL="365760" algn="just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servicio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Datos</a:t>
            </a:r>
            <a:r>
              <a:rPr sz="2000" b="1" i="1" spc="-5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B00043"/>
                </a:solidFill>
                <a:latin typeface="Arial"/>
                <a:cs typeface="Arial"/>
              </a:rPr>
              <a:t>estadísticos: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2009" y="5057636"/>
            <a:ext cx="1567180" cy="7581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2000" b="1" spc="-10" dirty="0">
                <a:latin typeface="Arial"/>
                <a:cs typeface="Arial"/>
              </a:rPr>
              <a:t>Transitorios:</a:t>
            </a:r>
            <a:endParaRPr sz="2000">
              <a:latin typeface="Arial"/>
              <a:cs typeface="Arial"/>
            </a:endParaRPr>
          </a:p>
          <a:p>
            <a:pPr marR="45085" algn="ctr">
              <a:lnSpc>
                <a:spcPct val="100000"/>
              </a:lnSpc>
              <a:spcBef>
                <a:spcPts val="480"/>
              </a:spcBef>
            </a:pPr>
            <a:r>
              <a:rPr sz="2000" b="1" spc="-25" dirty="0">
                <a:latin typeface="Arial"/>
                <a:cs typeface="Arial"/>
              </a:rPr>
              <a:t>80%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46491" y="5057636"/>
            <a:ext cx="1709420" cy="7581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sz="2000" b="1" spc="-10" dirty="0">
                <a:latin typeface="Arial"/>
                <a:cs typeface="Arial"/>
              </a:rPr>
              <a:t>Permanentes:</a:t>
            </a:r>
            <a:endParaRPr sz="2000">
              <a:latin typeface="Arial"/>
              <a:cs typeface="Arial"/>
            </a:endParaRPr>
          </a:p>
          <a:p>
            <a:pPr marR="58419" algn="ctr">
              <a:lnSpc>
                <a:spcPct val="100000"/>
              </a:lnSpc>
              <a:spcBef>
                <a:spcPts val="480"/>
              </a:spcBef>
            </a:pPr>
            <a:r>
              <a:rPr sz="2000" b="1" spc="-25" dirty="0">
                <a:latin typeface="Arial"/>
                <a:cs typeface="Arial"/>
              </a:rPr>
              <a:t>20%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869" y="308228"/>
            <a:ext cx="6092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0" spc="-40" dirty="0">
                <a:latin typeface="Calibri Light"/>
                <a:cs typeface="Calibri Light"/>
              </a:rPr>
              <a:t>Defectos</a:t>
            </a:r>
            <a:r>
              <a:rPr sz="3600" b="0" i="0" spc="-145" dirty="0">
                <a:latin typeface="Calibri Light"/>
                <a:cs typeface="Calibri Light"/>
              </a:rPr>
              <a:t> </a:t>
            </a:r>
            <a:r>
              <a:rPr sz="3600" b="0" i="0" dirty="0">
                <a:latin typeface="Calibri Light"/>
                <a:cs typeface="Calibri Light"/>
              </a:rPr>
              <a:t>en</a:t>
            </a:r>
            <a:r>
              <a:rPr sz="3600" b="0" i="0" spc="-105" dirty="0">
                <a:latin typeface="Calibri Light"/>
                <a:cs typeface="Calibri Light"/>
              </a:rPr>
              <a:t> </a:t>
            </a:r>
            <a:r>
              <a:rPr sz="3600" b="0" i="0" spc="-20" dirty="0">
                <a:latin typeface="Calibri Light"/>
                <a:cs typeface="Calibri Light"/>
              </a:rPr>
              <a:t>redes</a:t>
            </a:r>
            <a:r>
              <a:rPr sz="3600" b="0" i="0" spc="-130" dirty="0">
                <a:latin typeface="Calibri Light"/>
                <a:cs typeface="Calibri Light"/>
              </a:rPr>
              <a:t> </a:t>
            </a:r>
            <a:r>
              <a:rPr sz="3600" b="0" i="0" dirty="0">
                <a:latin typeface="Calibri Light"/>
                <a:cs typeface="Calibri Light"/>
              </a:rPr>
              <a:t>de</a:t>
            </a:r>
            <a:r>
              <a:rPr sz="3600" b="0" i="0" spc="-95" dirty="0">
                <a:latin typeface="Calibri Light"/>
                <a:cs typeface="Calibri Light"/>
              </a:rPr>
              <a:t> </a:t>
            </a:r>
            <a:r>
              <a:rPr sz="3600" b="0" i="0" spc="-10" dirty="0">
                <a:latin typeface="Calibri Light"/>
                <a:cs typeface="Calibri Light"/>
              </a:rPr>
              <a:t>Distribución</a:t>
            </a:r>
            <a:endParaRPr sz="3600">
              <a:latin typeface="Calibri Light"/>
              <a:cs typeface="Calibri Ligh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088" y="1228344"/>
            <a:ext cx="2408236" cy="4134611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285" y="144526"/>
            <a:ext cx="68376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i="0" spc="-35" dirty="0">
                <a:latin typeface="Calibri Light"/>
                <a:cs typeface="Calibri Light"/>
              </a:rPr>
              <a:t>Costos</a:t>
            </a:r>
            <a:r>
              <a:rPr sz="4400" b="0" i="0" spc="-170" dirty="0">
                <a:latin typeface="Calibri Light"/>
                <a:cs typeface="Calibri Light"/>
              </a:rPr>
              <a:t> </a:t>
            </a:r>
            <a:r>
              <a:rPr sz="4400" b="0" i="0" dirty="0">
                <a:latin typeface="Calibri Light"/>
                <a:cs typeface="Calibri Light"/>
              </a:rPr>
              <a:t>de</a:t>
            </a:r>
            <a:r>
              <a:rPr sz="4400" b="0" i="0" spc="-160" dirty="0">
                <a:latin typeface="Calibri Light"/>
                <a:cs typeface="Calibri Light"/>
              </a:rPr>
              <a:t> </a:t>
            </a:r>
            <a:r>
              <a:rPr sz="4400" b="0" i="0" dirty="0">
                <a:latin typeface="Calibri Light"/>
                <a:cs typeface="Calibri Light"/>
              </a:rPr>
              <a:t>las</a:t>
            </a:r>
            <a:r>
              <a:rPr sz="4400" b="0" i="0" spc="-160" dirty="0">
                <a:latin typeface="Calibri Light"/>
                <a:cs typeface="Calibri Light"/>
              </a:rPr>
              <a:t> </a:t>
            </a:r>
            <a:r>
              <a:rPr sz="4400" b="0" i="0" spc="-45" dirty="0">
                <a:latin typeface="Calibri Light"/>
                <a:cs typeface="Calibri Light"/>
              </a:rPr>
              <a:t>Pérdidas</a:t>
            </a:r>
            <a:r>
              <a:rPr sz="4400" b="0" i="0" spc="-170" dirty="0">
                <a:latin typeface="Calibri Light"/>
                <a:cs typeface="Calibri Light"/>
              </a:rPr>
              <a:t> </a:t>
            </a:r>
            <a:r>
              <a:rPr sz="4400" b="0" i="0" spc="-60" dirty="0">
                <a:latin typeface="Calibri Light"/>
                <a:cs typeface="Calibri Light"/>
              </a:rPr>
              <a:t>Técnicas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1679" y="1565147"/>
            <a:ext cx="2449068" cy="17449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14727" y="3566159"/>
            <a:ext cx="2481072" cy="17907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22316" y="907770"/>
            <a:ext cx="5260340" cy="5098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52400" marR="1240790" indent="-132715">
              <a:lnSpc>
                <a:spcPct val="121000"/>
              </a:lnSpc>
              <a:spcBef>
                <a:spcPts val="120"/>
              </a:spcBef>
            </a:pP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Costos</a:t>
            </a:r>
            <a:r>
              <a:rPr sz="2000" b="1" i="1" spc="-4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de</a:t>
            </a:r>
            <a:r>
              <a:rPr sz="2000" b="1" i="1" spc="-1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las</a:t>
            </a:r>
            <a:r>
              <a:rPr sz="2000" b="1" i="1" spc="-3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B00043"/>
                </a:solidFill>
                <a:latin typeface="Arial"/>
                <a:cs typeface="Arial"/>
              </a:rPr>
              <a:t>Instalaciones: </a:t>
            </a:r>
            <a:r>
              <a:rPr sz="2000" dirty="0">
                <a:latin typeface="Microsoft Sans Serif"/>
                <a:cs typeface="Microsoft Sans Serif"/>
              </a:rPr>
              <a:t>Pérdidas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debido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indisponibilidad </a:t>
            </a:r>
            <a:r>
              <a:rPr sz="2000" dirty="0">
                <a:latin typeface="Microsoft Sans Serif"/>
                <a:cs typeface="Microsoft Sans Serif"/>
              </a:rPr>
              <a:t>Daño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instalación</a:t>
            </a:r>
            <a:endParaRPr sz="2000">
              <a:latin typeface="Microsoft Sans Serif"/>
              <a:cs typeface="Microsoft Sans Serif"/>
            </a:endParaRPr>
          </a:p>
          <a:p>
            <a:pPr marL="1524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Puesta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servicios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generadores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</a:t>
            </a:r>
            <a:endParaRPr sz="2000">
              <a:latin typeface="Microsoft Sans Serif"/>
              <a:cs typeface="Microsoft Sans Serif"/>
            </a:endParaRPr>
          </a:p>
          <a:p>
            <a:pPr marL="373380">
              <a:lnSpc>
                <a:spcPct val="100000"/>
              </a:lnSpc>
            </a:pPr>
            <a:r>
              <a:rPr sz="2000" spc="-10" dirty="0">
                <a:latin typeface="Microsoft Sans Serif"/>
                <a:cs typeface="Microsoft Sans Serif"/>
              </a:rPr>
              <a:t>reserva</a:t>
            </a:r>
            <a:endParaRPr sz="2000">
              <a:latin typeface="Microsoft Sans Serif"/>
              <a:cs typeface="Microsoft Sans Serif"/>
            </a:endParaRPr>
          </a:p>
          <a:p>
            <a:pPr marL="152400" marR="2103755">
              <a:lnSpc>
                <a:spcPct val="12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Multas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por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indisponibilidad </a:t>
            </a:r>
            <a:r>
              <a:rPr sz="2000" dirty="0">
                <a:latin typeface="Microsoft Sans Serif"/>
                <a:cs typeface="Microsoft Sans Serif"/>
              </a:rPr>
              <a:t>Insatisfacción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del</a:t>
            </a:r>
            <a:r>
              <a:rPr sz="2000" spc="-10" dirty="0">
                <a:latin typeface="Microsoft Sans Serif"/>
                <a:cs typeface="Microsoft Sans Serif"/>
              </a:rPr>
              <a:t> Cliente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Costos</a:t>
            </a:r>
            <a:r>
              <a:rPr sz="2000" b="1" i="1" spc="-3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de</a:t>
            </a:r>
            <a:r>
              <a:rPr sz="2000" b="1" i="1" spc="-1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los</a:t>
            </a:r>
            <a:r>
              <a:rPr sz="2000" b="1" i="1" spc="-2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B00043"/>
                </a:solidFill>
                <a:latin typeface="Arial"/>
                <a:cs typeface="Arial"/>
              </a:rPr>
              <a:t>Clientes:</a:t>
            </a:r>
            <a:endParaRPr sz="2000">
              <a:latin typeface="Arial"/>
              <a:cs typeface="Arial"/>
            </a:endParaRPr>
          </a:p>
          <a:p>
            <a:pPr marL="152400" marR="666750">
              <a:lnSpc>
                <a:spcPct val="12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Problemas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procesos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productivos </a:t>
            </a:r>
            <a:r>
              <a:rPr sz="2000" dirty="0">
                <a:latin typeface="Microsoft Sans Serif"/>
                <a:cs typeface="Microsoft Sans Serif"/>
              </a:rPr>
              <a:t>Tiempos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improductivos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solidFill>
                  <a:srgbClr val="B00043"/>
                </a:solidFill>
                <a:latin typeface="Arial"/>
                <a:cs typeface="Arial"/>
              </a:rPr>
              <a:t>Problemas</a:t>
            </a:r>
            <a:r>
              <a:rPr sz="2000" b="1" i="1" spc="-4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B00043"/>
                </a:solidFill>
                <a:latin typeface="Arial"/>
                <a:cs typeface="Arial"/>
              </a:rPr>
              <a:t>Políticos:</a:t>
            </a:r>
            <a:endParaRPr sz="2000">
              <a:latin typeface="Arial"/>
              <a:cs typeface="Arial"/>
            </a:endParaRPr>
          </a:p>
          <a:p>
            <a:pPr marL="1524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Microsoft Sans Serif"/>
                <a:cs typeface="Microsoft Sans Serif"/>
              </a:rPr>
              <a:t>Presión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Gobierno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mejorar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servicio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2822" y="164338"/>
            <a:ext cx="9406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0" dirty="0">
                <a:latin typeface="Calibri Light"/>
                <a:cs typeface="Calibri Light"/>
              </a:rPr>
              <a:t>Por</a:t>
            </a:r>
            <a:r>
              <a:rPr sz="3600" b="0" i="0" spc="-135" dirty="0">
                <a:latin typeface="Calibri Light"/>
                <a:cs typeface="Calibri Light"/>
              </a:rPr>
              <a:t> </a:t>
            </a:r>
            <a:r>
              <a:rPr sz="3600" b="0" i="0" spc="-40" dirty="0">
                <a:latin typeface="Calibri Light"/>
                <a:cs typeface="Calibri Light"/>
              </a:rPr>
              <a:t>consiguiente</a:t>
            </a:r>
            <a:r>
              <a:rPr sz="3600" b="0" i="0" spc="-140" dirty="0">
                <a:latin typeface="Calibri Light"/>
                <a:cs typeface="Calibri Light"/>
              </a:rPr>
              <a:t> </a:t>
            </a:r>
            <a:r>
              <a:rPr sz="3600" b="0" i="0" dirty="0">
                <a:latin typeface="Calibri Light"/>
                <a:cs typeface="Calibri Light"/>
              </a:rPr>
              <a:t>la</a:t>
            </a:r>
            <a:r>
              <a:rPr sz="3600" b="0" i="0" spc="-120" dirty="0">
                <a:latin typeface="Calibri Light"/>
                <a:cs typeface="Calibri Light"/>
              </a:rPr>
              <a:t> </a:t>
            </a:r>
            <a:r>
              <a:rPr sz="3600" b="0" i="0" spc="-35" dirty="0">
                <a:latin typeface="Calibri Light"/>
                <a:cs typeface="Calibri Light"/>
              </a:rPr>
              <a:t>Distribución</a:t>
            </a:r>
            <a:r>
              <a:rPr sz="3600" b="0" i="0" spc="-140" dirty="0">
                <a:latin typeface="Calibri Light"/>
                <a:cs typeface="Calibri Light"/>
              </a:rPr>
              <a:t> </a:t>
            </a:r>
            <a:r>
              <a:rPr sz="3600" b="0" i="0" dirty="0">
                <a:latin typeface="Calibri Light"/>
                <a:cs typeface="Calibri Light"/>
              </a:rPr>
              <a:t>de</a:t>
            </a:r>
            <a:r>
              <a:rPr sz="3600" b="0" i="0" spc="-110" dirty="0">
                <a:latin typeface="Calibri Light"/>
                <a:cs typeface="Calibri Light"/>
              </a:rPr>
              <a:t> </a:t>
            </a:r>
            <a:r>
              <a:rPr sz="3600" b="0" i="0" spc="-30" dirty="0">
                <a:latin typeface="Calibri Light"/>
                <a:cs typeface="Calibri Light"/>
              </a:rPr>
              <a:t>Energía</a:t>
            </a:r>
            <a:r>
              <a:rPr sz="3600" b="0" i="0" spc="-145" dirty="0">
                <a:latin typeface="Calibri Light"/>
                <a:cs typeface="Calibri Light"/>
              </a:rPr>
              <a:t> </a:t>
            </a:r>
            <a:r>
              <a:rPr sz="3600" b="0" i="0" spc="-10" dirty="0">
                <a:latin typeface="Calibri Light"/>
                <a:cs typeface="Calibri Light"/>
              </a:rPr>
              <a:t>necesita:</a:t>
            </a:r>
            <a:endParaRPr sz="36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0871" y="3648455"/>
            <a:ext cx="2255520" cy="191109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77057" y="1231138"/>
            <a:ext cx="4745990" cy="1794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Saber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que</a:t>
            </a:r>
            <a:r>
              <a:rPr sz="1800" b="1" i="1" spc="-1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está</a:t>
            </a:r>
            <a:r>
              <a:rPr sz="1800" b="1" i="1" spc="-2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pasando</a:t>
            </a:r>
            <a:r>
              <a:rPr sz="1800" b="1" i="1" spc="4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25" dirty="0">
                <a:latin typeface="Arial"/>
                <a:cs typeface="Arial"/>
              </a:rPr>
              <a:t> Red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Minimizar</a:t>
            </a:r>
            <a:r>
              <a:rPr sz="1800" b="1" i="1" spc="-3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los</a:t>
            </a:r>
            <a:r>
              <a:rPr sz="1800" b="1" i="1" spc="-1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Costos</a:t>
            </a:r>
            <a:r>
              <a:rPr sz="1800" b="1" i="1" spc="4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Operación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Controlar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Circunstacias</a:t>
            </a:r>
            <a:r>
              <a:rPr sz="1800" b="1" i="1" spc="-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B00043"/>
                </a:solidFill>
                <a:latin typeface="Arial"/>
                <a:cs typeface="Arial"/>
              </a:rPr>
              <a:t>Intempestivas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1016" y="3653028"/>
            <a:ext cx="2479548" cy="18302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7471" y="3648455"/>
            <a:ext cx="2258568" cy="1833372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4629" y="606298"/>
            <a:ext cx="47879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Arial"/>
                <a:cs typeface="Arial"/>
              </a:rPr>
              <a:t>Como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Solucionar</a:t>
            </a:r>
            <a:r>
              <a:rPr sz="2800" b="1" spc="-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las</a:t>
            </a:r>
            <a:r>
              <a:rPr sz="2800" b="1" spc="-9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fallas?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4708" y="1974545"/>
            <a:ext cx="6778625" cy="938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54"/>
              </a:lnSpc>
              <a:spcBef>
                <a:spcPts val="95"/>
              </a:spcBef>
            </a:pPr>
            <a:r>
              <a:rPr sz="1800" dirty="0">
                <a:solidFill>
                  <a:srgbClr val="B00043"/>
                </a:solidFill>
              </a:rPr>
              <a:t>Las</a:t>
            </a:r>
            <a:r>
              <a:rPr sz="1800" spc="-5" dirty="0">
                <a:solidFill>
                  <a:srgbClr val="B00043"/>
                </a:solidFill>
              </a:rPr>
              <a:t> </a:t>
            </a:r>
            <a:r>
              <a:rPr dirty="0">
                <a:solidFill>
                  <a:srgbClr val="B00043"/>
                </a:solidFill>
              </a:rPr>
              <a:t>fallas</a:t>
            </a:r>
            <a:r>
              <a:rPr spc="-5" dirty="0">
                <a:solidFill>
                  <a:srgbClr val="B00043"/>
                </a:solidFill>
              </a:rPr>
              <a:t> </a:t>
            </a:r>
            <a:r>
              <a:rPr spc="-20" dirty="0">
                <a:solidFill>
                  <a:srgbClr val="B00043"/>
                </a:solidFill>
              </a:rPr>
              <a:t>transitorias</a:t>
            </a:r>
            <a:r>
              <a:rPr spc="-240" dirty="0">
                <a:solidFill>
                  <a:srgbClr val="B00043"/>
                </a:solidFill>
              </a:rPr>
              <a:t> </a:t>
            </a:r>
            <a:r>
              <a:rPr sz="1800" dirty="0">
                <a:solidFill>
                  <a:srgbClr val="B00043"/>
                </a:solidFill>
              </a:rPr>
              <a:t>son el</a:t>
            </a:r>
            <a:r>
              <a:rPr sz="1800" spc="5" dirty="0">
                <a:solidFill>
                  <a:srgbClr val="B00043"/>
                </a:solidFill>
              </a:rPr>
              <a:t> </a:t>
            </a:r>
            <a:r>
              <a:rPr sz="1800" dirty="0">
                <a:solidFill>
                  <a:srgbClr val="B00043"/>
                </a:solidFill>
              </a:rPr>
              <a:t>80%</a:t>
            </a:r>
            <a:r>
              <a:rPr sz="1800" spc="10" dirty="0">
                <a:solidFill>
                  <a:srgbClr val="B00043"/>
                </a:solidFill>
              </a:rPr>
              <a:t> </a:t>
            </a:r>
            <a:r>
              <a:rPr sz="1800" spc="-25" dirty="0">
                <a:solidFill>
                  <a:srgbClr val="B00043"/>
                </a:solidFill>
              </a:rPr>
              <a:t>!!!</a:t>
            </a:r>
            <a:endParaRPr sz="1800"/>
          </a:p>
          <a:p>
            <a:pPr marL="116205">
              <a:lnSpc>
                <a:spcPts val="3835"/>
              </a:lnSpc>
            </a:pPr>
            <a:r>
              <a:rPr sz="1800" b="0" i="0" dirty="0">
                <a:solidFill>
                  <a:srgbClr val="4D4D4D"/>
                </a:solidFill>
                <a:latin typeface="Microsoft Sans Serif"/>
                <a:cs typeface="Microsoft Sans Serif"/>
              </a:rPr>
              <a:t>éstas</a:t>
            </a:r>
            <a:r>
              <a:rPr sz="1800" b="0" i="0" spc="-7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800" b="0" i="0" dirty="0">
                <a:solidFill>
                  <a:srgbClr val="4D4D4D"/>
                </a:solidFill>
                <a:latin typeface="Microsoft Sans Serif"/>
                <a:cs typeface="Microsoft Sans Serif"/>
              </a:rPr>
              <a:t>pueden</a:t>
            </a:r>
            <a:r>
              <a:rPr sz="1800" b="0" i="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3200" b="0" i="0" spc="-10" dirty="0">
                <a:solidFill>
                  <a:srgbClr val="4D4D4D"/>
                </a:solidFill>
                <a:latin typeface="Microsoft Sans Serif"/>
                <a:cs typeface="Microsoft Sans Serif"/>
              </a:rPr>
              <a:t>eliminarse</a:t>
            </a:r>
            <a:r>
              <a:rPr sz="3200" b="0" i="0" spc="-36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800" b="0" i="0" dirty="0">
                <a:solidFill>
                  <a:srgbClr val="4D4D4D"/>
                </a:solidFill>
                <a:latin typeface="Microsoft Sans Serif"/>
                <a:cs typeface="Microsoft Sans Serif"/>
              </a:rPr>
              <a:t>utilizando un</a:t>
            </a:r>
            <a:r>
              <a:rPr sz="1800" b="0" i="0" spc="-3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800" b="0" i="0" dirty="0">
                <a:solidFill>
                  <a:srgbClr val="4D4D4D"/>
                </a:solidFill>
                <a:latin typeface="Microsoft Sans Serif"/>
                <a:cs typeface="Microsoft Sans Serif"/>
              </a:rPr>
              <a:t>recierre</a:t>
            </a:r>
            <a:r>
              <a:rPr sz="1800" b="0" i="0" spc="-15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800" b="0" i="0" spc="-10" dirty="0">
                <a:solidFill>
                  <a:srgbClr val="4D4D4D"/>
                </a:solidFill>
                <a:latin typeface="Microsoft Sans Serif"/>
                <a:cs typeface="Microsoft Sans Serif"/>
              </a:rPr>
              <a:t>automático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30080" y="3076955"/>
            <a:ext cx="1181735" cy="1526540"/>
            <a:chOff x="2930080" y="3076955"/>
            <a:chExt cx="1181735" cy="15265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4135" y="3076955"/>
              <a:ext cx="737615" cy="7330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0080" y="3147377"/>
              <a:ext cx="1140254" cy="145561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1095" y="1889251"/>
            <a:ext cx="1126236" cy="109473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793748" y="4785359"/>
            <a:ext cx="1272540" cy="1087755"/>
            <a:chOff x="1793748" y="4785359"/>
            <a:chExt cx="1272540" cy="108775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3748" y="5218175"/>
              <a:ext cx="675132" cy="53187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93580" y="4825999"/>
              <a:ext cx="666750" cy="232410"/>
            </a:xfrm>
            <a:custGeom>
              <a:avLst/>
              <a:gdLst/>
              <a:ahLst/>
              <a:cxnLst/>
              <a:rect l="l" t="t" r="r" b="b"/>
              <a:pathLst>
                <a:path w="666750" h="232410">
                  <a:moveTo>
                    <a:pt x="121781" y="9143"/>
                  </a:moveTo>
                  <a:lnTo>
                    <a:pt x="114702" y="3429"/>
                  </a:lnTo>
                  <a:lnTo>
                    <a:pt x="114875" y="0"/>
                  </a:lnTo>
                  <a:lnTo>
                    <a:pt x="129549" y="1143"/>
                  </a:lnTo>
                  <a:lnTo>
                    <a:pt x="202030" y="18660"/>
                  </a:lnTo>
                  <a:lnTo>
                    <a:pt x="250376" y="32166"/>
                  </a:lnTo>
                  <a:lnTo>
                    <a:pt x="306526" y="48162"/>
                  </a:lnTo>
                  <a:lnTo>
                    <a:pt x="365992" y="65149"/>
                  </a:lnTo>
                  <a:lnTo>
                    <a:pt x="424288" y="81628"/>
                  </a:lnTo>
                  <a:lnTo>
                    <a:pt x="476926" y="96098"/>
                  </a:lnTo>
                  <a:lnTo>
                    <a:pt x="519418" y="107061"/>
                  </a:lnTo>
                  <a:lnTo>
                    <a:pt x="573456" y="118802"/>
                  </a:lnTo>
                  <a:lnTo>
                    <a:pt x="613017" y="125079"/>
                  </a:lnTo>
                  <a:lnTo>
                    <a:pt x="642576" y="128474"/>
                  </a:lnTo>
                  <a:lnTo>
                    <a:pt x="666611" y="131572"/>
                  </a:lnTo>
                </a:path>
                <a:path w="666750" h="232410">
                  <a:moveTo>
                    <a:pt x="6846" y="108457"/>
                  </a:moveTo>
                  <a:lnTo>
                    <a:pt x="0" y="102653"/>
                  </a:lnTo>
                  <a:lnTo>
                    <a:pt x="178" y="99171"/>
                  </a:lnTo>
                  <a:lnTo>
                    <a:pt x="14454" y="100331"/>
                  </a:lnTo>
                  <a:lnTo>
                    <a:pt x="49899" y="108457"/>
                  </a:lnTo>
                  <a:lnTo>
                    <a:pt x="84766" y="118057"/>
                  </a:lnTo>
                  <a:lnTo>
                    <a:pt x="131233" y="131692"/>
                  </a:lnTo>
                  <a:lnTo>
                    <a:pt x="185206" y="147849"/>
                  </a:lnTo>
                  <a:lnTo>
                    <a:pt x="242594" y="165013"/>
                  </a:lnTo>
                  <a:lnTo>
                    <a:pt x="299304" y="181668"/>
                  </a:lnTo>
                  <a:lnTo>
                    <a:pt x="351244" y="196299"/>
                  </a:lnTo>
                  <a:lnTo>
                    <a:pt x="394323" y="207391"/>
                  </a:lnTo>
                  <a:lnTo>
                    <a:pt x="453739" y="219261"/>
                  </a:lnTo>
                  <a:lnTo>
                    <a:pt x="502463" y="225583"/>
                  </a:lnTo>
                  <a:lnTo>
                    <a:pt x="541948" y="229000"/>
                  </a:lnTo>
                  <a:lnTo>
                    <a:pt x="573647" y="232156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25802" y="4815077"/>
              <a:ext cx="302260" cy="253365"/>
            </a:xfrm>
            <a:custGeom>
              <a:avLst/>
              <a:gdLst/>
              <a:ahLst/>
              <a:cxnLst/>
              <a:rect l="l" t="t" r="r" b="b"/>
              <a:pathLst>
                <a:path w="302260" h="253364">
                  <a:moveTo>
                    <a:pt x="0" y="252984"/>
                  </a:moveTo>
                  <a:lnTo>
                    <a:pt x="301752" y="0"/>
                  </a:lnTo>
                </a:path>
              </a:pathLst>
            </a:custGeom>
            <a:ln w="28956">
              <a:solidFill>
                <a:srgbClr val="996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83536" y="4814315"/>
              <a:ext cx="143510" cy="554990"/>
            </a:xfrm>
            <a:custGeom>
              <a:avLst/>
              <a:gdLst/>
              <a:ahLst/>
              <a:cxnLst/>
              <a:rect l="l" t="t" r="r" b="b"/>
              <a:pathLst>
                <a:path w="143510" h="554989">
                  <a:moveTo>
                    <a:pt x="0" y="0"/>
                  </a:moveTo>
                  <a:lnTo>
                    <a:pt x="143256" y="554735"/>
                  </a:lnTo>
                </a:path>
              </a:pathLst>
            </a:custGeom>
            <a:ln w="57912">
              <a:solidFill>
                <a:srgbClr val="996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5819" y="5620511"/>
              <a:ext cx="573405" cy="252729"/>
            </a:xfrm>
            <a:custGeom>
              <a:avLst/>
              <a:gdLst/>
              <a:ahLst/>
              <a:cxnLst/>
              <a:rect l="l" t="t" r="r" b="b"/>
              <a:pathLst>
                <a:path w="573405" h="252729">
                  <a:moveTo>
                    <a:pt x="226964" y="0"/>
                  </a:moveTo>
                  <a:lnTo>
                    <a:pt x="203307" y="6699"/>
                  </a:lnTo>
                  <a:lnTo>
                    <a:pt x="183721" y="22069"/>
                  </a:lnTo>
                  <a:lnTo>
                    <a:pt x="164135" y="39015"/>
                  </a:lnTo>
                  <a:lnTo>
                    <a:pt x="140477" y="50444"/>
                  </a:lnTo>
                  <a:lnTo>
                    <a:pt x="108037" y="52808"/>
                  </a:lnTo>
                  <a:lnTo>
                    <a:pt x="35107" y="48079"/>
                  </a:lnTo>
                  <a:lnTo>
                    <a:pt x="10810" y="50444"/>
                  </a:lnTo>
                  <a:lnTo>
                    <a:pt x="684" y="58324"/>
                  </a:lnTo>
                  <a:lnTo>
                    <a:pt x="0" y="69354"/>
                  </a:lnTo>
                  <a:lnTo>
                    <a:pt x="4720" y="83537"/>
                  </a:lnTo>
                  <a:lnTo>
                    <a:pt x="10810" y="100876"/>
                  </a:lnTo>
                  <a:lnTo>
                    <a:pt x="15557" y="123733"/>
                  </a:lnTo>
                  <a:lnTo>
                    <a:pt x="33099" y="178901"/>
                  </a:lnTo>
                  <a:lnTo>
                    <a:pt x="89144" y="220274"/>
                  </a:lnTo>
                  <a:lnTo>
                    <a:pt x="135096" y="236432"/>
                  </a:lnTo>
                  <a:lnTo>
                    <a:pt x="183739" y="247861"/>
                  </a:lnTo>
                  <a:lnTo>
                    <a:pt x="226964" y="252196"/>
                  </a:lnTo>
                  <a:lnTo>
                    <a:pt x="262403" y="244314"/>
                  </a:lnTo>
                  <a:lnTo>
                    <a:pt x="294449" y="226974"/>
                  </a:lnTo>
                  <a:lnTo>
                    <a:pt x="325137" y="209634"/>
                  </a:lnTo>
                  <a:lnTo>
                    <a:pt x="356504" y="201752"/>
                  </a:lnTo>
                  <a:lnTo>
                    <a:pt x="389981" y="210816"/>
                  </a:lnTo>
                  <a:lnTo>
                    <a:pt x="424100" y="230127"/>
                  </a:lnTo>
                  <a:lnTo>
                    <a:pt x="456838" y="247861"/>
                  </a:lnTo>
                  <a:lnTo>
                    <a:pt x="486171" y="252196"/>
                  </a:lnTo>
                  <a:lnTo>
                    <a:pt x="517937" y="237617"/>
                  </a:lnTo>
                  <a:lnTo>
                    <a:pt x="551037" y="211216"/>
                  </a:lnTo>
                  <a:lnTo>
                    <a:pt x="573325" y="180087"/>
                  </a:lnTo>
                  <a:lnTo>
                    <a:pt x="572658" y="151320"/>
                  </a:lnTo>
                  <a:lnTo>
                    <a:pt x="547423" y="130335"/>
                  </a:lnTo>
                  <a:lnTo>
                    <a:pt x="503851" y="108544"/>
                  </a:lnTo>
                  <a:lnTo>
                    <a:pt x="451281" y="87157"/>
                  </a:lnTo>
                  <a:lnTo>
                    <a:pt x="399052" y="67387"/>
                  </a:lnTo>
                  <a:lnTo>
                    <a:pt x="356504" y="50444"/>
                  </a:lnTo>
                  <a:lnTo>
                    <a:pt x="317047" y="31921"/>
                  </a:lnTo>
                  <a:lnTo>
                    <a:pt x="283638" y="15763"/>
                  </a:lnTo>
                  <a:lnTo>
                    <a:pt x="254277" y="4335"/>
                  </a:lnTo>
                  <a:lnTo>
                    <a:pt x="226964" y="0"/>
                  </a:lnTo>
                  <a:close/>
                </a:path>
              </a:pathLst>
            </a:custGeom>
            <a:solidFill>
              <a:srgbClr val="00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49068" y="5369051"/>
              <a:ext cx="85725" cy="405765"/>
            </a:xfrm>
            <a:custGeom>
              <a:avLst/>
              <a:gdLst/>
              <a:ahLst/>
              <a:cxnLst/>
              <a:rect l="l" t="t" r="r" b="b"/>
              <a:pathLst>
                <a:path w="85725" h="405764">
                  <a:moveTo>
                    <a:pt x="85343" y="0"/>
                  </a:moveTo>
                  <a:lnTo>
                    <a:pt x="0" y="405384"/>
                  </a:lnTo>
                </a:path>
              </a:pathLst>
            </a:custGeom>
            <a:ln w="57912">
              <a:solidFill>
                <a:srgbClr val="996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19902" y="5041185"/>
              <a:ext cx="575310" cy="128270"/>
            </a:xfrm>
            <a:custGeom>
              <a:avLst/>
              <a:gdLst/>
              <a:ahLst/>
              <a:cxnLst/>
              <a:rect l="l" t="t" r="r" b="b"/>
              <a:pathLst>
                <a:path w="575310" h="128270">
                  <a:moveTo>
                    <a:pt x="6915" y="9477"/>
                  </a:moveTo>
                  <a:lnTo>
                    <a:pt x="0" y="3565"/>
                  </a:lnTo>
                  <a:lnTo>
                    <a:pt x="168" y="0"/>
                  </a:lnTo>
                  <a:lnTo>
                    <a:pt x="14505" y="1172"/>
                  </a:lnTo>
                  <a:lnTo>
                    <a:pt x="50095" y="9477"/>
                  </a:lnTo>
                  <a:lnTo>
                    <a:pt x="84992" y="19411"/>
                  </a:lnTo>
                  <a:lnTo>
                    <a:pt x="131536" y="33554"/>
                  </a:lnTo>
                  <a:lnTo>
                    <a:pt x="185622" y="50302"/>
                  </a:lnTo>
                  <a:lnTo>
                    <a:pt x="243145" y="68046"/>
                  </a:lnTo>
                  <a:lnTo>
                    <a:pt x="300000" y="85183"/>
                  </a:lnTo>
                  <a:lnTo>
                    <a:pt x="352080" y="100104"/>
                  </a:lnTo>
                  <a:lnTo>
                    <a:pt x="395281" y="111204"/>
                  </a:lnTo>
                  <a:lnTo>
                    <a:pt x="454884" y="121862"/>
                  </a:lnTo>
                  <a:lnTo>
                    <a:pt x="503771" y="125983"/>
                  </a:lnTo>
                  <a:lnTo>
                    <a:pt x="543371" y="126938"/>
                  </a:lnTo>
                  <a:lnTo>
                    <a:pt x="575113" y="12809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394708" y="3901821"/>
            <a:ext cx="5191760" cy="9378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50"/>
              </a:lnSpc>
              <a:spcBef>
                <a:spcPts val="95"/>
              </a:spcBef>
            </a:pP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El</a:t>
            </a:r>
            <a:r>
              <a:rPr sz="1800" b="1" i="1" spc="-3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resto</a:t>
            </a:r>
            <a:r>
              <a:rPr sz="1800" b="1" i="1" spc="-5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B00043"/>
                </a:solidFill>
                <a:latin typeface="Arial"/>
                <a:cs typeface="Arial"/>
              </a:rPr>
              <a:t>son</a:t>
            </a:r>
            <a:r>
              <a:rPr sz="1800" b="1" i="1" spc="-2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B00043"/>
                </a:solidFill>
                <a:latin typeface="Arial"/>
                <a:cs typeface="Arial"/>
              </a:rPr>
              <a:t>fallas</a:t>
            </a:r>
            <a:r>
              <a:rPr sz="2800" b="1" i="1" spc="-30" dirty="0">
                <a:solidFill>
                  <a:srgbClr val="B00043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B00043"/>
                </a:solidFill>
                <a:latin typeface="Arial"/>
                <a:cs typeface="Arial"/>
              </a:rPr>
              <a:t>permanentes</a:t>
            </a:r>
            <a:endParaRPr sz="2800">
              <a:latin typeface="Arial"/>
              <a:cs typeface="Arial"/>
            </a:endParaRPr>
          </a:p>
          <a:p>
            <a:pPr marL="641985">
              <a:lnSpc>
                <a:spcPts val="3829"/>
              </a:lnSpc>
            </a:pPr>
            <a:r>
              <a:rPr sz="1800" dirty="0">
                <a:solidFill>
                  <a:srgbClr val="4D4D4D"/>
                </a:solidFill>
                <a:latin typeface="Microsoft Sans Serif"/>
                <a:cs typeface="Microsoft Sans Serif"/>
              </a:rPr>
              <a:t>éstas</a:t>
            </a:r>
            <a:r>
              <a:rPr sz="1800" spc="1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D4D4D"/>
                </a:solidFill>
                <a:latin typeface="Microsoft Sans Serif"/>
                <a:cs typeface="Microsoft Sans Serif"/>
              </a:rPr>
              <a:t>necesitan</a:t>
            </a:r>
            <a:r>
              <a:rPr sz="1800" spc="2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D4D4D"/>
                </a:solidFill>
                <a:latin typeface="Microsoft Sans Serif"/>
                <a:cs typeface="Microsoft Sans Serif"/>
              </a:rPr>
              <a:t>ser</a:t>
            </a:r>
            <a:r>
              <a:rPr sz="1800" spc="-5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4D4D4D"/>
                </a:solidFill>
                <a:latin typeface="Microsoft Sans Serif"/>
                <a:cs typeface="Microsoft Sans Serif"/>
              </a:rPr>
              <a:t>aisladas</a:t>
            </a:r>
            <a:r>
              <a:rPr sz="3200" spc="-350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D4D4D"/>
                </a:solidFill>
                <a:latin typeface="Microsoft Sans Serif"/>
                <a:cs typeface="Microsoft Sans Serif"/>
              </a:rPr>
              <a:t>de la</a:t>
            </a:r>
            <a:r>
              <a:rPr sz="1800" spc="25" dirty="0">
                <a:solidFill>
                  <a:srgbClr val="4D4D4D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4D4D4D"/>
                </a:solidFill>
                <a:latin typeface="Microsoft Sans Serif"/>
                <a:cs typeface="Microsoft Sans Serif"/>
              </a:rPr>
              <a:t>red.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1541" y="316814"/>
            <a:ext cx="4870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0" spc="-35" dirty="0">
                <a:latin typeface="Calibri Light"/>
                <a:cs typeface="Calibri Light"/>
              </a:rPr>
              <a:t>Entonces,</a:t>
            </a:r>
            <a:r>
              <a:rPr sz="3600" b="0" i="0" spc="-120" dirty="0">
                <a:latin typeface="Calibri Light"/>
                <a:cs typeface="Calibri Light"/>
              </a:rPr>
              <a:t> </a:t>
            </a:r>
            <a:r>
              <a:rPr sz="3600" b="0" i="0" dirty="0">
                <a:latin typeface="Calibri Light"/>
                <a:cs typeface="Calibri Light"/>
              </a:rPr>
              <a:t>el</a:t>
            </a:r>
            <a:r>
              <a:rPr sz="3600" b="0" i="0" spc="-95" dirty="0">
                <a:latin typeface="Calibri Light"/>
                <a:cs typeface="Calibri Light"/>
              </a:rPr>
              <a:t> </a:t>
            </a:r>
            <a:r>
              <a:rPr sz="3600" b="0" i="0" spc="-20" dirty="0">
                <a:latin typeface="Calibri Light"/>
                <a:cs typeface="Calibri Light"/>
              </a:rPr>
              <a:t>Desafío</a:t>
            </a:r>
            <a:r>
              <a:rPr sz="3600" b="0" i="0" spc="-135" dirty="0">
                <a:latin typeface="Calibri Light"/>
                <a:cs typeface="Calibri Light"/>
              </a:rPr>
              <a:t> </a:t>
            </a:r>
            <a:r>
              <a:rPr sz="3600" b="0" i="0" spc="-10" dirty="0">
                <a:latin typeface="Calibri Light"/>
                <a:cs typeface="Calibri Light"/>
              </a:rPr>
              <a:t>es…….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03448" y="4930140"/>
            <a:ext cx="6966584" cy="1097280"/>
            <a:chOff x="3203448" y="4930140"/>
            <a:chExt cx="6966584" cy="1097280"/>
          </a:xfrm>
        </p:grpSpPr>
        <p:sp>
          <p:nvSpPr>
            <p:cNvPr id="4" name="object 4"/>
            <p:cNvSpPr/>
            <p:nvPr/>
          </p:nvSpPr>
          <p:spPr>
            <a:xfrm>
              <a:off x="3203448" y="4930140"/>
              <a:ext cx="6966584" cy="361315"/>
            </a:xfrm>
            <a:custGeom>
              <a:avLst/>
              <a:gdLst/>
              <a:ahLst/>
              <a:cxnLst/>
              <a:rect l="l" t="t" r="r" b="b"/>
              <a:pathLst>
                <a:path w="6966584" h="361314">
                  <a:moveTo>
                    <a:pt x="6966204" y="0"/>
                  </a:moveTo>
                  <a:lnTo>
                    <a:pt x="0" y="0"/>
                  </a:lnTo>
                  <a:lnTo>
                    <a:pt x="0" y="361188"/>
                  </a:lnTo>
                  <a:lnTo>
                    <a:pt x="6966204" y="361188"/>
                  </a:lnTo>
                  <a:lnTo>
                    <a:pt x="6966204" y="0"/>
                  </a:lnTo>
                  <a:close/>
                </a:path>
              </a:pathLst>
            </a:custGeom>
            <a:solidFill>
              <a:srgbClr val="CAD7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03448" y="5291328"/>
              <a:ext cx="6966584" cy="736600"/>
            </a:xfrm>
            <a:custGeom>
              <a:avLst/>
              <a:gdLst/>
              <a:ahLst/>
              <a:cxnLst/>
              <a:rect l="l" t="t" r="r" b="b"/>
              <a:pathLst>
                <a:path w="6966584" h="736600">
                  <a:moveTo>
                    <a:pt x="6966204" y="0"/>
                  </a:moveTo>
                  <a:lnTo>
                    <a:pt x="0" y="0"/>
                  </a:lnTo>
                  <a:lnTo>
                    <a:pt x="0" y="736092"/>
                  </a:lnTo>
                  <a:lnTo>
                    <a:pt x="6966204" y="736092"/>
                  </a:lnTo>
                  <a:lnTo>
                    <a:pt x="6966204" y="0"/>
                  </a:lnTo>
                  <a:close/>
                </a:path>
              </a:pathLst>
            </a:custGeom>
            <a:solidFill>
              <a:srgbClr val="E7EC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78151" y="1341119"/>
          <a:ext cx="8190864" cy="4710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9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680">
                <a:tc rowSpan="2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66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66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77777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2745" indent="-228600">
                        <a:lnSpc>
                          <a:spcPts val="2130"/>
                        </a:lnSpc>
                        <a:buClr>
                          <a:srgbClr val="008000"/>
                        </a:buClr>
                        <a:buFont typeface="Microsoft Sans Serif"/>
                        <a:buChar char="•"/>
                        <a:tabLst>
                          <a:tab pos="372745" algn="l"/>
                        </a:tabLst>
                      </a:pPr>
                      <a:r>
                        <a:rPr sz="2000" b="1" dirty="0">
                          <a:solidFill>
                            <a:srgbClr val="00942F"/>
                          </a:solidFill>
                          <a:latin typeface="Calibri"/>
                          <a:cs typeface="Calibri"/>
                        </a:rPr>
                        <a:t>Reducir</a:t>
                      </a:r>
                      <a:r>
                        <a:rPr sz="2000" b="1" spc="-65" dirty="0">
                          <a:solidFill>
                            <a:srgbClr val="00942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00942F"/>
                          </a:solidFill>
                          <a:latin typeface="Calibri"/>
                          <a:cs typeface="Calibri"/>
                        </a:rPr>
                        <a:t>las</a:t>
                      </a:r>
                      <a:r>
                        <a:rPr sz="2000" b="1" spc="-40" dirty="0">
                          <a:solidFill>
                            <a:srgbClr val="00942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942F"/>
                          </a:solidFill>
                          <a:latin typeface="Calibri"/>
                          <a:cs typeface="Calibri"/>
                        </a:rPr>
                        <a:t>Pérdidas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AD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495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7777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 indent="-220345">
                        <a:lnSpc>
                          <a:spcPts val="1880"/>
                        </a:lnSpc>
                        <a:buChar char="–"/>
                        <a:tabLst>
                          <a:tab pos="431165" algn="l"/>
                        </a:tabLst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Minimizar</a:t>
                      </a:r>
                      <a:r>
                        <a:rPr sz="1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 penalidades</a:t>
                      </a:r>
                      <a:r>
                        <a:rPr sz="1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&amp;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otros costos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 directos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31165" indent="-220345">
                        <a:lnSpc>
                          <a:spcPct val="100000"/>
                        </a:lnSpc>
                        <a:spcBef>
                          <a:spcPts val="380"/>
                        </a:spcBef>
                        <a:buChar char="–"/>
                        <a:tabLst>
                          <a:tab pos="431165" algn="l"/>
                        </a:tabLst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Maximizar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rentabilidad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510">
                <a:tc rowSpan="2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6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66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77777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2425" indent="-208279">
                        <a:lnSpc>
                          <a:spcPct val="100000"/>
                        </a:lnSpc>
                        <a:spcBef>
                          <a:spcPts val="284"/>
                        </a:spcBef>
                        <a:buClr>
                          <a:srgbClr val="008000"/>
                        </a:buClr>
                        <a:buFont typeface="Wingdings"/>
                        <a:buChar char=""/>
                        <a:tabLst>
                          <a:tab pos="352425" algn="l"/>
                        </a:tabLst>
                      </a:pPr>
                      <a:r>
                        <a:rPr sz="20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Eficiencia</a:t>
                      </a:r>
                      <a:r>
                        <a:rPr sz="2000" b="1" spc="-4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Operacional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6194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AD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1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032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7777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 indent="-220345">
                        <a:lnSpc>
                          <a:spcPts val="1880"/>
                        </a:lnSpc>
                        <a:buChar char="–"/>
                        <a:tabLst>
                          <a:tab pos="431165" algn="l"/>
                        </a:tabLst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líneas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31165" indent="-220345">
                        <a:lnSpc>
                          <a:spcPct val="100000"/>
                        </a:lnSpc>
                        <a:spcBef>
                          <a:spcPts val="384"/>
                        </a:spcBef>
                        <a:buChar char="–"/>
                        <a:tabLst>
                          <a:tab pos="431165" algn="l"/>
                        </a:tabLst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Localización</a:t>
                      </a:r>
                      <a:r>
                        <a:rPr sz="16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temprana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falla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780">
                <a:tc rowSpan="2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66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6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82295">
                      <a:solidFill>
                        <a:srgbClr val="FFFFFF"/>
                      </a:solidFill>
                      <a:prstDash val="solid"/>
                    </a:lnB>
                    <a:solidFill>
                      <a:srgbClr val="77777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8229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2425" indent="-208279">
                        <a:lnSpc>
                          <a:spcPct val="100000"/>
                        </a:lnSpc>
                        <a:spcBef>
                          <a:spcPts val="325"/>
                        </a:spcBef>
                        <a:buClr>
                          <a:srgbClr val="008000"/>
                        </a:buClr>
                        <a:buFont typeface="Wingdings"/>
                        <a:buChar char=""/>
                        <a:tabLst>
                          <a:tab pos="352425" algn="l"/>
                        </a:tabLst>
                      </a:pPr>
                      <a:r>
                        <a:rPr sz="18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Control</a:t>
                      </a:r>
                      <a:r>
                        <a:rPr sz="1800" b="1" spc="-2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800" b="1" spc="-3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Monitoreo</a:t>
                      </a:r>
                      <a:r>
                        <a:rPr sz="1800" b="1" spc="-3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800" b="1" spc="-25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800" b="1" spc="-2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Red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AD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4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94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82295">
                      <a:solidFill>
                        <a:srgbClr val="FFFFFF"/>
                      </a:solidFill>
                      <a:prstDash val="solid"/>
                    </a:lnB>
                    <a:solidFill>
                      <a:srgbClr val="7777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8229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 indent="-220345">
                        <a:lnSpc>
                          <a:spcPts val="1880"/>
                        </a:lnSpc>
                        <a:buChar char="–"/>
                        <a:tabLst>
                          <a:tab pos="431165" algn="l"/>
                        </a:tabLst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Comunicación</a:t>
                      </a:r>
                      <a:r>
                        <a:rPr sz="1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SCADA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431165" indent="-220345">
                        <a:lnSpc>
                          <a:spcPct val="100000"/>
                        </a:lnSpc>
                        <a:spcBef>
                          <a:spcPts val="380"/>
                        </a:spcBef>
                        <a:buChar char="–"/>
                        <a:tabLst>
                          <a:tab pos="431165" algn="l"/>
                        </a:tabLst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Control</a:t>
                      </a:r>
                      <a:r>
                        <a:rPr sz="16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remoto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82295">
                      <a:solidFill>
                        <a:srgbClr val="FFFFFF"/>
                      </a:solidFill>
                      <a:prstDash val="solid"/>
                    </a:lnB>
                    <a:solidFill>
                      <a:srgbClr val="E7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82295">
                      <a:solidFill>
                        <a:srgbClr val="FFFFFF"/>
                      </a:solidFill>
                      <a:prstDash val="soli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pPr marL="448309" indent="-208279">
                        <a:lnSpc>
                          <a:spcPct val="100000"/>
                        </a:lnSpc>
                        <a:spcBef>
                          <a:spcPts val="720"/>
                        </a:spcBef>
                        <a:buClr>
                          <a:srgbClr val="008000"/>
                        </a:buClr>
                        <a:buFont typeface="Wingdings"/>
                        <a:buChar char=""/>
                        <a:tabLst>
                          <a:tab pos="448309" algn="l"/>
                        </a:tabLst>
                      </a:pPr>
                      <a:r>
                        <a:rPr sz="20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Extensión</a:t>
                      </a:r>
                      <a:r>
                        <a:rPr sz="2000" b="1" spc="-3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2000" b="1" spc="-2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2000" b="1" spc="-15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vida</a:t>
                      </a:r>
                      <a:r>
                        <a:rPr sz="2000" b="1" spc="-5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0" dirty="0">
                          <a:solidFill>
                            <a:srgbClr val="00942F"/>
                          </a:solidFill>
                          <a:latin typeface="Arial"/>
                          <a:cs typeface="Arial"/>
                        </a:rPr>
                        <a:t>útil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527050" lvl="1" indent="-220345">
                        <a:lnSpc>
                          <a:spcPct val="100000"/>
                        </a:lnSpc>
                        <a:spcBef>
                          <a:spcPts val="409"/>
                        </a:spcBef>
                        <a:buChar char="–"/>
                        <a:tabLst>
                          <a:tab pos="527050" algn="l"/>
                        </a:tabLst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Prolongolar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vida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útil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líneas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527050" lvl="1" indent="-220345">
                        <a:lnSpc>
                          <a:spcPct val="100000"/>
                        </a:lnSpc>
                        <a:spcBef>
                          <a:spcPts val="385"/>
                        </a:spcBef>
                        <a:buChar char="–"/>
                        <a:tabLst>
                          <a:tab pos="527050" algn="l"/>
                        </a:tabLst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Expandir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capacidades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subestaciones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1440" marB="0">
                    <a:lnT w="82295">
                      <a:solidFill>
                        <a:srgbClr val="FFFFFF"/>
                      </a:solidFill>
                      <a:prstDash val="soli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98550"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66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66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solidFill>
                      <a:srgbClr val="777777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1440" marB="0">
                    <a:lnT w="82295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7034783" y="1395983"/>
            <a:ext cx="574675" cy="264160"/>
          </a:xfrm>
          <a:custGeom>
            <a:avLst/>
            <a:gdLst/>
            <a:ahLst/>
            <a:cxnLst/>
            <a:rect l="l" t="t" r="r" b="b"/>
            <a:pathLst>
              <a:path w="574675" h="264160">
                <a:moveTo>
                  <a:pt x="418846" y="0"/>
                </a:moveTo>
                <a:lnTo>
                  <a:pt x="418846" y="65912"/>
                </a:lnTo>
                <a:lnTo>
                  <a:pt x="0" y="65912"/>
                </a:lnTo>
                <a:lnTo>
                  <a:pt x="0" y="197738"/>
                </a:lnTo>
                <a:lnTo>
                  <a:pt x="418846" y="197738"/>
                </a:lnTo>
                <a:lnTo>
                  <a:pt x="418846" y="263651"/>
                </a:lnTo>
                <a:lnTo>
                  <a:pt x="574548" y="131825"/>
                </a:lnTo>
                <a:lnTo>
                  <a:pt x="4188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43928" y="2621279"/>
            <a:ext cx="573405" cy="264160"/>
          </a:xfrm>
          <a:custGeom>
            <a:avLst/>
            <a:gdLst/>
            <a:ahLst/>
            <a:cxnLst/>
            <a:rect l="l" t="t" r="r" b="b"/>
            <a:pathLst>
              <a:path w="573404" h="264160">
                <a:moveTo>
                  <a:pt x="417829" y="0"/>
                </a:moveTo>
                <a:lnTo>
                  <a:pt x="417829" y="65912"/>
                </a:lnTo>
                <a:lnTo>
                  <a:pt x="0" y="65912"/>
                </a:lnTo>
                <a:lnTo>
                  <a:pt x="0" y="197739"/>
                </a:lnTo>
                <a:lnTo>
                  <a:pt x="417829" y="197739"/>
                </a:lnTo>
                <a:lnTo>
                  <a:pt x="417829" y="263652"/>
                </a:lnTo>
                <a:lnTo>
                  <a:pt x="573024" y="131825"/>
                </a:lnTo>
                <a:lnTo>
                  <a:pt x="4178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46976" y="3779520"/>
            <a:ext cx="573405" cy="264160"/>
          </a:xfrm>
          <a:custGeom>
            <a:avLst/>
            <a:gdLst/>
            <a:ahLst/>
            <a:cxnLst/>
            <a:rect l="l" t="t" r="r" b="b"/>
            <a:pathLst>
              <a:path w="573404" h="264160">
                <a:moveTo>
                  <a:pt x="417829" y="0"/>
                </a:moveTo>
                <a:lnTo>
                  <a:pt x="417829" y="65912"/>
                </a:lnTo>
                <a:lnTo>
                  <a:pt x="0" y="65912"/>
                </a:lnTo>
                <a:lnTo>
                  <a:pt x="0" y="197738"/>
                </a:lnTo>
                <a:lnTo>
                  <a:pt x="417829" y="197738"/>
                </a:lnTo>
                <a:lnTo>
                  <a:pt x="417829" y="263651"/>
                </a:lnTo>
                <a:lnTo>
                  <a:pt x="573024" y="131825"/>
                </a:lnTo>
                <a:lnTo>
                  <a:pt x="4178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50023" y="4977384"/>
            <a:ext cx="573405" cy="264160"/>
          </a:xfrm>
          <a:custGeom>
            <a:avLst/>
            <a:gdLst/>
            <a:ahLst/>
            <a:cxnLst/>
            <a:rect l="l" t="t" r="r" b="b"/>
            <a:pathLst>
              <a:path w="573404" h="264160">
                <a:moveTo>
                  <a:pt x="417829" y="0"/>
                </a:moveTo>
                <a:lnTo>
                  <a:pt x="417829" y="65913"/>
                </a:lnTo>
                <a:lnTo>
                  <a:pt x="0" y="65913"/>
                </a:lnTo>
                <a:lnTo>
                  <a:pt x="0" y="197739"/>
                </a:lnTo>
                <a:lnTo>
                  <a:pt x="417829" y="197739"/>
                </a:lnTo>
                <a:lnTo>
                  <a:pt x="417829" y="263652"/>
                </a:lnTo>
                <a:lnTo>
                  <a:pt x="573024" y="131826"/>
                </a:lnTo>
                <a:lnTo>
                  <a:pt x="4178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8877" y="209550"/>
            <a:ext cx="711580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De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dónde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vienen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los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problemas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eléctricos</a:t>
            </a:r>
            <a:r>
              <a:rPr sz="2400" spc="-10" dirty="0">
                <a:latin typeface="Calibri"/>
                <a:cs typeface="Calibri"/>
              </a:rPr>
              <a:t>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7454" y="1148333"/>
            <a:ext cx="765810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Diferentes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estudios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muestran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consistentemente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que,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menos,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80%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todos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problemas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Calidad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Potencia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se </a:t>
            </a:r>
            <a:r>
              <a:rPr sz="2000" b="1" dirty="0">
                <a:latin typeface="Arial"/>
                <a:cs typeface="Arial"/>
              </a:rPr>
              <a:t>originan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dentro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instalaciones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10" dirty="0">
                <a:latin typeface="Arial"/>
                <a:cs typeface="Arial"/>
              </a:rPr>
              <a:t> cliente.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41202" y="2715312"/>
            <a:ext cx="5838825" cy="2014220"/>
            <a:chOff x="2841202" y="2715312"/>
            <a:chExt cx="5838825" cy="2014220"/>
          </a:xfrm>
        </p:grpSpPr>
        <p:sp>
          <p:nvSpPr>
            <p:cNvPr id="5" name="object 5"/>
            <p:cNvSpPr/>
            <p:nvPr/>
          </p:nvSpPr>
          <p:spPr>
            <a:xfrm>
              <a:off x="4114344" y="3155564"/>
              <a:ext cx="2207260" cy="921385"/>
            </a:xfrm>
            <a:custGeom>
              <a:avLst/>
              <a:gdLst/>
              <a:ahLst/>
              <a:cxnLst/>
              <a:rect l="l" t="t" r="r" b="b"/>
              <a:pathLst>
                <a:path w="2207260" h="921385">
                  <a:moveTo>
                    <a:pt x="0" y="0"/>
                  </a:moveTo>
                  <a:lnTo>
                    <a:pt x="0" y="701343"/>
                  </a:lnTo>
                  <a:lnTo>
                    <a:pt x="2207228" y="921306"/>
                  </a:lnTo>
                  <a:lnTo>
                    <a:pt x="2207228" y="220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41193" y="3473525"/>
              <a:ext cx="2350770" cy="1223645"/>
            </a:xfrm>
            <a:custGeom>
              <a:avLst/>
              <a:gdLst/>
              <a:ahLst/>
              <a:cxnLst/>
              <a:rect l="l" t="t" r="r" b="b"/>
              <a:pathLst>
                <a:path w="2350770" h="1223645">
                  <a:moveTo>
                    <a:pt x="2350224" y="0"/>
                  </a:moveTo>
                  <a:lnTo>
                    <a:pt x="904087" y="521970"/>
                  </a:lnTo>
                  <a:lnTo>
                    <a:pt x="904087" y="513829"/>
                  </a:lnTo>
                  <a:lnTo>
                    <a:pt x="873785" y="505688"/>
                  </a:lnTo>
                  <a:lnTo>
                    <a:pt x="836155" y="497332"/>
                  </a:lnTo>
                  <a:lnTo>
                    <a:pt x="655434" y="448500"/>
                  </a:lnTo>
                  <a:lnTo>
                    <a:pt x="632866" y="440359"/>
                  </a:lnTo>
                  <a:lnTo>
                    <a:pt x="572452" y="424078"/>
                  </a:lnTo>
                  <a:lnTo>
                    <a:pt x="549871" y="415937"/>
                  </a:lnTo>
                  <a:lnTo>
                    <a:pt x="519772" y="407809"/>
                  </a:lnTo>
                  <a:lnTo>
                    <a:pt x="474624" y="391528"/>
                  </a:lnTo>
                  <a:lnTo>
                    <a:pt x="444512" y="383387"/>
                  </a:lnTo>
                  <a:lnTo>
                    <a:pt x="421944" y="367106"/>
                  </a:lnTo>
                  <a:lnTo>
                    <a:pt x="399364" y="358648"/>
                  </a:lnTo>
                  <a:lnTo>
                    <a:pt x="331381" y="334225"/>
                  </a:lnTo>
                  <a:lnTo>
                    <a:pt x="316331" y="326097"/>
                  </a:lnTo>
                  <a:lnTo>
                    <a:pt x="293751" y="309816"/>
                  </a:lnTo>
                  <a:lnTo>
                    <a:pt x="271183" y="301675"/>
                  </a:lnTo>
                  <a:lnTo>
                    <a:pt x="256120" y="293535"/>
                  </a:lnTo>
                  <a:lnTo>
                    <a:pt x="233553" y="285394"/>
                  </a:lnTo>
                  <a:lnTo>
                    <a:pt x="218503" y="269125"/>
                  </a:lnTo>
                  <a:lnTo>
                    <a:pt x="188391" y="252844"/>
                  </a:lnTo>
                  <a:lnTo>
                    <a:pt x="173342" y="236562"/>
                  </a:lnTo>
                  <a:lnTo>
                    <a:pt x="143243" y="220294"/>
                  </a:lnTo>
                  <a:lnTo>
                    <a:pt x="127939" y="203796"/>
                  </a:lnTo>
                  <a:lnTo>
                    <a:pt x="97840" y="187515"/>
                  </a:lnTo>
                  <a:lnTo>
                    <a:pt x="90309" y="171234"/>
                  </a:lnTo>
                  <a:lnTo>
                    <a:pt x="75260" y="163093"/>
                  </a:lnTo>
                  <a:lnTo>
                    <a:pt x="67729" y="154965"/>
                  </a:lnTo>
                  <a:lnTo>
                    <a:pt x="60210" y="138684"/>
                  </a:lnTo>
                  <a:lnTo>
                    <a:pt x="52679" y="130543"/>
                  </a:lnTo>
                  <a:lnTo>
                    <a:pt x="37630" y="122402"/>
                  </a:lnTo>
                  <a:lnTo>
                    <a:pt x="30099" y="106133"/>
                  </a:lnTo>
                  <a:lnTo>
                    <a:pt x="30099" y="97993"/>
                  </a:lnTo>
                  <a:lnTo>
                    <a:pt x="22580" y="81711"/>
                  </a:lnTo>
                  <a:lnTo>
                    <a:pt x="15049" y="73253"/>
                  </a:lnTo>
                  <a:lnTo>
                    <a:pt x="7531" y="65112"/>
                  </a:lnTo>
                  <a:lnTo>
                    <a:pt x="7531" y="40690"/>
                  </a:lnTo>
                  <a:lnTo>
                    <a:pt x="0" y="24409"/>
                  </a:lnTo>
                  <a:lnTo>
                    <a:pt x="0" y="725754"/>
                  </a:lnTo>
                  <a:lnTo>
                    <a:pt x="7531" y="742035"/>
                  </a:lnTo>
                  <a:lnTo>
                    <a:pt x="7531" y="766457"/>
                  </a:lnTo>
                  <a:lnTo>
                    <a:pt x="22580" y="782726"/>
                  </a:lnTo>
                  <a:lnTo>
                    <a:pt x="30099" y="799223"/>
                  </a:lnTo>
                  <a:lnTo>
                    <a:pt x="30099" y="807364"/>
                  </a:lnTo>
                  <a:lnTo>
                    <a:pt x="37630" y="823645"/>
                  </a:lnTo>
                  <a:lnTo>
                    <a:pt x="52679" y="831773"/>
                  </a:lnTo>
                  <a:lnTo>
                    <a:pt x="60210" y="839914"/>
                  </a:lnTo>
                  <a:lnTo>
                    <a:pt x="67729" y="856195"/>
                  </a:lnTo>
                  <a:lnTo>
                    <a:pt x="75260" y="864336"/>
                  </a:lnTo>
                  <a:lnTo>
                    <a:pt x="90309" y="872477"/>
                  </a:lnTo>
                  <a:lnTo>
                    <a:pt x="97840" y="888746"/>
                  </a:lnTo>
                  <a:lnTo>
                    <a:pt x="127939" y="905027"/>
                  </a:lnTo>
                  <a:lnTo>
                    <a:pt x="143243" y="921308"/>
                  </a:lnTo>
                  <a:lnTo>
                    <a:pt x="158292" y="929449"/>
                  </a:lnTo>
                  <a:lnTo>
                    <a:pt x="173342" y="937907"/>
                  </a:lnTo>
                  <a:lnTo>
                    <a:pt x="188391" y="954189"/>
                  </a:lnTo>
                  <a:lnTo>
                    <a:pt x="218503" y="970457"/>
                  </a:lnTo>
                  <a:lnTo>
                    <a:pt x="233553" y="986739"/>
                  </a:lnTo>
                  <a:lnTo>
                    <a:pt x="256120" y="994879"/>
                  </a:lnTo>
                  <a:lnTo>
                    <a:pt x="271183" y="1003020"/>
                  </a:lnTo>
                  <a:lnTo>
                    <a:pt x="293751" y="1011161"/>
                  </a:lnTo>
                  <a:lnTo>
                    <a:pt x="316331" y="1027430"/>
                  </a:lnTo>
                  <a:lnTo>
                    <a:pt x="331381" y="1035570"/>
                  </a:lnTo>
                  <a:lnTo>
                    <a:pt x="421944" y="1068133"/>
                  </a:lnTo>
                  <a:lnTo>
                    <a:pt x="444512" y="1084618"/>
                  </a:lnTo>
                  <a:lnTo>
                    <a:pt x="474624" y="1092758"/>
                  </a:lnTo>
                  <a:lnTo>
                    <a:pt x="519772" y="1109040"/>
                  </a:lnTo>
                  <a:lnTo>
                    <a:pt x="549871" y="1117180"/>
                  </a:lnTo>
                  <a:lnTo>
                    <a:pt x="572452" y="1125321"/>
                  </a:lnTo>
                  <a:lnTo>
                    <a:pt x="632866" y="1141590"/>
                  </a:lnTo>
                  <a:lnTo>
                    <a:pt x="655434" y="1149731"/>
                  </a:lnTo>
                  <a:lnTo>
                    <a:pt x="836155" y="1198562"/>
                  </a:lnTo>
                  <a:lnTo>
                    <a:pt x="873785" y="1206703"/>
                  </a:lnTo>
                  <a:lnTo>
                    <a:pt x="904087" y="1214843"/>
                  </a:lnTo>
                  <a:lnTo>
                    <a:pt x="904087" y="1223302"/>
                  </a:lnTo>
                  <a:lnTo>
                    <a:pt x="2350224" y="701344"/>
                  </a:lnTo>
                  <a:lnTo>
                    <a:pt x="2350224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41202" y="3245090"/>
              <a:ext cx="2350770" cy="750570"/>
            </a:xfrm>
            <a:custGeom>
              <a:avLst/>
              <a:gdLst/>
              <a:ahLst/>
              <a:cxnLst/>
              <a:rect l="l" t="t" r="r" b="b"/>
              <a:pathLst>
                <a:path w="2350770" h="750570">
                  <a:moveTo>
                    <a:pt x="143238" y="0"/>
                  </a:moveTo>
                  <a:lnTo>
                    <a:pt x="127936" y="8138"/>
                  </a:lnTo>
                  <a:lnTo>
                    <a:pt x="112885" y="24741"/>
                  </a:lnTo>
                  <a:lnTo>
                    <a:pt x="97833" y="32880"/>
                  </a:lnTo>
                  <a:lnTo>
                    <a:pt x="67731" y="65435"/>
                  </a:lnTo>
                  <a:lnTo>
                    <a:pt x="60205" y="81713"/>
                  </a:lnTo>
                  <a:lnTo>
                    <a:pt x="52679" y="89851"/>
                  </a:lnTo>
                  <a:lnTo>
                    <a:pt x="37628" y="97990"/>
                  </a:lnTo>
                  <a:lnTo>
                    <a:pt x="30102" y="114268"/>
                  </a:lnTo>
                  <a:lnTo>
                    <a:pt x="30102" y="122406"/>
                  </a:lnTo>
                  <a:lnTo>
                    <a:pt x="22577" y="130545"/>
                  </a:lnTo>
                  <a:lnTo>
                    <a:pt x="15051" y="146823"/>
                  </a:lnTo>
                  <a:lnTo>
                    <a:pt x="7525" y="154961"/>
                  </a:lnTo>
                  <a:lnTo>
                    <a:pt x="7525" y="179595"/>
                  </a:lnTo>
                  <a:lnTo>
                    <a:pt x="0" y="195872"/>
                  </a:lnTo>
                  <a:lnTo>
                    <a:pt x="0" y="260982"/>
                  </a:lnTo>
                  <a:lnTo>
                    <a:pt x="7525" y="269121"/>
                  </a:lnTo>
                  <a:lnTo>
                    <a:pt x="7525" y="293537"/>
                  </a:lnTo>
                  <a:lnTo>
                    <a:pt x="15051" y="310140"/>
                  </a:lnTo>
                  <a:lnTo>
                    <a:pt x="30102" y="326418"/>
                  </a:lnTo>
                  <a:lnTo>
                    <a:pt x="30102" y="342695"/>
                  </a:lnTo>
                  <a:lnTo>
                    <a:pt x="67731" y="383389"/>
                  </a:lnTo>
                  <a:lnTo>
                    <a:pt x="75256" y="399667"/>
                  </a:lnTo>
                  <a:lnTo>
                    <a:pt x="90308" y="407805"/>
                  </a:lnTo>
                  <a:lnTo>
                    <a:pt x="112885" y="432222"/>
                  </a:lnTo>
                  <a:lnTo>
                    <a:pt x="143238" y="448716"/>
                  </a:lnTo>
                  <a:lnTo>
                    <a:pt x="158289" y="464994"/>
                  </a:lnTo>
                  <a:lnTo>
                    <a:pt x="188392" y="481271"/>
                  </a:lnTo>
                  <a:lnTo>
                    <a:pt x="203443" y="497549"/>
                  </a:lnTo>
                  <a:lnTo>
                    <a:pt x="233546" y="513826"/>
                  </a:lnTo>
                  <a:lnTo>
                    <a:pt x="256123" y="530104"/>
                  </a:lnTo>
                  <a:lnTo>
                    <a:pt x="271174" y="538242"/>
                  </a:lnTo>
                  <a:lnTo>
                    <a:pt x="316328" y="554520"/>
                  </a:lnTo>
                  <a:lnTo>
                    <a:pt x="331380" y="562659"/>
                  </a:lnTo>
                  <a:lnTo>
                    <a:pt x="353957" y="578936"/>
                  </a:lnTo>
                  <a:lnTo>
                    <a:pt x="376534" y="587075"/>
                  </a:lnTo>
                  <a:lnTo>
                    <a:pt x="399362" y="595539"/>
                  </a:lnTo>
                  <a:lnTo>
                    <a:pt x="444516" y="611817"/>
                  </a:lnTo>
                  <a:lnTo>
                    <a:pt x="474618" y="619955"/>
                  </a:lnTo>
                  <a:lnTo>
                    <a:pt x="497195" y="636233"/>
                  </a:lnTo>
                  <a:lnTo>
                    <a:pt x="519772" y="644372"/>
                  </a:lnTo>
                  <a:lnTo>
                    <a:pt x="549875" y="652511"/>
                  </a:lnTo>
                  <a:lnTo>
                    <a:pt x="572452" y="660649"/>
                  </a:lnTo>
                  <a:lnTo>
                    <a:pt x="632858" y="676927"/>
                  </a:lnTo>
                  <a:lnTo>
                    <a:pt x="655435" y="685066"/>
                  </a:lnTo>
                  <a:lnTo>
                    <a:pt x="806049" y="725759"/>
                  </a:lnTo>
                  <a:lnTo>
                    <a:pt x="836152" y="734115"/>
                  </a:lnTo>
                  <a:lnTo>
                    <a:pt x="873780" y="742254"/>
                  </a:lnTo>
                  <a:lnTo>
                    <a:pt x="904083" y="750393"/>
                  </a:lnTo>
                  <a:lnTo>
                    <a:pt x="2350216" y="228427"/>
                  </a:lnTo>
                  <a:lnTo>
                    <a:pt x="1432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75139" y="3391914"/>
              <a:ext cx="3804285" cy="1337945"/>
            </a:xfrm>
            <a:custGeom>
              <a:avLst/>
              <a:gdLst/>
              <a:ahLst/>
              <a:cxnLst/>
              <a:rect l="l" t="t" r="r" b="b"/>
              <a:pathLst>
                <a:path w="3804284" h="1337945">
                  <a:moveTo>
                    <a:pt x="1649927" y="1329329"/>
                  </a:moveTo>
                  <a:lnTo>
                    <a:pt x="1243039" y="1329329"/>
                  </a:lnTo>
                  <a:lnTo>
                    <a:pt x="1280668" y="1337468"/>
                  </a:lnTo>
                  <a:lnTo>
                    <a:pt x="1612299" y="1337468"/>
                  </a:lnTo>
                  <a:lnTo>
                    <a:pt x="1649927" y="1329329"/>
                  </a:lnTo>
                  <a:close/>
                </a:path>
                <a:path w="3804284" h="1337945">
                  <a:moveTo>
                    <a:pt x="1898475" y="1321190"/>
                  </a:moveTo>
                  <a:lnTo>
                    <a:pt x="1001917" y="1321190"/>
                  </a:lnTo>
                  <a:lnTo>
                    <a:pt x="1039545" y="1329329"/>
                  </a:lnTo>
                  <a:lnTo>
                    <a:pt x="1860646" y="1329329"/>
                  </a:lnTo>
                  <a:lnTo>
                    <a:pt x="1898475" y="1321190"/>
                  </a:lnTo>
                  <a:close/>
                </a:path>
                <a:path w="3804284" h="1337945">
                  <a:moveTo>
                    <a:pt x="2018886" y="1313052"/>
                  </a:moveTo>
                  <a:lnTo>
                    <a:pt x="881506" y="1313052"/>
                  </a:lnTo>
                  <a:lnTo>
                    <a:pt x="919135" y="1321190"/>
                  </a:lnTo>
                  <a:lnTo>
                    <a:pt x="1981257" y="1321190"/>
                  </a:lnTo>
                  <a:lnTo>
                    <a:pt x="2018886" y="1313052"/>
                  </a:lnTo>
                  <a:close/>
                </a:path>
                <a:path w="3804284" h="1337945">
                  <a:moveTo>
                    <a:pt x="2139598" y="1304913"/>
                  </a:moveTo>
                  <a:lnTo>
                    <a:pt x="760895" y="1304913"/>
                  </a:lnTo>
                  <a:lnTo>
                    <a:pt x="798523" y="1313052"/>
                  </a:lnTo>
                  <a:lnTo>
                    <a:pt x="2094142" y="1313052"/>
                  </a:lnTo>
                  <a:lnTo>
                    <a:pt x="2139598" y="1304913"/>
                  </a:lnTo>
                  <a:close/>
                </a:path>
                <a:path w="3804284" h="1337945">
                  <a:moveTo>
                    <a:pt x="2214854" y="1296449"/>
                  </a:moveTo>
                  <a:lnTo>
                    <a:pt x="685638" y="1296449"/>
                  </a:lnTo>
                  <a:lnTo>
                    <a:pt x="723267" y="1304913"/>
                  </a:lnTo>
                  <a:lnTo>
                    <a:pt x="2177226" y="1304913"/>
                  </a:lnTo>
                  <a:lnTo>
                    <a:pt x="2214854" y="1296449"/>
                  </a:lnTo>
                  <a:close/>
                </a:path>
                <a:path w="3804284" h="1337945">
                  <a:moveTo>
                    <a:pt x="2290111" y="1288310"/>
                  </a:moveTo>
                  <a:lnTo>
                    <a:pt x="602555" y="1288310"/>
                  </a:lnTo>
                  <a:lnTo>
                    <a:pt x="640484" y="1296449"/>
                  </a:lnTo>
                  <a:lnTo>
                    <a:pt x="2252483" y="1296449"/>
                  </a:lnTo>
                  <a:lnTo>
                    <a:pt x="2290111" y="1288310"/>
                  </a:lnTo>
                  <a:close/>
                </a:path>
                <a:path w="3804284" h="1337945">
                  <a:moveTo>
                    <a:pt x="2365568" y="1280171"/>
                  </a:moveTo>
                  <a:lnTo>
                    <a:pt x="527298" y="1280171"/>
                  </a:lnTo>
                  <a:lnTo>
                    <a:pt x="564926" y="1288310"/>
                  </a:lnTo>
                  <a:lnTo>
                    <a:pt x="2327739" y="1288310"/>
                  </a:lnTo>
                  <a:lnTo>
                    <a:pt x="2365568" y="1280171"/>
                  </a:lnTo>
                  <a:close/>
                </a:path>
                <a:path w="3804284" h="1337945">
                  <a:moveTo>
                    <a:pt x="2440825" y="1272032"/>
                  </a:moveTo>
                  <a:lnTo>
                    <a:pt x="452041" y="1272032"/>
                  </a:lnTo>
                  <a:lnTo>
                    <a:pt x="489670" y="1280171"/>
                  </a:lnTo>
                  <a:lnTo>
                    <a:pt x="2403197" y="1280171"/>
                  </a:lnTo>
                  <a:lnTo>
                    <a:pt x="2440825" y="1272032"/>
                  </a:lnTo>
                  <a:close/>
                </a:path>
                <a:path w="3804284" h="1337945">
                  <a:moveTo>
                    <a:pt x="2553710" y="1255755"/>
                  </a:moveTo>
                  <a:lnTo>
                    <a:pt x="346381" y="1255755"/>
                  </a:lnTo>
                  <a:lnTo>
                    <a:pt x="376785" y="1263894"/>
                  </a:lnTo>
                  <a:lnTo>
                    <a:pt x="414413" y="1272032"/>
                  </a:lnTo>
                  <a:lnTo>
                    <a:pt x="2478453" y="1272032"/>
                  </a:lnTo>
                  <a:lnTo>
                    <a:pt x="2553710" y="1255755"/>
                  </a:lnTo>
                  <a:close/>
                </a:path>
                <a:path w="3804284" h="1337945">
                  <a:moveTo>
                    <a:pt x="2659370" y="1239477"/>
                  </a:moveTo>
                  <a:lnTo>
                    <a:pt x="233496" y="1239477"/>
                  </a:lnTo>
                  <a:lnTo>
                    <a:pt x="308753" y="1255755"/>
                  </a:lnTo>
                  <a:lnTo>
                    <a:pt x="2591338" y="1255755"/>
                  </a:lnTo>
                  <a:lnTo>
                    <a:pt x="2629268" y="1247616"/>
                  </a:lnTo>
                  <a:lnTo>
                    <a:pt x="2659370" y="1239477"/>
                  </a:lnTo>
                  <a:close/>
                </a:path>
                <a:path w="3804284" h="1337945">
                  <a:moveTo>
                    <a:pt x="2832461" y="1206922"/>
                  </a:moveTo>
                  <a:lnTo>
                    <a:pt x="67731" y="1206922"/>
                  </a:lnTo>
                  <a:lnTo>
                    <a:pt x="97833" y="1215061"/>
                  </a:lnTo>
                  <a:lnTo>
                    <a:pt x="135662" y="1223200"/>
                  </a:lnTo>
                  <a:lnTo>
                    <a:pt x="165765" y="1231339"/>
                  </a:lnTo>
                  <a:lnTo>
                    <a:pt x="203393" y="1239477"/>
                  </a:lnTo>
                  <a:lnTo>
                    <a:pt x="2696999" y="1239477"/>
                  </a:lnTo>
                  <a:lnTo>
                    <a:pt x="2727101" y="1231339"/>
                  </a:lnTo>
                  <a:lnTo>
                    <a:pt x="2764730" y="1223200"/>
                  </a:lnTo>
                  <a:lnTo>
                    <a:pt x="2794832" y="1215061"/>
                  </a:lnTo>
                  <a:lnTo>
                    <a:pt x="2832461" y="1206922"/>
                  </a:lnTo>
                  <a:close/>
                </a:path>
                <a:path w="3804284" h="1337945">
                  <a:moveTo>
                    <a:pt x="0" y="497549"/>
                  </a:moveTo>
                  <a:lnTo>
                    <a:pt x="0" y="1198784"/>
                  </a:lnTo>
                  <a:lnTo>
                    <a:pt x="30102" y="1206922"/>
                  </a:lnTo>
                  <a:lnTo>
                    <a:pt x="2862563" y="1206922"/>
                  </a:lnTo>
                  <a:lnTo>
                    <a:pt x="2900393" y="1198784"/>
                  </a:lnTo>
                  <a:lnTo>
                    <a:pt x="3171618" y="1125318"/>
                  </a:lnTo>
                  <a:lnTo>
                    <a:pt x="3194195" y="1117179"/>
                  </a:lnTo>
                  <a:lnTo>
                    <a:pt x="3254400" y="1100902"/>
                  </a:lnTo>
                  <a:lnTo>
                    <a:pt x="3276977" y="1092763"/>
                  </a:lnTo>
                  <a:lnTo>
                    <a:pt x="3307080" y="1084624"/>
                  </a:lnTo>
                  <a:lnTo>
                    <a:pt x="3352234" y="1068347"/>
                  </a:lnTo>
                  <a:lnTo>
                    <a:pt x="3375011" y="1052069"/>
                  </a:lnTo>
                  <a:lnTo>
                    <a:pt x="3465319" y="1019514"/>
                  </a:lnTo>
                  <a:lnTo>
                    <a:pt x="3487896" y="1011050"/>
                  </a:lnTo>
                  <a:lnTo>
                    <a:pt x="3510473" y="994772"/>
                  </a:lnTo>
                  <a:lnTo>
                    <a:pt x="3525525" y="986633"/>
                  </a:lnTo>
                  <a:lnTo>
                    <a:pt x="3548102" y="978495"/>
                  </a:lnTo>
                  <a:lnTo>
                    <a:pt x="3563153" y="970356"/>
                  </a:lnTo>
                  <a:lnTo>
                    <a:pt x="3578204" y="954078"/>
                  </a:lnTo>
                  <a:lnTo>
                    <a:pt x="3600781" y="945940"/>
                  </a:lnTo>
                  <a:lnTo>
                    <a:pt x="3615833" y="937801"/>
                  </a:lnTo>
                  <a:lnTo>
                    <a:pt x="3631185" y="921523"/>
                  </a:lnTo>
                  <a:lnTo>
                    <a:pt x="3661288" y="905246"/>
                  </a:lnTo>
                  <a:lnTo>
                    <a:pt x="3683865" y="880830"/>
                  </a:lnTo>
                  <a:lnTo>
                    <a:pt x="3698916" y="872691"/>
                  </a:lnTo>
                  <a:lnTo>
                    <a:pt x="3713968" y="856196"/>
                  </a:lnTo>
                  <a:lnTo>
                    <a:pt x="3759122" y="807364"/>
                  </a:lnTo>
                  <a:lnTo>
                    <a:pt x="3766647" y="791086"/>
                  </a:lnTo>
                  <a:lnTo>
                    <a:pt x="3774173" y="782948"/>
                  </a:lnTo>
                  <a:lnTo>
                    <a:pt x="3781699" y="766670"/>
                  </a:lnTo>
                  <a:lnTo>
                    <a:pt x="3781699" y="758531"/>
                  </a:lnTo>
                  <a:lnTo>
                    <a:pt x="3789224" y="750393"/>
                  </a:lnTo>
                  <a:lnTo>
                    <a:pt x="3796750" y="734115"/>
                  </a:lnTo>
                  <a:lnTo>
                    <a:pt x="3796750" y="709373"/>
                  </a:lnTo>
                  <a:lnTo>
                    <a:pt x="3804276" y="701235"/>
                  </a:lnTo>
                  <a:lnTo>
                    <a:pt x="3804276" y="636124"/>
                  </a:lnTo>
                  <a:lnTo>
                    <a:pt x="1280668" y="636124"/>
                  </a:lnTo>
                  <a:lnTo>
                    <a:pt x="1243039" y="627986"/>
                  </a:lnTo>
                  <a:lnTo>
                    <a:pt x="1039545" y="627986"/>
                  </a:lnTo>
                  <a:lnTo>
                    <a:pt x="1001917" y="619847"/>
                  </a:lnTo>
                  <a:lnTo>
                    <a:pt x="919135" y="619847"/>
                  </a:lnTo>
                  <a:lnTo>
                    <a:pt x="881506" y="611708"/>
                  </a:lnTo>
                  <a:lnTo>
                    <a:pt x="798523" y="611708"/>
                  </a:lnTo>
                  <a:lnTo>
                    <a:pt x="760895" y="603569"/>
                  </a:lnTo>
                  <a:lnTo>
                    <a:pt x="723267" y="603569"/>
                  </a:lnTo>
                  <a:lnTo>
                    <a:pt x="685638" y="595431"/>
                  </a:lnTo>
                  <a:lnTo>
                    <a:pt x="640484" y="595431"/>
                  </a:lnTo>
                  <a:lnTo>
                    <a:pt x="602555" y="587292"/>
                  </a:lnTo>
                  <a:lnTo>
                    <a:pt x="564926" y="587292"/>
                  </a:lnTo>
                  <a:lnTo>
                    <a:pt x="527298" y="578936"/>
                  </a:lnTo>
                  <a:lnTo>
                    <a:pt x="489670" y="578936"/>
                  </a:lnTo>
                  <a:lnTo>
                    <a:pt x="452041" y="570797"/>
                  </a:lnTo>
                  <a:lnTo>
                    <a:pt x="414413" y="570797"/>
                  </a:lnTo>
                  <a:lnTo>
                    <a:pt x="376785" y="562659"/>
                  </a:lnTo>
                  <a:lnTo>
                    <a:pt x="346381" y="554520"/>
                  </a:lnTo>
                  <a:lnTo>
                    <a:pt x="308753" y="554520"/>
                  </a:lnTo>
                  <a:lnTo>
                    <a:pt x="233496" y="538242"/>
                  </a:lnTo>
                  <a:lnTo>
                    <a:pt x="203393" y="538242"/>
                  </a:lnTo>
                  <a:lnTo>
                    <a:pt x="165765" y="530104"/>
                  </a:lnTo>
                  <a:lnTo>
                    <a:pt x="135662" y="521965"/>
                  </a:lnTo>
                  <a:lnTo>
                    <a:pt x="97833" y="513826"/>
                  </a:lnTo>
                  <a:lnTo>
                    <a:pt x="67731" y="505687"/>
                  </a:lnTo>
                  <a:lnTo>
                    <a:pt x="30102" y="505687"/>
                  </a:lnTo>
                  <a:lnTo>
                    <a:pt x="0" y="497549"/>
                  </a:lnTo>
                  <a:close/>
                </a:path>
                <a:path w="3804284" h="1337945">
                  <a:moveTo>
                    <a:pt x="3804276" y="0"/>
                  </a:moveTo>
                  <a:lnTo>
                    <a:pt x="3796750" y="8138"/>
                  </a:lnTo>
                  <a:lnTo>
                    <a:pt x="3796750" y="32772"/>
                  </a:lnTo>
                  <a:lnTo>
                    <a:pt x="3789224" y="49049"/>
                  </a:lnTo>
                  <a:lnTo>
                    <a:pt x="3781699" y="57188"/>
                  </a:lnTo>
                  <a:lnTo>
                    <a:pt x="3781699" y="65327"/>
                  </a:lnTo>
                  <a:lnTo>
                    <a:pt x="3774173" y="81604"/>
                  </a:lnTo>
                  <a:lnTo>
                    <a:pt x="3766647" y="89743"/>
                  </a:lnTo>
                  <a:lnTo>
                    <a:pt x="3759122" y="106020"/>
                  </a:lnTo>
                  <a:lnTo>
                    <a:pt x="3713968" y="154853"/>
                  </a:lnTo>
                  <a:lnTo>
                    <a:pt x="3698916" y="171456"/>
                  </a:lnTo>
                  <a:lnTo>
                    <a:pt x="3683865" y="179595"/>
                  </a:lnTo>
                  <a:lnTo>
                    <a:pt x="3661288" y="204011"/>
                  </a:lnTo>
                  <a:lnTo>
                    <a:pt x="3631185" y="220288"/>
                  </a:lnTo>
                  <a:lnTo>
                    <a:pt x="3615833" y="236566"/>
                  </a:lnTo>
                  <a:lnTo>
                    <a:pt x="3600781" y="244705"/>
                  </a:lnTo>
                  <a:lnTo>
                    <a:pt x="3578204" y="252843"/>
                  </a:lnTo>
                  <a:lnTo>
                    <a:pt x="3563153" y="269121"/>
                  </a:lnTo>
                  <a:lnTo>
                    <a:pt x="3548102" y="277260"/>
                  </a:lnTo>
                  <a:lnTo>
                    <a:pt x="3525525" y="285398"/>
                  </a:lnTo>
                  <a:lnTo>
                    <a:pt x="3510473" y="293537"/>
                  </a:lnTo>
                  <a:lnTo>
                    <a:pt x="3487896" y="310032"/>
                  </a:lnTo>
                  <a:lnTo>
                    <a:pt x="3375011" y="350726"/>
                  </a:lnTo>
                  <a:lnTo>
                    <a:pt x="3352234" y="367003"/>
                  </a:lnTo>
                  <a:lnTo>
                    <a:pt x="3307080" y="383281"/>
                  </a:lnTo>
                  <a:lnTo>
                    <a:pt x="3276977" y="391419"/>
                  </a:lnTo>
                  <a:lnTo>
                    <a:pt x="3254400" y="399558"/>
                  </a:lnTo>
                  <a:lnTo>
                    <a:pt x="3194195" y="415836"/>
                  </a:lnTo>
                  <a:lnTo>
                    <a:pt x="3171618" y="423974"/>
                  </a:lnTo>
                  <a:lnTo>
                    <a:pt x="3111111" y="440252"/>
                  </a:lnTo>
                  <a:lnTo>
                    <a:pt x="3081009" y="448716"/>
                  </a:lnTo>
                  <a:lnTo>
                    <a:pt x="2900392" y="497549"/>
                  </a:lnTo>
                  <a:lnTo>
                    <a:pt x="2862563" y="505687"/>
                  </a:lnTo>
                  <a:lnTo>
                    <a:pt x="2832461" y="505687"/>
                  </a:lnTo>
                  <a:lnTo>
                    <a:pt x="2794832" y="513826"/>
                  </a:lnTo>
                  <a:lnTo>
                    <a:pt x="2764730" y="521965"/>
                  </a:lnTo>
                  <a:lnTo>
                    <a:pt x="2727101" y="530104"/>
                  </a:lnTo>
                  <a:lnTo>
                    <a:pt x="2696999" y="538242"/>
                  </a:lnTo>
                  <a:lnTo>
                    <a:pt x="2659370" y="538242"/>
                  </a:lnTo>
                  <a:lnTo>
                    <a:pt x="2629268" y="546381"/>
                  </a:lnTo>
                  <a:lnTo>
                    <a:pt x="2591338" y="554520"/>
                  </a:lnTo>
                  <a:lnTo>
                    <a:pt x="2553710" y="554520"/>
                  </a:lnTo>
                  <a:lnTo>
                    <a:pt x="2478453" y="570797"/>
                  </a:lnTo>
                  <a:lnTo>
                    <a:pt x="2440825" y="570797"/>
                  </a:lnTo>
                  <a:lnTo>
                    <a:pt x="2403197" y="578936"/>
                  </a:lnTo>
                  <a:lnTo>
                    <a:pt x="2365568" y="578936"/>
                  </a:lnTo>
                  <a:lnTo>
                    <a:pt x="2327739" y="587292"/>
                  </a:lnTo>
                  <a:lnTo>
                    <a:pt x="2290111" y="587292"/>
                  </a:lnTo>
                  <a:lnTo>
                    <a:pt x="2252483" y="595431"/>
                  </a:lnTo>
                  <a:lnTo>
                    <a:pt x="2214854" y="595431"/>
                  </a:lnTo>
                  <a:lnTo>
                    <a:pt x="2177226" y="603569"/>
                  </a:lnTo>
                  <a:lnTo>
                    <a:pt x="2139597" y="603569"/>
                  </a:lnTo>
                  <a:lnTo>
                    <a:pt x="2094142" y="611708"/>
                  </a:lnTo>
                  <a:lnTo>
                    <a:pt x="2018886" y="611708"/>
                  </a:lnTo>
                  <a:lnTo>
                    <a:pt x="1981257" y="619847"/>
                  </a:lnTo>
                  <a:lnTo>
                    <a:pt x="1898475" y="619847"/>
                  </a:lnTo>
                  <a:lnTo>
                    <a:pt x="1860646" y="627986"/>
                  </a:lnTo>
                  <a:lnTo>
                    <a:pt x="1649927" y="627986"/>
                  </a:lnTo>
                  <a:lnTo>
                    <a:pt x="1612299" y="636124"/>
                  </a:lnTo>
                  <a:lnTo>
                    <a:pt x="3804276" y="636124"/>
                  </a:lnTo>
                  <a:lnTo>
                    <a:pt x="3804276" y="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14344" y="2715312"/>
              <a:ext cx="4565650" cy="1321435"/>
            </a:xfrm>
            <a:custGeom>
              <a:avLst/>
              <a:gdLst/>
              <a:ahLst/>
              <a:cxnLst/>
              <a:rect l="l" t="t" r="r" b="b"/>
              <a:pathLst>
                <a:path w="4565650" h="1321435">
                  <a:moveTo>
                    <a:pt x="2493505" y="0"/>
                  </a:moveTo>
                  <a:lnTo>
                    <a:pt x="1921052" y="0"/>
                  </a:lnTo>
                  <a:lnTo>
                    <a:pt x="1883424" y="8138"/>
                  </a:lnTo>
                  <a:lnTo>
                    <a:pt x="1762712" y="8138"/>
                  </a:lnTo>
                  <a:lnTo>
                    <a:pt x="1717558" y="16277"/>
                  </a:lnTo>
                  <a:lnTo>
                    <a:pt x="1642301" y="16277"/>
                  </a:lnTo>
                  <a:lnTo>
                    <a:pt x="1596947" y="24416"/>
                  </a:lnTo>
                  <a:lnTo>
                    <a:pt x="1521690" y="24416"/>
                  </a:lnTo>
                  <a:lnTo>
                    <a:pt x="1484061" y="32555"/>
                  </a:lnTo>
                  <a:lnTo>
                    <a:pt x="1446433" y="32555"/>
                  </a:lnTo>
                  <a:lnTo>
                    <a:pt x="1401279" y="40693"/>
                  </a:lnTo>
                  <a:lnTo>
                    <a:pt x="1363350" y="40693"/>
                  </a:lnTo>
                  <a:lnTo>
                    <a:pt x="1325721" y="48832"/>
                  </a:lnTo>
                  <a:lnTo>
                    <a:pt x="1288093" y="48832"/>
                  </a:lnTo>
                  <a:lnTo>
                    <a:pt x="1250465" y="56971"/>
                  </a:lnTo>
                  <a:lnTo>
                    <a:pt x="1212836" y="56971"/>
                  </a:lnTo>
                  <a:lnTo>
                    <a:pt x="1137580" y="73248"/>
                  </a:lnTo>
                  <a:lnTo>
                    <a:pt x="1107176" y="73248"/>
                  </a:lnTo>
                  <a:lnTo>
                    <a:pt x="1031919" y="89526"/>
                  </a:lnTo>
                  <a:lnTo>
                    <a:pt x="994291" y="89526"/>
                  </a:lnTo>
                  <a:lnTo>
                    <a:pt x="964188" y="97665"/>
                  </a:lnTo>
                  <a:lnTo>
                    <a:pt x="926560" y="105803"/>
                  </a:lnTo>
                  <a:lnTo>
                    <a:pt x="896457" y="113942"/>
                  </a:lnTo>
                  <a:lnTo>
                    <a:pt x="858628" y="113942"/>
                  </a:lnTo>
                  <a:lnTo>
                    <a:pt x="828526" y="122298"/>
                  </a:lnTo>
                  <a:lnTo>
                    <a:pt x="790897" y="130437"/>
                  </a:lnTo>
                  <a:lnTo>
                    <a:pt x="730692" y="146714"/>
                  </a:lnTo>
                  <a:lnTo>
                    <a:pt x="693063" y="154853"/>
                  </a:lnTo>
                  <a:lnTo>
                    <a:pt x="602555" y="179269"/>
                  </a:lnTo>
                  <a:lnTo>
                    <a:pt x="572452" y="179269"/>
                  </a:lnTo>
                  <a:lnTo>
                    <a:pt x="512247" y="195547"/>
                  </a:lnTo>
                  <a:lnTo>
                    <a:pt x="489670" y="211824"/>
                  </a:lnTo>
                  <a:lnTo>
                    <a:pt x="429464" y="228102"/>
                  </a:lnTo>
                  <a:lnTo>
                    <a:pt x="406887" y="236240"/>
                  </a:lnTo>
                  <a:lnTo>
                    <a:pt x="376785" y="244379"/>
                  </a:lnTo>
                  <a:lnTo>
                    <a:pt x="331330" y="260657"/>
                  </a:lnTo>
                  <a:lnTo>
                    <a:pt x="301227" y="269121"/>
                  </a:lnTo>
                  <a:lnTo>
                    <a:pt x="256073" y="285398"/>
                  </a:lnTo>
                  <a:lnTo>
                    <a:pt x="233496" y="301676"/>
                  </a:lnTo>
                  <a:lnTo>
                    <a:pt x="188342" y="317953"/>
                  </a:lnTo>
                  <a:lnTo>
                    <a:pt x="173291" y="326092"/>
                  </a:lnTo>
                  <a:lnTo>
                    <a:pt x="150714" y="334231"/>
                  </a:lnTo>
                  <a:lnTo>
                    <a:pt x="128137" y="350508"/>
                  </a:lnTo>
                  <a:lnTo>
                    <a:pt x="113085" y="358647"/>
                  </a:lnTo>
                  <a:lnTo>
                    <a:pt x="90308" y="366786"/>
                  </a:lnTo>
                  <a:lnTo>
                    <a:pt x="75256" y="383063"/>
                  </a:lnTo>
                  <a:lnTo>
                    <a:pt x="30102" y="407697"/>
                  </a:lnTo>
                  <a:lnTo>
                    <a:pt x="15051" y="423974"/>
                  </a:lnTo>
                  <a:lnTo>
                    <a:pt x="0" y="432113"/>
                  </a:lnTo>
                  <a:lnTo>
                    <a:pt x="2207228" y="660324"/>
                  </a:lnTo>
                  <a:lnTo>
                    <a:pt x="760795" y="1182289"/>
                  </a:lnTo>
                  <a:lnTo>
                    <a:pt x="790897" y="1182289"/>
                  </a:lnTo>
                  <a:lnTo>
                    <a:pt x="828526" y="1190428"/>
                  </a:lnTo>
                  <a:lnTo>
                    <a:pt x="858628" y="1198567"/>
                  </a:lnTo>
                  <a:lnTo>
                    <a:pt x="896457" y="1206705"/>
                  </a:lnTo>
                  <a:lnTo>
                    <a:pt x="926560" y="1214844"/>
                  </a:lnTo>
                  <a:lnTo>
                    <a:pt x="964188" y="1214844"/>
                  </a:lnTo>
                  <a:lnTo>
                    <a:pt x="994291" y="1222983"/>
                  </a:lnTo>
                  <a:lnTo>
                    <a:pt x="1069548" y="1239260"/>
                  </a:lnTo>
                  <a:lnTo>
                    <a:pt x="1107176" y="1239260"/>
                  </a:lnTo>
                  <a:lnTo>
                    <a:pt x="1137580" y="1247399"/>
                  </a:lnTo>
                  <a:lnTo>
                    <a:pt x="1175208" y="1255538"/>
                  </a:lnTo>
                  <a:lnTo>
                    <a:pt x="1212836" y="1255538"/>
                  </a:lnTo>
                  <a:lnTo>
                    <a:pt x="1250465" y="1263894"/>
                  </a:lnTo>
                  <a:lnTo>
                    <a:pt x="1288093" y="1263894"/>
                  </a:lnTo>
                  <a:lnTo>
                    <a:pt x="1325721" y="1272032"/>
                  </a:lnTo>
                  <a:lnTo>
                    <a:pt x="1363350" y="1272032"/>
                  </a:lnTo>
                  <a:lnTo>
                    <a:pt x="1401279" y="1280171"/>
                  </a:lnTo>
                  <a:lnTo>
                    <a:pt x="1446433" y="1280171"/>
                  </a:lnTo>
                  <a:lnTo>
                    <a:pt x="1484062" y="1288310"/>
                  </a:lnTo>
                  <a:lnTo>
                    <a:pt x="1521690" y="1288310"/>
                  </a:lnTo>
                  <a:lnTo>
                    <a:pt x="1559318" y="1296449"/>
                  </a:lnTo>
                  <a:lnTo>
                    <a:pt x="1642301" y="1296449"/>
                  </a:lnTo>
                  <a:lnTo>
                    <a:pt x="1679930" y="1304587"/>
                  </a:lnTo>
                  <a:lnTo>
                    <a:pt x="1762712" y="1304587"/>
                  </a:lnTo>
                  <a:lnTo>
                    <a:pt x="1800340" y="1312726"/>
                  </a:lnTo>
                  <a:lnTo>
                    <a:pt x="2003834" y="1312726"/>
                  </a:lnTo>
                  <a:lnTo>
                    <a:pt x="2041463" y="1320865"/>
                  </a:lnTo>
                  <a:lnTo>
                    <a:pt x="2373094" y="1320865"/>
                  </a:lnTo>
                  <a:lnTo>
                    <a:pt x="2410722" y="1312726"/>
                  </a:lnTo>
                  <a:lnTo>
                    <a:pt x="2621441" y="1312726"/>
                  </a:lnTo>
                  <a:lnTo>
                    <a:pt x="2659270" y="1304587"/>
                  </a:lnTo>
                  <a:lnTo>
                    <a:pt x="2742052" y="1304587"/>
                  </a:lnTo>
                  <a:lnTo>
                    <a:pt x="2779681" y="1296449"/>
                  </a:lnTo>
                  <a:lnTo>
                    <a:pt x="2854937" y="1296449"/>
                  </a:lnTo>
                  <a:lnTo>
                    <a:pt x="2900393" y="1288310"/>
                  </a:lnTo>
                  <a:lnTo>
                    <a:pt x="2938021" y="1288310"/>
                  </a:lnTo>
                  <a:lnTo>
                    <a:pt x="2975649" y="1280171"/>
                  </a:lnTo>
                  <a:lnTo>
                    <a:pt x="3013278" y="1280171"/>
                  </a:lnTo>
                  <a:lnTo>
                    <a:pt x="3050906" y="1272032"/>
                  </a:lnTo>
                  <a:lnTo>
                    <a:pt x="3088534" y="1272032"/>
                  </a:lnTo>
                  <a:lnTo>
                    <a:pt x="3126363" y="1263894"/>
                  </a:lnTo>
                  <a:lnTo>
                    <a:pt x="3163992" y="1263894"/>
                  </a:lnTo>
                  <a:lnTo>
                    <a:pt x="3201620" y="1255538"/>
                  </a:lnTo>
                  <a:lnTo>
                    <a:pt x="3239248" y="1255538"/>
                  </a:lnTo>
                  <a:lnTo>
                    <a:pt x="3314505" y="1239260"/>
                  </a:lnTo>
                  <a:lnTo>
                    <a:pt x="3352133" y="1239260"/>
                  </a:lnTo>
                  <a:lnTo>
                    <a:pt x="3390063" y="1231122"/>
                  </a:lnTo>
                  <a:lnTo>
                    <a:pt x="3420165" y="1222983"/>
                  </a:lnTo>
                  <a:lnTo>
                    <a:pt x="3457794" y="1214844"/>
                  </a:lnTo>
                  <a:lnTo>
                    <a:pt x="3487896" y="1214844"/>
                  </a:lnTo>
                  <a:lnTo>
                    <a:pt x="3525525" y="1206705"/>
                  </a:lnTo>
                  <a:lnTo>
                    <a:pt x="3555627" y="1198567"/>
                  </a:lnTo>
                  <a:lnTo>
                    <a:pt x="3593256" y="1190428"/>
                  </a:lnTo>
                  <a:lnTo>
                    <a:pt x="3623358" y="1182289"/>
                  </a:lnTo>
                  <a:lnTo>
                    <a:pt x="3661188" y="1182289"/>
                  </a:lnTo>
                  <a:lnTo>
                    <a:pt x="3871906" y="1125318"/>
                  </a:lnTo>
                  <a:lnTo>
                    <a:pt x="3902310" y="1116854"/>
                  </a:lnTo>
                  <a:lnTo>
                    <a:pt x="3932413" y="1108715"/>
                  </a:lnTo>
                  <a:lnTo>
                    <a:pt x="3954990" y="1100576"/>
                  </a:lnTo>
                  <a:lnTo>
                    <a:pt x="4015195" y="1084299"/>
                  </a:lnTo>
                  <a:lnTo>
                    <a:pt x="4037772" y="1076160"/>
                  </a:lnTo>
                  <a:lnTo>
                    <a:pt x="4067875" y="1068021"/>
                  </a:lnTo>
                  <a:lnTo>
                    <a:pt x="4090452" y="1051744"/>
                  </a:lnTo>
                  <a:lnTo>
                    <a:pt x="4203537" y="1011050"/>
                  </a:lnTo>
                  <a:lnTo>
                    <a:pt x="4226114" y="994772"/>
                  </a:lnTo>
                  <a:lnTo>
                    <a:pt x="4271268" y="978495"/>
                  </a:lnTo>
                  <a:lnTo>
                    <a:pt x="4286320" y="970139"/>
                  </a:lnTo>
                  <a:lnTo>
                    <a:pt x="4308897" y="962000"/>
                  </a:lnTo>
                  <a:lnTo>
                    <a:pt x="4323948" y="945723"/>
                  </a:lnTo>
                  <a:lnTo>
                    <a:pt x="4338999" y="937584"/>
                  </a:lnTo>
                  <a:lnTo>
                    <a:pt x="4361576" y="929445"/>
                  </a:lnTo>
                  <a:lnTo>
                    <a:pt x="4376628" y="913168"/>
                  </a:lnTo>
                  <a:lnTo>
                    <a:pt x="4407031" y="896890"/>
                  </a:lnTo>
                  <a:lnTo>
                    <a:pt x="4422083" y="880613"/>
                  </a:lnTo>
                  <a:lnTo>
                    <a:pt x="4437134" y="872474"/>
                  </a:lnTo>
                  <a:lnTo>
                    <a:pt x="4459711" y="848058"/>
                  </a:lnTo>
                  <a:lnTo>
                    <a:pt x="4474763" y="839919"/>
                  </a:lnTo>
                  <a:lnTo>
                    <a:pt x="4482288" y="831455"/>
                  </a:lnTo>
                  <a:lnTo>
                    <a:pt x="4489814" y="815177"/>
                  </a:lnTo>
                  <a:lnTo>
                    <a:pt x="4504865" y="807038"/>
                  </a:lnTo>
                  <a:lnTo>
                    <a:pt x="4512391" y="798900"/>
                  </a:lnTo>
                  <a:lnTo>
                    <a:pt x="4519917" y="782622"/>
                  </a:lnTo>
                  <a:lnTo>
                    <a:pt x="4527442" y="774483"/>
                  </a:lnTo>
                  <a:lnTo>
                    <a:pt x="4534968" y="758206"/>
                  </a:lnTo>
                  <a:lnTo>
                    <a:pt x="4542494" y="750067"/>
                  </a:lnTo>
                  <a:lnTo>
                    <a:pt x="4542494" y="741928"/>
                  </a:lnTo>
                  <a:lnTo>
                    <a:pt x="4550019" y="725651"/>
                  </a:lnTo>
                  <a:lnTo>
                    <a:pt x="4557545" y="717512"/>
                  </a:lnTo>
                  <a:lnTo>
                    <a:pt x="4557545" y="693096"/>
                  </a:lnTo>
                  <a:lnTo>
                    <a:pt x="4565071" y="684740"/>
                  </a:lnTo>
                  <a:lnTo>
                    <a:pt x="4565071" y="635907"/>
                  </a:lnTo>
                  <a:lnTo>
                    <a:pt x="4557545" y="627769"/>
                  </a:lnTo>
                  <a:lnTo>
                    <a:pt x="4557545" y="603352"/>
                  </a:lnTo>
                  <a:lnTo>
                    <a:pt x="4550019" y="587075"/>
                  </a:lnTo>
                  <a:lnTo>
                    <a:pt x="4542494" y="578936"/>
                  </a:lnTo>
                  <a:lnTo>
                    <a:pt x="4542494" y="562659"/>
                  </a:lnTo>
                  <a:lnTo>
                    <a:pt x="4534968" y="554520"/>
                  </a:lnTo>
                  <a:lnTo>
                    <a:pt x="4527442" y="546056"/>
                  </a:lnTo>
                  <a:lnTo>
                    <a:pt x="4519917" y="529778"/>
                  </a:lnTo>
                  <a:lnTo>
                    <a:pt x="4482288" y="489084"/>
                  </a:lnTo>
                  <a:lnTo>
                    <a:pt x="4474763" y="472807"/>
                  </a:lnTo>
                  <a:lnTo>
                    <a:pt x="4444660" y="456529"/>
                  </a:lnTo>
                  <a:lnTo>
                    <a:pt x="4437134" y="440252"/>
                  </a:lnTo>
                  <a:lnTo>
                    <a:pt x="4407031" y="423974"/>
                  </a:lnTo>
                  <a:lnTo>
                    <a:pt x="4391980" y="407697"/>
                  </a:lnTo>
                  <a:lnTo>
                    <a:pt x="4361576" y="391202"/>
                  </a:lnTo>
                  <a:lnTo>
                    <a:pt x="4338999" y="383064"/>
                  </a:lnTo>
                  <a:lnTo>
                    <a:pt x="4323948" y="366786"/>
                  </a:lnTo>
                  <a:lnTo>
                    <a:pt x="4308897" y="358647"/>
                  </a:lnTo>
                  <a:lnTo>
                    <a:pt x="4286320" y="350509"/>
                  </a:lnTo>
                  <a:lnTo>
                    <a:pt x="4271268" y="334231"/>
                  </a:lnTo>
                  <a:lnTo>
                    <a:pt x="4180960" y="301676"/>
                  </a:lnTo>
                  <a:lnTo>
                    <a:pt x="4158383" y="285398"/>
                  </a:lnTo>
                  <a:lnTo>
                    <a:pt x="4113029" y="269121"/>
                  </a:lnTo>
                  <a:lnTo>
                    <a:pt x="4090452" y="260657"/>
                  </a:lnTo>
                  <a:lnTo>
                    <a:pt x="4067875" y="252518"/>
                  </a:lnTo>
                  <a:lnTo>
                    <a:pt x="4037772" y="244379"/>
                  </a:lnTo>
                  <a:lnTo>
                    <a:pt x="4015195" y="236240"/>
                  </a:lnTo>
                  <a:lnTo>
                    <a:pt x="3954990" y="219963"/>
                  </a:lnTo>
                  <a:lnTo>
                    <a:pt x="3932413" y="211824"/>
                  </a:lnTo>
                  <a:lnTo>
                    <a:pt x="3902310" y="195547"/>
                  </a:lnTo>
                  <a:lnTo>
                    <a:pt x="3841804" y="179269"/>
                  </a:lnTo>
                  <a:lnTo>
                    <a:pt x="3811701" y="179269"/>
                  </a:lnTo>
                  <a:lnTo>
                    <a:pt x="3661187" y="138575"/>
                  </a:lnTo>
                  <a:lnTo>
                    <a:pt x="3623358" y="130437"/>
                  </a:lnTo>
                  <a:lnTo>
                    <a:pt x="3593256" y="122298"/>
                  </a:lnTo>
                  <a:lnTo>
                    <a:pt x="3555627" y="113942"/>
                  </a:lnTo>
                  <a:lnTo>
                    <a:pt x="3525525" y="113942"/>
                  </a:lnTo>
                  <a:lnTo>
                    <a:pt x="3487896" y="105803"/>
                  </a:lnTo>
                  <a:lnTo>
                    <a:pt x="3457794" y="97665"/>
                  </a:lnTo>
                  <a:lnTo>
                    <a:pt x="3420165" y="89526"/>
                  </a:lnTo>
                  <a:lnTo>
                    <a:pt x="3390063" y="89526"/>
                  </a:lnTo>
                  <a:lnTo>
                    <a:pt x="3314505" y="73248"/>
                  </a:lnTo>
                  <a:lnTo>
                    <a:pt x="3276877" y="73248"/>
                  </a:lnTo>
                  <a:lnTo>
                    <a:pt x="3201620" y="56971"/>
                  </a:lnTo>
                  <a:lnTo>
                    <a:pt x="3163992" y="56971"/>
                  </a:lnTo>
                  <a:lnTo>
                    <a:pt x="3126363" y="48832"/>
                  </a:lnTo>
                  <a:lnTo>
                    <a:pt x="3088534" y="48832"/>
                  </a:lnTo>
                  <a:lnTo>
                    <a:pt x="3050906" y="40693"/>
                  </a:lnTo>
                  <a:lnTo>
                    <a:pt x="3013277" y="40693"/>
                  </a:lnTo>
                  <a:lnTo>
                    <a:pt x="2975649" y="32555"/>
                  </a:lnTo>
                  <a:lnTo>
                    <a:pt x="2938021" y="32555"/>
                  </a:lnTo>
                  <a:lnTo>
                    <a:pt x="2900392" y="24416"/>
                  </a:lnTo>
                  <a:lnTo>
                    <a:pt x="2817309" y="24416"/>
                  </a:lnTo>
                  <a:lnTo>
                    <a:pt x="2779681" y="16277"/>
                  </a:lnTo>
                  <a:lnTo>
                    <a:pt x="2696898" y="16277"/>
                  </a:lnTo>
                  <a:lnTo>
                    <a:pt x="2659270" y="8138"/>
                  </a:lnTo>
                  <a:lnTo>
                    <a:pt x="2538659" y="8138"/>
                  </a:lnTo>
                  <a:lnTo>
                    <a:pt x="24935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551668" y="3477096"/>
            <a:ext cx="432434" cy="290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00" b="1" spc="-60" dirty="0">
                <a:latin typeface="Arial"/>
                <a:cs typeface="Arial"/>
              </a:rPr>
              <a:t>20%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8851" y="3142647"/>
            <a:ext cx="432434" cy="290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00" b="1" spc="-60" dirty="0">
                <a:latin typeface="Arial"/>
                <a:cs typeface="Arial"/>
              </a:rPr>
              <a:t>80%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790584" y="4378548"/>
            <a:ext cx="1800860" cy="1109345"/>
            <a:chOff x="7790584" y="4378548"/>
            <a:chExt cx="1800860" cy="1109345"/>
          </a:xfrm>
        </p:grpSpPr>
        <p:sp>
          <p:nvSpPr>
            <p:cNvPr id="13" name="object 13"/>
            <p:cNvSpPr/>
            <p:nvPr/>
          </p:nvSpPr>
          <p:spPr>
            <a:xfrm>
              <a:off x="7790584" y="4378548"/>
              <a:ext cx="1800860" cy="1109345"/>
            </a:xfrm>
            <a:custGeom>
              <a:avLst/>
              <a:gdLst/>
              <a:ahLst/>
              <a:cxnLst/>
              <a:rect l="l" t="t" r="r" b="b"/>
              <a:pathLst>
                <a:path w="1800859" h="1109345">
                  <a:moveTo>
                    <a:pt x="1800441" y="0"/>
                  </a:moveTo>
                  <a:lnTo>
                    <a:pt x="0" y="0"/>
                  </a:lnTo>
                  <a:lnTo>
                    <a:pt x="0" y="1109040"/>
                  </a:lnTo>
                  <a:lnTo>
                    <a:pt x="1800441" y="1109040"/>
                  </a:lnTo>
                  <a:lnTo>
                    <a:pt x="18004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71200" y="4598891"/>
              <a:ext cx="128270" cy="139065"/>
            </a:xfrm>
            <a:custGeom>
              <a:avLst/>
              <a:gdLst/>
              <a:ahLst/>
              <a:cxnLst/>
              <a:rect l="l" t="t" r="r" b="b"/>
              <a:pathLst>
                <a:path w="128270" h="139064">
                  <a:moveTo>
                    <a:pt x="128187" y="0"/>
                  </a:moveTo>
                  <a:lnTo>
                    <a:pt x="0" y="0"/>
                  </a:lnTo>
                  <a:lnTo>
                    <a:pt x="0" y="138630"/>
                  </a:lnTo>
                  <a:lnTo>
                    <a:pt x="128187" y="138630"/>
                  </a:lnTo>
                  <a:lnTo>
                    <a:pt x="12818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71200" y="5145218"/>
              <a:ext cx="128270" cy="139065"/>
            </a:xfrm>
            <a:custGeom>
              <a:avLst/>
              <a:gdLst/>
              <a:ahLst/>
              <a:cxnLst/>
              <a:rect l="l" t="t" r="r" b="b"/>
              <a:pathLst>
                <a:path w="128270" h="139064">
                  <a:moveTo>
                    <a:pt x="128187" y="0"/>
                  </a:moveTo>
                  <a:lnTo>
                    <a:pt x="0" y="0"/>
                  </a:lnTo>
                  <a:lnTo>
                    <a:pt x="0" y="138630"/>
                  </a:lnTo>
                  <a:lnTo>
                    <a:pt x="128187" y="138630"/>
                  </a:lnTo>
                  <a:lnTo>
                    <a:pt x="1281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790584" y="4378548"/>
            <a:ext cx="1800860" cy="1109345"/>
          </a:xfrm>
          <a:prstGeom prst="rect">
            <a:avLst/>
          </a:prstGeom>
          <a:ln w="7988">
            <a:solidFill>
              <a:srgbClr val="000000"/>
            </a:solidFill>
          </a:ln>
        </p:spPr>
        <p:txBody>
          <a:bodyPr vert="horz" wrap="square" lIns="0" tIns="142875" rIns="0" bIns="0" rtlCol="0">
            <a:spAutoFit/>
          </a:bodyPr>
          <a:lstStyle/>
          <a:p>
            <a:pPr marL="361315">
              <a:lnSpc>
                <a:spcPct val="100000"/>
              </a:lnSpc>
              <a:spcBef>
                <a:spcPts val="1125"/>
              </a:spcBef>
            </a:pPr>
            <a:r>
              <a:rPr sz="1700" b="1" spc="-10" dirty="0">
                <a:latin typeface="Arial"/>
                <a:cs typeface="Arial"/>
              </a:rPr>
              <a:t>Cliente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700">
              <a:latin typeface="Arial"/>
              <a:cs typeface="Arial"/>
            </a:endParaRPr>
          </a:p>
          <a:p>
            <a:pPr marL="361315">
              <a:lnSpc>
                <a:spcPct val="100000"/>
              </a:lnSpc>
            </a:pPr>
            <a:r>
              <a:rPr sz="1700" b="1" spc="-10" dirty="0">
                <a:latin typeface="Arial"/>
                <a:cs typeface="Arial"/>
              </a:rPr>
              <a:t>Distribuidora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5389" y="286029"/>
            <a:ext cx="607504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95" dirty="0"/>
              <a:t>Origen</a:t>
            </a:r>
            <a:r>
              <a:rPr sz="2500" spc="120" dirty="0"/>
              <a:t> </a:t>
            </a:r>
            <a:r>
              <a:rPr sz="2500" spc="130" dirty="0"/>
              <a:t>de </a:t>
            </a:r>
            <a:r>
              <a:rPr sz="2500" spc="120" dirty="0"/>
              <a:t>Perturbaciones</a:t>
            </a:r>
            <a:r>
              <a:rPr sz="2500" spc="140" dirty="0"/>
              <a:t> </a:t>
            </a:r>
            <a:r>
              <a:rPr sz="2500" spc="130" dirty="0"/>
              <a:t>Eléctricas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2485389" y="980084"/>
            <a:ext cx="2471420" cy="193548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34"/>
              </a:spcBef>
              <a:buClr>
                <a:srgbClr val="5B9BD4"/>
              </a:buClr>
              <a:buSzPct val="73684"/>
              <a:buFont typeface="Wingdings"/>
              <a:buChar char=""/>
              <a:tabLst>
                <a:tab pos="354965" algn="l"/>
              </a:tabLst>
            </a:pPr>
            <a:r>
              <a:rPr sz="1900" b="1" spc="-10" dirty="0">
                <a:latin typeface="Arial"/>
                <a:cs typeface="Arial"/>
              </a:rPr>
              <a:t>Externas</a:t>
            </a:r>
            <a:endParaRPr sz="1900">
              <a:latin typeface="Arial"/>
              <a:cs typeface="Arial"/>
            </a:endParaRPr>
          </a:p>
          <a:p>
            <a:pPr marL="756285" marR="353695" indent="-287020">
              <a:lnSpc>
                <a:spcPct val="100000"/>
              </a:lnSpc>
              <a:spcBef>
                <a:spcPts val="335"/>
              </a:spcBef>
            </a:pPr>
            <a:r>
              <a:rPr sz="1900" dirty="0">
                <a:latin typeface="Microsoft Sans Serif"/>
                <a:cs typeface="Microsoft Sans Serif"/>
              </a:rPr>
              <a:t>Originada</a:t>
            </a:r>
            <a:r>
              <a:rPr sz="1900" spc="-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en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la </a:t>
            </a:r>
            <a:r>
              <a:rPr sz="1900" spc="-10" dirty="0">
                <a:latin typeface="Microsoft Sans Serif"/>
                <a:cs typeface="Microsoft Sans Serif"/>
              </a:rPr>
              <a:t>distribución</a:t>
            </a:r>
            <a:endParaRPr sz="1900">
              <a:latin typeface="Microsoft Sans Serif"/>
              <a:cs typeface="Microsoft Sans Serif"/>
            </a:endParaRPr>
          </a:p>
          <a:p>
            <a:pPr marL="756285" marR="5080" indent="-287020">
              <a:lnSpc>
                <a:spcPct val="100000"/>
              </a:lnSpc>
              <a:spcBef>
                <a:spcPts val="350"/>
              </a:spcBef>
            </a:pPr>
            <a:r>
              <a:rPr sz="1900" dirty="0">
                <a:latin typeface="Microsoft Sans Serif"/>
                <a:cs typeface="Microsoft Sans Serif"/>
              </a:rPr>
              <a:t>Originada</a:t>
            </a:r>
            <a:r>
              <a:rPr sz="1900" spc="-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en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otros clientes</a:t>
            </a:r>
            <a:endParaRPr sz="1900">
              <a:latin typeface="Microsoft Sans Serif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335"/>
              </a:spcBef>
            </a:pPr>
            <a:r>
              <a:rPr sz="1900" dirty="0">
                <a:latin typeface="Microsoft Sans Serif"/>
                <a:cs typeface="Microsoft Sans Serif"/>
              </a:rPr>
              <a:t>“Actos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de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Dios”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3078" y="964463"/>
            <a:ext cx="3442335" cy="16459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34"/>
              </a:spcBef>
              <a:buClr>
                <a:srgbClr val="5B9BD4"/>
              </a:buClr>
              <a:buSzPct val="73684"/>
              <a:buFont typeface="Wingdings"/>
              <a:buChar char=""/>
              <a:tabLst>
                <a:tab pos="354965" algn="l"/>
              </a:tabLst>
            </a:pPr>
            <a:r>
              <a:rPr sz="1900" b="1" spc="-10" dirty="0">
                <a:latin typeface="Arial"/>
                <a:cs typeface="Arial"/>
              </a:rPr>
              <a:t>Internas</a:t>
            </a:r>
            <a:endParaRPr sz="19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335"/>
              </a:spcBef>
            </a:pPr>
            <a:r>
              <a:rPr sz="1900" dirty="0">
                <a:latin typeface="Microsoft Sans Serif"/>
                <a:cs typeface="Microsoft Sans Serif"/>
              </a:rPr>
              <a:t>Errores</a:t>
            </a:r>
            <a:r>
              <a:rPr sz="1900" spc="-4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de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cableado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spc="-50" dirty="0">
                <a:latin typeface="Microsoft Sans Serif"/>
                <a:cs typeface="Microsoft Sans Serif"/>
              </a:rPr>
              <a:t>y</a:t>
            </a:r>
            <a:endParaRPr sz="1900">
              <a:latin typeface="Microsoft Sans Serif"/>
              <a:cs typeface="Microsoft Sans Serif"/>
            </a:endParaRPr>
          </a:p>
          <a:p>
            <a:pPr marL="756285">
              <a:lnSpc>
                <a:spcPct val="100000"/>
              </a:lnSpc>
            </a:pPr>
            <a:r>
              <a:rPr sz="1900" dirty="0">
                <a:latin typeface="Microsoft Sans Serif"/>
                <a:cs typeface="Microsoft Sans Serif"/>
              </a:rPr>
              <a:t>construcciones</a:t>
            </a:r>
            <a:r>
              <a:rPr sz="1900" spc="-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precarias</a:t>
            </a:r>
            <a:endParaRPr sz="1900">
              <a:latin typeface="Microsoft Sans Serif"/>
              <a:cs typeface="Microsoft Sans Serif"/>
            </a:endParaRPr>
          </a:p>
          <a:p>
            <a:pPr marL="469900" marR="1585595">
              <a:lnSpc>
                <a:spcPct val="114700"/>
              </a:lnSpc>
              <a:spcBef>
                <a:spcPts val="15"/>
              </a:spcBef>
            </a:pPr>
            <a:r>
              <a:rPr sz="1900" dirty="0">
                <a:latin typeface="Microsoft Sans Serif"/>
                <a:cs typeface="Microsoft Sans Serif"/>
              </a:rPr>
              <a:t>Otras</a:t>
            </a:r>
            <a:r>
              <a:rPr sz="1900" spc="-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cargas EMI/RFI</a:t>
            </a:r>
            <a:endParaRPr sz="19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146035" y="3432279"/>
            <a:ext cx="2734945" cy="2400935"/>
            <a:chOff x="7146035" y="3432279"/>
            <a:chExt cx="2734945" cy="2400935"/>
          </a:xfrm>
        </p:grpSpPr>
        <p:sp>
          <p:nvSpPr>
            <p:cNvPr id="6" name="object 6"/>
            <p:cNvSpPr/>
            <p:nvPr/>
          </p:nvSpPr>
          <p:spPr>
            <a:xfrm>
              <a:off x="7160644" y="5466109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489"/>
                  </a:moveTo>
                  <a:lnTo>
                    <a:pt x="2688889" y="145489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489"/>
                  </a:lnTo>
                  <a:close/>
                </a:path>
              </a:pathLst>
            </a:custGeom>
            <a:solidFill>
              <a:srgbClr val="FF2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160644" y="5393354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F420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60644" y="5319141"/>
              <a:ext cx="2689225" cy="147320"/>
            </a:xfrm>
            <a:custGeom>
              <a:avLst/>
              <a:gdLst/>
              <a:ahLst/>
              <a:cxnLst/>
              <a:rect l="l" t="t" r="r" b="b"/>
              <a:pathLst>
                <a:path w="2689225" h="147320">
                  <a:moveTo>
                    <a:pt x="0" y="146968"/>
                  </a:moveTo>
                  <a:lnTo>
                    <a:pt x="2688889" y="146968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6968"/>
                  </a:lnTo>
                  <a:close/>
                </a:path>
              </a:pathLst>
            </a:custGeom>
            <a:solidFill>
              <a:srgbClr val="EC20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60644" y="5246386"/>
              <a:ext cx="2689225" cy="147320"/>
            </a:xfrm>
            <a:custGeom>
              <a:avLst/>
              <a:gdLst/>
              <a:ahLst/>
              <a:cxnLst/>
              <a:rect l="l" t="t" r="r" b="b"/>
              <a:pathLst>
                <a:path w="2689225" h="147320">
                  <a:moveTo>
                    <a:pt x="0" y="146968"/>
                  </a:moveTo>
                  <a:lnTo>
                    <a:pt x="2688889" y="146968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6968"/>
                  </a:lnTo>
                  <a:close/>
                </a:path>
              </a:pathLst>
            </a:custGeom>
            <a:solidFill>
              <a:srgbClr val="E120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60644" y="5173631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D72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60644" y="5100876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CE20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60644" y="5028120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C420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60644" y="4953927"/>
              <a:ext cx="2689225" cy="147320"/>
            </a:xfrm>
            <a:custGeom>
              <a:avLst/>
              <a:gdLst/>
              <a:ahLst/>
              <a:cxnLst/>
              <a:rect l="l" t="t" r="r" b="b"/>
              <a:pathLst>
                <a:path w="2689225" h="147320">
                  <a:moveTo>
                    <a:pt x="0" y="146948"/>
                  </a:moveTo>
                  <a:lnTo>
                    <a:pt x="2688889" y="146948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6948"/>
                  </a:lnTo>
                  <a:close/>
                </a:path>
              </a:pathLst>
            </a:custGeom>
            <a:solidFill>
              <a:srgbClr val="B920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60644" y="4881172"/>
              <a:ext cx="2689225" cy="147320"/>
            </a:xfrm>
            <a:custGeom>
              <a:avLst/>
              <a:gdLst/>
              <a:ahLst/>
              <a:cxnLst/>
              <a:rect l="l" t="t" r="r" b="b"/>
              <a:pathLst>
                <a:path w="2689225" h="147320">
                  <a:moveTo>
                    <a:pt x="0" y="146948"/>
                  </a:moveTo>
                  <a:lnTo>
                    <a:pt x="2688889" y="146948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6948"/>
                  </a:lnTo>
                  <a:close/>
                </a:path>
              </a:pathLst>
            </a:custGeom>
            <a:solidFill>
              <a:srgbClr val="AE20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60644" y="4808417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A820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60644" y="4735662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9E20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60644" y="4662907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9220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60644" y="4590152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8B20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60644" y="4517397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8220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60644" y="4444642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772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160644" y="4371887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6C20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60644" y="4299132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6220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160644" y="4224938"/>
              <a:ext cx="2689225" cy="147320"/>
            </a:xfrm>
            <a:custGeom>
              <a:avLst/>
              <a:gdLst/>
              <a:ahLst/>
              <a:cxnLst/>
              <a:rect l="l" t="t" r="r" b="b"/>
              <a:pathLst>
                <a:path w="2689225" h="147320">
                  <a:moveTo>
                    <a:pt x="0" y="146948"/>
                  </a:moveTo>
                  <a:lnTo>
                    <a:pt x="2688889" y="146948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6948"/>
                  </a:lnTo>
                  <a:close/>
                </a:path>
              </a:pathLst>
            </a:custGeom>
            <a:solidFill>
              <a:srgbClr val="582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160644" y="4152183"/>
              <a:ext cx="2689225" cy="147320"/>
            </a:xfrm>
            <a:custGeom>
              <a:avLst/>
              <a:gdLst/>
              <a:ahLst/>
              <a:cxnLst/>
              <a:rect l="l" t="t" r="r" b="b"/>
              <a:pathLst>
                <a:path w="2689225" h="147320">
                  <a:moveTo>
                    <a:pt x="0" y="146948"/>
                  </a:moveTo>
                  <a:lnTo>
                    <a:pt x="2688889" y="146948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6948"/>
                  </a:lnTo>
                  <a:close/>
                </a:path>
              </a:pathLst>
            </a:custGeom>
            <a:solidFill>
              <a:srgbClr val="512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160644" y="4079428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462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60644" y="4006673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10"/>
                  </a:moveTo>
                  <a:lnTo>
                    <a:pt x="2688889" y="145510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10"/>
                  </a:lnTo>
                  <a:close/>
                </a:path>
              </a:pathLst>
            </a:custGeom>
            <a:solidFill>
              <a:srgbClr val="3C20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160644" y="3932459"/>
              <a:ext cx="2689225" cy="147320"/>
            </a:xfrm>
            <a:custGeom>
              <a:avLst/>
              <a:gdLst/>
              <a:ahLst/>
              <a:cxnLst/>
              <a:rect l="l" t="t" r="r" b="b"/>
              <a:pathLst>
                <a:path w="2689225" h="147320">
                  <a:moveTo>
                    <a:pt x="0" y="146968"/>
                  </a:moveTo>
                  <a:lnTo>
                    <a:pt x="2688889" y="146968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6968"/>
                  </a:lnTo>
                  <a:close/>
                </a:path>
              </a:pathLst>
            </a:custGeom>
            <a:solidFill>
              <a:srgbClr val="332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160644" y="3859704"/>
              <a:ext cx="2689225" cy="147320"/>
            </a:xfrm>
            <a:custGeom>
              <a:avLst/>
              <a:gdLst/>
              <a:ahLst/>
              <a:cxnLst/>
              <a:rect l="l" t="t" r="r" b="b"/>
              <a:pathLst>
                <a:path w="2689225" h="147320">
                  <a:moveTo>
                    <a:pt x="0" y="146968"/>
                  </a:moveTo>
                  <a:lnTo>
                    <a:pt x="2688889" y="146968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6968"/>
                  </a:lnTo>
                  <a:close/>
                </a:path>
              </a:pathLst>
            </a:custGeom>
            <a:solidFill>
              <a:srgbClr val="2820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160644" y="3786868"/>
              <a:ext cx="2689225" cy="146050"/>
            </a:xfrm>
            <a:custGeom>
              <a:avLst/>
              <a:gdLst/>
              <a:ahLst/>
              <a:cxnLst/>
              <a:rect l="l" t="t" r="r" b="b"/>
              <a:pathLst>
                <a:path w="2689225" h="146050">
                  <a:moveTo>
                    <a:pt x="0" y="145591"/>
                  </a:moveTo>
                  <a:lnTo>
                    <a:pt x="2688889" y="145591"/>
                  </a:lnTo>
                  <a:lnTo>
                    <a:pt x="2688889" y="0"/>
                  </a:lnTo>
                  <a:lnTo>
                    <a:pt x="0" y="0"/>
                  </a:lnTo>
                  <a:lnTo>
                    <a:pt x="0" y="145591"/>
                  </a:lnTo>
                  <a:close/>
                </a:path>
              </a:pathLst>
            </a:custGeom>
            <a:solidFill>
              <a:srgbClr val="202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160644" y="3450829"/>
              <a:ext cx="2689225" cy="408940"/>
            </a:xfrm>
            <a:custGeom>
              <a:avLst/>
              <a:gdLst/>
              <a:ahLst/>
              <a:cxnLst/>
              <a:rect l="l" t="t" r="r" b="b"/>
              <a:pathLst>
                <a:path w="2689225" h="408939">
                  <a:moveTo>
                    <a:pt x="2688889" y="0"/>
                  </a:moveTo>
                  <a:lnTo>
                    <a:pt x="0" y="0"/>
                  </a:lnTo>
                  <a:lnTo>
                    <a:pt x="0" y="408874"/>
                  </a:lnTo>
                  <a:lnTo>
                    <a:pt x="2688889" y="408874"/>
                  </a:lnTo>
                  <a:lnTo>
                    <a:pt x="2688889" y="0"/>
                  </a:lnTo>
                  <a:close/>
                </a:path>
              </a:pathLst>
            </a:custGeom>
            <a:solidFill>
              <a:srgbClr val="1620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160644" y="3450748"/>
              <a:ext cx="2689225" cy="336550"/>
            </a:xfrm>
            <a:custGeom>
              <a:avLst/>
              <a:gdLst/>
              <a:ahLst/>
              <a:cxnLst/>
              <a:rect l="l" t="t" r="r" b="b"/>
              <a:pathLst>
                <a:path w="2689225" h="336550">
                  <a:moveTo>
                    <a:pt x="2688889" y="0"/>
                  </a:moveTo>
                  <a:lnTo>
                    <a:pt x="0" y="0"/>
                  </a:lnTo>
                  <a:lnTo>
                    <a:pt x="0" y="336119"/>
                  </a:lnTo>
                  <a:lnTo>
                    <a:pt x="2688889" y="336119"/>
                  </a:lnTo>
                  <a:lnTo>
                    <a:pt x="2688889" y="0"/>
                  </a:lnTo>
                  <a:close/>
                </a:path>
              </a:pathLst>
            </a:custGeom>
            <a:solidFill>
              <a:srgbClr val="0C20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171405" y="5450104"/>
              <a:ext cx="1158240" cy="352425"/>
            </a:xfrm>
            <a:custGeom>
              <a:avLst/>
              <a:gdLst/>
              <a:ahLst/>
              <a:cxnLst/>
              <a:rect l="l" t="t" r="r" b="b"/>
              <a:pathLst>
                <a:path w="1158240" h="352425">
                  <a:moveTo>
                    <a:pt x="357804" y="0"/>
                  </a:moveTo>
                  <a:lnTo>
                    <a:pt x="0" y="0"/>
                  </a:lnTo>
                  <a:lnTo>
                    <a:pt x="0" y="352117"/>
                  </a:lnTo>
                  <a:lnTo>
                    <a:pt x="1158157" y="352117"/>
                  </a:lnTo>
                  <a:lnTo>
                    <a:pt x="470797" y="346298"/>
                  </a:lnTo>
                  <a:lnTo>
                    <a:pt x="369907" y="68378"/>
                  </a:lnTo>
                  <a:lnTo>
                    <a:pt x="386057" y="64022"/>
                  </a:lnTo>
                  <a:lnTo>
                    <a:pt x="357804" y="0"/>
                  </a:lnTo>
                  <a:close/>
                </a:path>
              </a:pathLst>
            </a:custGeom>
            <a:solidFill>
              <a:srgbClr val="7171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167359" y="5292953"/>
              <a:ext cx="501015" cy="172085"/>
            </a:xfrm>
            <a:custGeom>
              <a:avLst/>
              <a:gdLst/>
              <a:ahLst/>
              <a:cxnLst/>
              <a:rect l="l" t="t" r="r" b="b"/>
              <a:pathLst>
                <a:path w="501015" h="172085">
                  <a:moveTo>
                    <a:pt x="500392" y="91681"/>
                  </a:moveTo>
                  <a:lnTo>
                    <a:pt x="499046" y="87299"/>
                  </a:lnTo>
                  <a:lnTo>
                    <a:pt x="495020" y="84404"/>
                  </a:lnTo>
                  <a:lnTo>
                    <a:pt x="490982" y="80022"/>
                  </a:lnTo>
                  <a:lnTo>
                    <a:pt x="488289" y="78562"/>
                  </a:lnTo>
                  <a:lnTo>
                    <a:pt x="484263" y="77127"/>
                  </a:lnTo>
                  <a:lnTo>
                    <a:pt x="481558" y="77127"/>
                  </a:lnTo>
                  <a:lnTo>
                    <a:pt x="478866" y="78562"/>
                  </a:lnTo>
                  <a:lnTo>
                    <a:pt x="476186" y="87299"/>
                  </a:lnTo>
                  <a:lnTo>
                    <a:pt x="476186" y="90220"/>
                  </a:lnTo>
                  <a:lnTo>
                    <a:pt x="465416" y="96037"/>
                  </a:lnTo>
                  <a:lnTo>
                    <a:pt x="456006" y="101866"/>
                  </a:lnTo>
                  <a:lnTo>
                    <a:pt x="447929" y="109143"/>
                  </a:lnTo>
                  <a:lnTo>
                    <a:pt x="442556" y="117868"/>
                  </a:lnTo>
                  <a:lnTo>
                    <a:pt x="441210" y="117868"/>
                  </a:lnTo>
                  <a:lnTo>
                    <a:pt x="435825" y="114960"/>
                  </a:lnTo>
                  <a:lnTo>
                    <a:pt x="431800" y="114960"/>
                  </a:lnTo>
                  <a:lnTo>
                    <a:pt x="429107" y="116408"/>
                  </a:lnTo>
                  <a:lnTo>
                    <a:pt x="429107" y="117868"/>
                  </a:lnTo>
                  <a:lnTo>
                    <a:pt x="400850" y="117868"/>
                  </a:lnTo>
                  <a:lnTo>
                    <a:pt x="395478" y="112039"/>
                  </a:lnTo>
                  <a:lnTo>
                    <a:pt x="392772" y="109143"/>
                  </a:lnTo>
                  <a:lnTo>
                    <a:pt x="390093" y="104762"/>
                  </a:lnTo>
                  <a:lnTo>
                    <a:pt x="395478" y="97485"/>
                  </a:lnTo>
                  <a:lnTo>
                    <a:pt x="398170" y="90220"/>
                  </a:lnTo>
                  <a:lnTo>
                    <a:pt x="398614" y="88760"/>
                  </a:lnTo>
                  <a:lnTo>
                    <a:pt x="400850" y="81483"/>
                  </a:lnTo>
                  <a:lnTo>
                    <a:pt x="383374" y="45123"/>
                  </a:lnTo>
                  <a:lnTo>
                    <a:pt x="377990" y="40741"/>
                  </a:lnTo>
                  <a:lnTo>
                    <a:pt x="372592" y="37846"/>
                  </a:lnTo>
                  <a:lnTo>
                    <a:pt x="367220" y="39281"/>
                  </a:lnTo>
                  <a:lnTo>
                    <a:pt x="361848" y="45123"/>
                  </a:lnTo>
                  <a:lnTo>
                    <a:pt x="360489" y="49479"/>
                  </a:lnTo>
                  <a:lnTo>
                    <a:pt x="360489" y="65481"/>
                  </a:lnTo>
                  <a:lnTo>
                    <a:pt x="355117" y="77127"/>
                  </a:lnTo>
                  <a:lnTo>
                    <a:pt x="347040" y="88760"/>
                  </a:lnTo>
                  <a:lnTo>
                    <a:pt x="344360" y="84404"/>
                  </a:lnTo>
                  <a:lnTo>
                    <a:pt x="341668" y="81483"/>
                  </a:lnTo>
                  <a:lnTo>
                    <a:pt x="337642" y="80022"/>
                  </a:lnTo>
                  <a:lnTo>
                    <a:pt x="333590" y="77127"/>
                  </a:lnTo>
                  <a:lnTo>
                    <a:pt x="321487" y="78562"/>
                  </a:lnTo>
                  <a:lnTo>
                    <a:pt x="313410" y="87299"/>
                  </a:lnTo>
                  <a:lnTo>
                    <a:pt x="308038" y="100406"/>
                  </a:lnTo>
                  <a:lnTo>
                    <a:pt x="305358" y="116408"/>
                  </a:lnTo>
                  <a:lnTo>
                    <a:pt x="305358" y="117868"/>
                  </a:lnTo>
                  <a:lnTo>
                    <a:pt x="287858" y="117868"/>
                  </a:lnTo>
                  <a:lnTo>
                    <a:pt x="287858" y="113499"/>
                  </a:lnTo>
                  <a:lnTo>
                    <a:pt x="288201" y="112039"/>
                  </a:lnTo>
                  <a:lnTo>
                    <a:pt x="289204" y="107683"/>
                  </a:lnTo>
                  <a:lnTo>
                    <a:pt x="289204" y="98945"/>
                  </a:lnTo>
                  <a:lnTo>
                    <a:pt x="284734" y="91681"/>
                  </a:lnTo>
                  <a:lnTo>
                    <a:pt x="283832" y="90220"/>
                  </a:lnTo>
                  <a:lnTo>
                    <a:pt x="277101" y="84404"/>
                  </a:lnTo>
                  <a:lnTo>
                    <a:pt x="267677" y="80022"/>
                  </a:lnTo>
                  <a:lnTo>
                    <a:pt x="259626" y="78562"/>
                  </a:lnTo>
                  <a:lnTo>
                    <a:pt x="267677" y="66941"/>
                  </a:lnTo>
                  <a:lnTo>
                    <a:pt x="270383" y="61125"/>
                  </a:lnTo>
                  <a:lnTo>
                    <a:pt x="273062" y="53848"/>
                  </a:lnTo>
                  <a:lnTo>
                    <a:pt x="273062" y="40741"/>
                  </a:lnTo>
                  <a:lnTo>
                    <a:pt x="267677" y="30556"/>
                  </a:lnTo>
                  <a:lnTo>
                    <a:pt x="260629" y="26200"/>
                  </a:lnTo>
                  <a:lnTo>
                    <a:pt x="258279" y="24739"/>
                  </a:lnTo>
                  <a:lnTo>
                    <a:pt x="248856" y="23279"/>
                  </a:lnTo>
                  <a:lnTo>
                    <a:pt x="247497" y="23279"/>
                  </a:lnTo>
                  <a:lnTo>
                    <a:pt x="247497" y="26200"/>
                  </a:lnTo>
                  <a:lnTo>
                    <a:pt x="242125" y="21844"/>
                  </a:lnTo>
                  <a:lnTo>
                    <a:pt x="235394" y="17462"/>
                  </a:lnTo>
                  <a:lnTo>
                    <a:pt x="230022" y="13106"/>
                  </a:lnTo>
                  <a:lnTo>
                    <a:pt x="225996" y="14541"/>
                  </a:lnTo>
                  <a:lnTo>
                    <a:pt x="220599" y="18923"/>
                  </a:lnTo>
                  <a:lnTo>
                    <a:pt x="215226" y="24739"/>
                  </a:lnTo>
                  <a:lnTo>
                    <a:pt x="211188" y="32004"/>
                  </a:lnTo>
                  <a:lnTo>
                    <a:pt x="208495" y="39281"/>
                  </a:lnTo>
                  <a:lnTo>
                    <a:pt x="208495" y="48018"/>
                  </a:lnTo>
                  <a:lnTo>
                    <a:pt x="211188" y="65481"/>
                  </a:lnTo>
                  <a:lnTo>
                    <a:pt x="211188" y="72758"/>
                  </a:lnTo>
                  <a:lnTo>
                    <a:pt x="207149" y="82943"/>
                  </a:lnTo>
                  <a:lnTo>
                    <a:pt x="199085" y="88760"/>
                  </a:lnTo>
                  <a:lnTo>
                    <a:pt x="191020" y="91681"/>
                  </a:lnTo>
                  <a:lnTo>
                    <a:pt x="182943" y="90220"/>
                  </a:lnTo>
                  <a:lnTo>
                    <a:pt x="181597" y="88760"/>
                  </a:lnTo>
                  <a:lnTo>
                    <a:pt x="181597" y="87299"/>
                  </a:lnTo>
                  <a:lnTo>
                    <a:pt x="180263" y="85864"/>
                  </a:lnTo>
                  <a:lnTo>
                    <a:pt x="178917" y="82943"/>
                  </a:lnTo>
                  <a:lnTo>
                    <a:pt x="176212" y="56743"/>
                  </a:lnTo>
                  <a:lnTo>
                    <a:pt x="173837" y="45123"/>
                  </a:lnTo>
                  <a:lnTo>
                    <a:pt x="173532" y="43662"/>
                  </a:lnTo>
                  <a:lnTo>
                    <a:pt x="169494" y="30556"/>
                  </a:lnTo>
                  <a:lnTo>
                    <a:pt x="170840" y="29108"/>
                  </a:lnTo>
                  <a:lnTo>
                    <a:pt x="173532" y="29108"/>
                  </a:lnTo>
                  <a:lnTo>
                    <a:pt x="173532" y="27647"/>
                  </a:lnTo>
                  <a:lnTo>
                    <a:pt x="166814" y="20383"/>
                  </a:lnTo>
                  <a:lnTo>
                    <a:pt x="158737" y="14541"/>
                  </a:lnTo>
                  <a:lnTo>
                    <a:pt x="147967" y="10185"/>
                  </a:lnTo>
                  <a:lnTo>
                    <a:pt x="138557" y="8724"/>
                  </a:lnTo>
                  <a:lnTo>
                    <a:pt x="137210" y="17462"/>
                  </a:lnTo>
                  <a:lnTo>
                    <a:pt x="137210" y="26200"/>
                  </a:lnTo>
                  <a:lnTo>
                    <a:pt x="138557" y="34925"/>
                  </a:lnTo>
                  <a:lnTo>
                    <a:pt x="138557" y="45123"/>
                  </a:lnTo>
                  <a:lnTo>
                    <a:pt x="123761" y="45123"/>
                  </a:lnTo>
                  <a:lnTo>
                    <a:pt x="115684" y="43662"/>
                  </a:lnTo>
                  <a:lnTo>
                    <a:pt x="108966" y="39281"/>
                  </a:lnTo>
                  <a:lnTo>
                    <a:pt x="108966" y="34925"/>
                  </a:lnTo>
                  <a:lnTo>
                    <a:pt x="106273" y="32004"/>
                  </a:lnTo>
                  <a:lnTo>
                    <a:pt x="102235" y="29108"/>
                  </a:lnTo>
                  <a:lnTo>
                    <a:pt x="96850" y="26200"/>
                  </a:lnTo>
                  <a:lnTo>
                    <a:pt x="94157" y="23279"/>
                  </a:lnTo>
                  <a:lnTo>
                    <a:pt x="94157" y="8724"/>
                  </a:lnTo>
                  <a:lnTo>
                    <a:pt x="92824" y="4368"/>
                  </a:lnTo>
                  <a:lnTo>
                    <a:pt x="86093" y="1460"/>
                  </a:lnTo>
                  <a:lnTo>
                    <a:pt x="78028" y="0"/>
                  </a:lnTo>
                  <a:lnTo>
                    <a:pt x="71297" y="2921"/>
                  </a:lnTo>
                  <a:lnTo>
                    <a:pt x="65913" y="8724"/>
                  </a:lnTo>
                  <a:lnTo>
                    <a:pt x="63220" y="16002"/>
                  </a:lnTo>
                  <a:lnTo>
                    <a:pt x="63220" y="23279"/>
                  </a:lnTo>
                  <a:lnTo>
                    <a:pt x="61887" y="32004"/>
                  </a:lnTo>
                  <a:lnTo>
                    <a:pt x="63220" y="39281"/>
                  </a:lnTo>
                  <a:lnTo>
                    <a:pt x="65913" y="45123"/>
                  </a:lnTo>
                  <a:lnTo>
                    <a:pt x="69951" y="50927"/>
                  </a:lnTo>
                  <a:lnTo>
                    <a:pt x="75336" y="55283"/>
                  </a:lnTo>
                  <a:lnTo>
                    <a:pt x="80708" y="61125"/>
                  </a:lnTo>
                  <a:lnTo>
                    <a:pt x="68605" y="61125"/>
                  </a:lnTo>
                  <a:lnTo>
                    <a:pt x="67259" y="64020"/>
                  </a:lnTo>
                  <a:lnTo>
                    <a:pt x="65913" y="77127"/>
                  </a:lnTo>
                  <a:lnTo>
                    <a:pt x="67259" y="90220"/>
                  </a:lnTo>
                  <a:lnTo>
                    <a:pt x="71297" y="100406"/>
                  </a:lnTo>
                  <a:lnTo>
                    <a:pt x="75336" y="112039"/>
                  </a:lnTo>
                  <a:lnTo>
                    <a:pt x="61887" y="112039"/>
                  </a:lnTo>
                  <a:lnTo>
                    <a:pt x="55156" y="109143"/>
                  </a:lnTo>
                  <a:lnTo>
                    <a:pt x="49771" y="104762"/>
                  </a:lnTo>
                  <a:lnTo>
                    <a:pt x="49771" y="97485"/>
                  </a:lnTo>
                  <a:lnTo>
                    <a:pt x="44399" y="91681"/>
                  </a:lnTo>
                  <a:lnTo>
                    <a:pt x="36322" y="88760"/>
                  </a:lnTo>
                  <a:lnTo>
                    <a:pt x="36322" y="80022"/>
                  </a:lnTo>
                  <a:lnTo>
                    <a:pt x="34975" y="75666"/>
                  </a:lnTo>
                  <a:lnTo>
                    <a:pt x="32283" y="72758"/>
                  </a:lnTo>
                  <a:lnTo>
                    <a:pt x="24218" y="72758"/>
                  </a:lnTo>
                  <a:lnTo>
                    <a:pt x="22872" y="85864"/>
                  </a:lnTo>
                  <a:lnTo>
                    <a:pt x="22872" y="97485"/>
                  </a:lnTo>
                  <a:lnTo>
                    <a:pt x="24218" y="110578"/>
                  </a:lnTo>
                  <a:lnTo>
                    <a:pt x="24218" y="123685"/>
                  </a:lnTo>
                  <a:lnTo>
                    <a:pt x="10769" y="123685"/>
                  </a:lnTo>
                  <a:lnTo>
                    <a:pt x="4038" y="125145"/>
                  </a:lnTo>
                  <a:lnTo>
                    <a:pt x="0" y="130962"/>
                  </a:lnTo>
                  <a:lnTo>
                    <a:pt x="0" y="171704"/>
                  </a:lnTo>
                  <a:lnTo>
                    <a:pt x="500392" y="171704"/>
                  </a:lnTo>
                  <a:lnTo>
                    <a:pt x="500392" y="141147"/>
                  </a:lnTo>
                  <a:lnTo>
                    <a:pt x="488289" y="141147"/>
                  </a:lnTo>
                  <a:lnTo>
                    <a:pt x="488289" y="125145"/>
                  </a:lnTo>
                  <a:lnTo>
                    <a:pt x="492315" y="119316"/>
                  </a:lnTo>
                  <a:lnTo>
                    <a:pt x="493115" y="117868"/>
                  </a:lnTo>
                  <a:lnTo>
                    <a:pt x="496366" y="112039"/>
                  </a:lnTo>
                  <a:lnTo>
                    <a:pt x="499046" y="104762"/>
                  </a:lnTo>
                  <a:lnTo>
                    <a:pt x="500392" y="97485"/>
                  </a:lnTo>
                  <a:lnTo>
                    <a:pt x="500392" y="91681"/>
                  </a:lnTo>
                  <a:close/>
                </a:path>
              </a:pathLst>
            </a:custGeom>
            <a:solidFill>
              <a:srgbClr val="005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167359" y="5436996"/>
              <a:ext cx="501015" cy="351155"/>
            </a:xfrm>
            <a:custGeom>
              <a:avLst/>
              <a:gdLst/>
              <a:ahLst/>
              <a:cxnLst/>
              <a:rect l="l" t="t" r="r" b="b"/>
              <a:pathLst>
                <a:path w="501015" h="351154">
                  <a:moveTo>
                    <a:pt x="500392" y="0"/>
                  </a:moveTo>
                  <a:lnTo>
                    <a:pt x="0" y="0"/>
                  </a:lnTo>
                  <a:lnTo>
                    <a:pt x="0" y="84404"/>
                  </a:lnTo>
                  <a:lnTo>
                    <a:pt x="4038" y="94576"/>
                  </a:lnTo>
                  <a:lnTo>
                    <a:pt x="10769" y="97497"/>
                  </a:lnTo>
                  <a:lnTo>
                    <a:pt x="17487" y="98958"/>
                  </a:lnTo>
                  <a:lnTo>
                    <a:pt x="24218" y="98958"/>
                  </a:lnTo>
                  <a:lnTo>
                    <a:pt x="24142" y="126593"/>
                  </a:lnTo>
                  <a:lnTo>
                    <a:pt x="22948" y="148437"/>
                  </a:lnTo>
                  <a:lnTo>
                    <a:pt x="22948" y="177520"/>
                  </a:lnTo>
                  <a:lnTo>
                    <a:pt x="24218" y="200812"/>
                  </a:lnTo>
                  <a:lnTo>
                    <a:pt x="25565" y="200812"/>
                  </a:lnTo>
                  <a:lnTo>
                    <a:pt x="26911" y="202260"/>
                  </a:lnTo>
                  <a:lnTo>
                    <a:pt x="29603" y="202260"/>
                  </a:lnTo>
                  <a:lnTo>
                    <a:pt x="32283" y="200812"/>
                  </a:lnTo>
                  <a:lnTo>
                    <a:pt x="34975" y="194995"/>
                  </a:lnTo>
                  <a:lnTo>
                    <a:pt x="36322" y="187718"/>
                  </a:lnTo>
                  <a:lnTo>
                    <a:pt x="36322" y="170256"/>
                  </a:lnTo>
                  <a:lnTo>
                    <a:pt x="40360" y="168795"/>
                  </a:lnTo>
                  <a:lnTo>
                    <a:pt x="44399" y="162979"/>
                  </a:lnTo>
                  <a:lnTo>
                    <a:pt x="49771" y="151333"/>
                  </a:lnTo>
                  <a:lnTo>
                    <a:pt x="49771" y="136779"/>
                  </a:lnTo>
                  <a:lnTo>
                    <a:pt x="55156" y="126593"/>
                  </a:lnTo>
                  <a:lnTo>
                    <a:pt x="61887" y="122237"/>
                  </a:lnTo>
                  <a:lnTo>
                    <a:pt x="68605" y="120777"/>
                  </a:lnTo>
                  <a:lnTo>
                    <a:pt x="75336" y="120777"/>
                  </a:lnTo>
                  <a:lnTo>
                    <a:pt x="67259" y="167335"/>
                  </a:lnTo>
                  <a:lnTo>
                    <a:pt x="66065" y="190614"/>
                  </a:lnTo>
                  <a:lnTo>
                    <a:pt x="65989" y="194995"/>
                  </a:lnTo>
                  <a:lnTo>
                    <a:pt x="67259" y="219722"/>
                  </a:lnTo>
                  <a:lnTo>
                    <a:pt x="68605" y="225552"/>
                  </a:lnTo>
                  <a:lnTo>
                    <a:pt x="72644" y="226999"/>
                  </a:lnTo>
                  <a:lnTo>
                    <a:pt x="76682" y="225552"/>
                  </a:lnTo>
                  <a:lnTo>
                    <a:pt x="80708" y="225552"/>
                  </a:lnTo>
                  <a:lnTo>
                    <a:pt x="75336" y="237185"/>
                  </a:lnTo>
                  <a:lnTo>
                    <a:pt x="69951" y="247370"/>
                  </a:lnTo>
                  <a:lnTo>
                    <a:pt x="65913" y="257556"/>
                  </a:lnTo>
                  <a:lnTo>
                    <a:pt x="63220" y="269201"/>
                  </a:lnTo>
                  <a:lnTo>
                    <a:pt x="61988" y="285203"/>
                  </a:lnTo>
                  <a:lnTo>
                    <a:pt x="62001" y="288112"/>
                  </a:lnTo>
                  <a:lnTo>
                    <a:pt x="63106" y="301205"/>
                  </a:lnTo>
                  <a:lnTo>
                    <a:pt x="63220" y="320128"/>
                  </a:lnTo>
                  <a:lnTo>
                    <a:pt x="65913" y="334670"/>
                  </a:lnTo>
                  <a:lnTo>
                    <a:pt x="71297" y="346316"/>
                  </a:lnTo>
                  <a:lnTo>
                    <a:pt x="78028" y="350685"/>
                  </a:lnTo>
                  <a:lnTo>
                    <a:pt x="86093" y="347776"/>
                  </a:lnTo>
                  <a:lnTo>
                    <a:pt x="92824" y="340499"/>
                  </a:lnTo>
                  <a:lnTo>
                    <a:pt x="94157" y="334670"/>
                  </a:lnTo>
                  <a:lnTo>
                    <a:pt x="94157" y="304114"/>
                  </a:lnTo>
                  <a:lnTo>
                    <a:pt x="96850" y="296849"/>
                  </a:lnTo>
                  <a:lnTo>
                    <a:pt x="106273" y="286664"/>
                  </a:lnTo>
                  <a:lnTo>
                    <a:pt x="108966" y="279387"/>
                  </a:lnTo>
                  <a:lnTo>
                    <a:pt x="108966" y="269201"/>
                  </a:lnTo>
                  <a:lnTo>
                    <a:pt x="115684" y="261924"/>
                  </a:lnTo>
                  <a:lnTo>
                    <a:pt x="123761" y="259016"/>
                  </a:lnTo>
                  <a:lnTo>
                    <a:pt x="131826" y="260464"/>
                  </a:lnTo>
                  <a:lnTo>
                    <a:pt x="138557" y="260464"/>
                  </a:lnTo>
                  <a:lnTo>
                    <a:pt x="138557" y="279387"/>
                  </a:lnTo>
                  <a:lnTo>
                    <a:pt x="137426" y="293928"/>
                  </a:lnTo>
                  <a:lnTo>
                    <a:pt x="137312" y="317207"/>
                  </a:lnTo>
                  <a:lnTo>
                    <a:pt x="138557" y="334670"/>
                  </a:lnTo>
                  <a:lnTo>
                    <a:pt x="147967" y="330314"/>
                  </a:lnTo>
                  <a:lnTo>
                    <a:pt x="158737" y="323037"/>
                  </a:lnTo>
                  <a:lnTo>
                    <a:pt x="166814" y="309943"/>
                  </a:lnTo>
                  <a:lnTo>
                    <a:pt x="173532" y="293928"/>
                  </a:lnTo>
                  <a:lnTo>
                    <a:pt x="173532" y="292481"/>
                  </a:lnTo>
                  <a:lnTo>
                    <a:pt x="169494" y="288112"/>
                  </a:lnTo>
                  <a:lnTo>
                    <a:pt x="173532" y="263372"/>
                  </a:lnTo>
                  <a:lnTo>
                    <a:pt x="173977" y="259016"/>
                  </a:lnTo>
                  <a:lnTo>
                    <a:pt x="176212" y="237185"/>
                  </a:lnTo>
                  <a:lnTo>
                    <a:pt x="176809" y="225552"/>
                  </a:lnTo>
                  <a:lnTo>
                    <a:pt x="178917" y="183337"/>
                  </a:lnTo>
                  <a:lnTo>
                    <a:pt x="181597" y="171716"/>
                  </a:lnTo>
                  <a:lnTo>
                    <a:pt x="181597" y="167335"/>
                  </a:lnTo>
                  <a:lnTo>
                    <a:pt x="182943" y="164439"/>
                  </a:lnTo>
                  <a:lnTo>
                    <a:pt x="191020" y="162979"/>
                  </a:lnTo>
                  <a:lnTo>
                    <a:pt x="199085" y="168795"/>
                  </a:lnTo>
                  <a:lnTo>
                    <a:pt x="207149" y="181902"/>
                  </a:lnTo>
                  <a:lnTo>
                    <a:pt x="211188" y="200812"/>
                  </a:lnTo>
                  <a:lnTo>
                    <a:pt x="211074" y="219722"/>
                  </a:lnTo>
                  <a:lnTo>
                    <a:pt x="209842" y="234276"/>
                  </a:lnTo>
                  <a:lnTo>
                    <a:pt x="208610" y="250278"/>
                  </a:lnTo>
                  <a:lnTo>
                    <a:pt x="215226" y="299758"/>
                  </a:lnTo>
                  <a:lnTo>
                    <a:pt x="230022" y="324485"/>
                  </a:lnTo>
                  <a:lnTo>
                    <a:pt x="235394" y="317207"/>
                  </a:lnTo>
                  <a:lnTo>
                    <a:pt x="242125" y="305574"/>
                  </a:lnTo>
                  <a:lnTo>
                    <a:pt x="247497" y="296849"/>
                  </a:lnTo>
                  <a:lnTo>
                    <a:pt x="247497" y="304114"/>
                  </a:lnTo>
                  <a:lnTo>
                    <a:pt x="248856" y="304114"/>
                  </a:lnTo>
                  <a:lnTo>
                    <a:pt x="258279" y="301205"/>
                  </a:lnTo>
                  <a:lnTo>
                    <a:pt x="261797" y="296849"/>
                  </a:lnTo>
                  <a:lnTo>
                    <a:pt x="267677" y="289572"/>
                  </a:lnTo>
                  <a:lnTo>
                    <a:pt x="273062" y="269201"/>
                  </a:lnTo>
                  <a:lnTo>
                    <a:pt x="273062" y="241554"/>
                  </a:lnTo>
                  <a:lnTo>
                    <a:pt x="270383" y="226999"/>
                  </a:lnTo>
                  <a:lnTo>
                    <a:pt x="267677" y="213906"/>
                  </a:lnTo>
                  <a:lnTo>
                    <a:pt x="263652" y="202260"/>
                  </a:lnTo>
                  <a:lnTo>
                    <a:pt x="259626" y="189179"/>
                  </a:lnTo>
                  <a:lnTo>
                    <a:pt x="289204" y="148437"/>
                  </a:lnTo>
                  <a:lnTo>
                    <a:pt x="289204" y="128054"/>
                  </a:lnTo>
                  <a:lnTo>
                    <a:pt x="288239" y="120777"/>
                  </a:lnTo>
                  <a:lnTo>
                    <a:pt x="287858" y="117881"/>
                  </a:lnTo>
                  <a:lnTo>
                    <a:pt x="287858" y="109143"/>
                  </a:lnTo>
                  <a:lnTo>
                    <a:pt x="305358" y="109143"/>
                  </a:lnTo>
                  <a:lnTo>
                    <a:pt x="305485" y="113499"/>
                  </a:lnTo>
                  <a:lnTo>
                    <a:pt x="308038" y="144056"/>
                  </a:lnTo>
                  <a:lnTo>
                    <a:pt x="313410" y="171716"/>
                  </a:lnTo>
                  <a:lnTo>
                    <a:pt x="321487" y="189179"/>
                  </a:lnTo>
                  <a:lnTo>
                    <a:pt x="333590" y="192074"/>
                  </a:lnTo>
                  <a:lnTo>
                    <a:pt x="337642" y="187718"/>
                  </a:lnTo>
                  <a:lnTo>
                    <a:pt x="341668" y="183337"/>
                  </a:lnTo>
                  <a:lnTo>
                    <a:pt x="344360" y="177520"/>
                  </a:lnTo>
                  <a:lnTo>
                    <a:pt x="347040" y="170256"/>
                  </a:lnTo>
                  <a:lnTo>
                    <a:pt x="351091" y="181902"/>
                  </a:lnTo>
                  <a:lnTo>
                    <a:pt x="355117" y="192074"/>
                  </a:lnTo>
                  <a:lnTo>
                    <a:pt x="357822" y="203720"/>
                  </a:lnTo>
                  <a:lnTo>
                    <a:pt x="360489" y="216814"/>
                  </a:lnTo>
                  <a:lnTo>
                    <a:pt x="360489" y="250278"/>
                  </a:lnTo>
                  <a:lnTo>
                    <a:pt x="361848" y="260464"/>
                  </a:lnTo>
                  <a:lnTo>
                    <a:pt x="367220" y="270649"/>
                  </a:lnTo>
                  <a:lnTo>
                    <a:pt x="372592" y="272110"/>
                  </a:lnTo>
                  <a:lnTo>
                    <a:pt x="377990" y="267741"/>
                  </a:lnTo>
                  <a:lnTo>
                    <a:pt x="399503" y="224091"/>
                  </a:lnTo>
                  <a:lnTo>
                    <a:pt x="402196" y="205168"/>
                  </a:lnTo>
                  <a:lnTo>
                    <a:pt x="400850" y="184797"/>
                  </a:lnTo>
                  <a:lnTo>
                    <a:pt x="398614" y="170256"/>
                  </a:lnTo>
                  <a:lnTo>
                    <a:pt x="398170" y="167335"/>
                  </a:lnTo>
                  <a:lnTo>
                    <a:pt x="395478" y="151333"/>
                  </a:lnTo>
                  <a:lnTo>
                    <a:pt x="390093" y="136779"/>
                  </a:lnTo>
                  <a:lnTo>
                    <a:pt x="392772" y="128054"/>
                  </a:lnTo>
                  <a:lnTo>
                    <a:pt x="395478" y="122237"/>
                  </a:lnTo>
                  <a:lnTo>
                    <a:pt x="398170" y="114960"/>
                  </a:lnTo>
                  <a:lnTo>
                    <a:pt x="400850" y="109143"/>
                  </a:lnTo>
                  <a:lnTo>
                    <a:pt x="427761" y="109143"/>
                  </a:lnTo>
                  <a:lnTo>
                    <a:pt x="429107" y="110591"/>
                  </a:lnTo>
                  <a:lnTo>
                    <a:pt x="429107" y="112039"/>
                  </a:lnTo>
                  <a:lnTo>
                    <a:pt x="431800" y="114960"/>
                  </a:lnTo>
                  <a:lnTo>
                    <a:pt x="435825" y="114960"/>
                  </a:lnTo>
                  <a:lnTo>
                    <a:pt x="438505" y="113499"/>
                  </a:lnTo>
                  <a:lnTo>
                    <a:pt x="441210" y="109143"/>
                  </a:lnTo>
                  <a:lnTo>
                    <a:pt x="442556" y="109143"/>
                  </a:lnTo>
                  <a:lnTo>
                    <a:pt x="447929" y="128054"/>
                  </a:lnTo>
                  <a:lnTo>
                    <a:pt x="456006" y="141160"/>
                  </a:lnTo>
                  <a:lnTo>
                    <a:pt x="465416" y="152793"/>
                  </a:lnTo>
                  <a:lnTo>
                    <a:pt x="476186" y="164439"/>
                  </a:lnTo>
                  <a:lnTo>
                    <a:pt x="476186" y="173164"/>
                  </a:lnTo>
                  <a:lnTo>
                    <a:pt x="477532" y="181902"/>
                  </a:lnTo>
                  <a:lnTo>
                    <a:pt x="478866" y="189179"/>
                  </a:lnTo>
                  <a:lnTo>
                    <a:pt x="481558" y="192074"/>
                  </a:lnTo>
                  <a:lnTo>
                    <a:pt x="484263" y="192074"/>
                  </a:lnTo>
                  <a:lnTo>
                    <a:pt x="488289" y="190614"/>
                  </a:lnTo>
                  <a:lnTo>
                    <a:pt x="490982" y="186258"/>
                  </a:lnTo>
                  <a:lnTo>
                    <a:pt x="499046" y="171716"/>
                  </a:lnTo>
                  <a:lnTo>
                    <a:pt x="500392" y="162979"/>
                  </a:lnTo>
                  <a:lnTo>
                    <a:pt x="500265" y="149885"/>
                  </a:lnTo>
                  <a:lnTo>
                    <a:pt x="492772" y="109143"/>
                  </a:lnTo>
                  <a:lnTo>
                    <a:pt x="488289" y="96037"/>
                  </a:lnTo>
                  <a:lnTo>
                    <a:pt x="488289" y="62572"/>
                  </a:lnTo>
                  <a:lnTo>
                    <a:pt x="500392" y="62572"/>
                  </a:lnTo>
                  <a:lnTo>
                    <a:pt x="500392" y="0"/>
                  </a:lnTo>
                  <a:close/>
                </a:path>
              </a:pathLst>
            </a:custGeom>
            <a:solidFill>
              <a:srgbClr val="0035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557462" y="5428263"/>
              <a:ext cx="2323465" cy="377190"/>
            </a:xfrm>
            <a:custGeom>
              <a:avLst/>
              <a:gdLst/>
              <a:ahLst/>
              <a:cxnLst/>
              <a:rect l="l" t="t" r="r" b="b"/>
              <a:pathLst>
                <a:path w="2323465" h="377189">
                  <a:moveTo>
                    <a:pt x="71287" y="0"/>
                  </a:moveTo>
                  <a:lnTo>
                    <a:pt x="63212" y="21840"/>
                  </a:lnTo>
                  <a:lnTo>
                    <a:pt x="0" y="49475"/>
                  </a:lnTo>
                  <a:lnTo>
                    <a:pt x="1657136" y="376869"/>
                  </a:lnTo>
                  <a:lnTo>
                    <a:pt x="2322989" y="372503"/>
                  </a:lnTo>
                  <a:lnTo>
                    <a:pt x="1148735" y="208082"/>
                  </a:lnTo>
                  <a:lnTo>
                    <a:pt x="1265775" y="213901"/>
                  </a:lnTo>
                  <a:lnTo>
                    <a:pt x="1283255" y="186253"/>
                  </a:lnTo>
                  <a:lnTo>
                    <a:pt x="1257700" y="167330"/>
                  </a:lnTo>
                  <a:lnTo>
                    <a:pt x="1194468" y="135319"/>
                  </a:lnTo>
                  <a:lnTo>
                    <a:pt x="71287" y="0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42231" y="3981935"/>
              <a:ext cx="2532974" cy="182028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146023" y="3432289"/>
              <a:ext cx="2734945" cy="2400935"/>
            </a:xfrm>
            <a:custGeom>
              <a:avLst/>
              <a:gdLst/>
              <a:ahLst/>
              <a:cxnLst/>
              <a:rect l="l" t="t" r="r" b="b"/>
              <a:pathLst>
                <a:path w="2734945" h="2400935">
                  <a:moveTo>
                    <a:pt x="2734424" y="0"/>
                  </a:moveTo>
                  <a:lnTo>
                    <a:pt x="2680652" y="0"/>
                  </a:lnTo>
                  <a:lnTo>
                    <a:pt x="2680652" y="59385"/>
                  </a:lnTo>
                  <a:lnTo>
                    <a:pt x="2680652" y="2341092"/>
                  </a:lnTo>
                  <a:lnTo>
                    <a:pt x="49593" y="2341092"/>
                  </a:lnTo>
                  <a:lnTo>
                    <a:pt x="49593" y="59385"/>
                  </a:lnTo>
                  <a:lnTo>
                    <a:pt x="481368" y="59385"/>
                  </a:lnTo>
                  <a:lnTo>
                    <a:pt x="2680652" y="59385"/>
                  </a:lnTo>
                  <a:lnTo>
                    <a:pt x="2680652" y="0"/>
                  </a:lnTo>
                  <a:lnTo>
                    <a:pt x="481368" y="0"/>
                  </a:lnTo>
                  <a:lnTo>
                    <a:pt x="0" y="0"/>
                  </a:lnTo>
                  <a:lnTo>
                    <a:pt x="0" y="59385"/>
                  </a:lnTo>
                  <a:lnTo>
                    <a:pt x="0" y="2341092"/>
                  </a:lnTo>
                  <a:lnTo>
                    <a:pt x="0" y="2400477"/>
                  </a:lnTo>
                  <a:lnTo>
                    <a:pt x="2734424" y="2400477"/>
                  </a:lnTo>
                  <a:lnTo>
                    <a:pt x="2734424" y="2341092"/>
                  </a:lnTo>
                  <a:lnTo>
                    <a:pt x="2734424" y="59385"/>
                  </a:lnTo>
                  <a:lnTo>
                    <a:pt x="27344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26554" y="5265318"/>
              <a:ext cx="260985" cy="26670"/>
            </a:xfrm>
            <a:custGeom>
              <a:avLst/>
              <a:gdLst/>
              <a:ahLst/>
              <a:cxnLst/>
              <a:rect l="l" t="t" r="r" b="b"/>
              <a:pathLst>
                <a:path w="260984" h="26670">
                  <a:moveTo>
                    <a:pt x="18834" y="16002"/>
                  </a:moveTo>
                  <a:lnTo>
                    <a:pt x="16141" y="10172"/>
                  </a:lnTo>
                  <a:lnTo>
                    <a:pt x="13449" y="8724"/>
                  </a:lnTo>
                  <a:lnTo>
                    <a:pt x="9410" y="7277"/>
                  </a:lnTo>
                  <a:lnTo>
                    <a:pt x="5372" y="8724"/>
                  </a:lnTo>
                  <a:lnTo>
                    <a:pt x="2692" y="10172"/>
                  </a:lnTo>
                  <a:lnTo>
                    <a:pt x="0" y="16002"/>
                  </a:lnTo>
                  <a:lnTo>
                    <a:pt x="1346" y="20358"/>
                  </a:lnTo>
                  <a:lnTo>
                    <a:pt x="2692" y="23279"/>
                  </a:lnTo>
                  <a:lnTo>
                    <a:pt x="5372" y="24739"/>
                  </a:lnTo>
                  <a:lnTo>
                    <a:pt x="9410" y="26174"/>
                  </a:lnTo>
                  <a:lnTo>
                    <a:pt x="13449" y="24739"/>
                  </a:lnTo>
                  <a:lnTo>
                    <a:pt x="16141" y="23279"/>
                  </a:lnTo>
                  <a:lnTo>
                    <a:pt x="17487" y="20358"/>
                  </a:lnTo>
                  <a:lnTo>
                    <a:pt x="18834" y="16002"/>
                  </a:lnTo>
                  <a:close/>
                </a:path>
                <a:path w="260984" h="26670">
                  <a:moveTo>
                    <a:pt x="137198" y="10172"/>
                  </a:moveTo>
                  <a:lnTo>
                    <a:pt x="135851" y="5816"/>
                  </a:lnTo>
                  <a:lnTo>
                    <a:pt x="134505" y="2895"/>
                  </a:lnTo>
                  <a:lnTo>
                    <a:pt x="131826" y="1460"/>
                  </a:lnTo>
                  <a:lnTo>
                    <a:pt x="127787" y="0"/>
                  </a:lnTo>
                  <a:lnTo>
                    <a:pt x="123748" y="1460"/>
                  </a:lnTo>
                  <a:lnTo>
                    <a:pt x="121069" y="2895"/>
                  </a:lnTo>
                  <a:lnTo>
                    <a:pt x="119722" y="5816"/>
                  </a:lnTo>
                  <a:lnTo>
                    <a:pt x="118364" y="10172"/>
                  </a:lnTo>
                  <a:lnTo>
                    <a:pt x="119722" y="14541"/>
                  </a:lnTo>
                  <a:lnTo>
                    <a:pt x="121069" y="17462"/>
                  </a:lnTo>
                  <a:lnTo>
                    <a:pt x="123748" y="18897"/>
                  </a:lnTo>
                  <a:lnTo>
                    <a:pt x="127787" y="20358"/>
                  </a:lnTo>
                  <a:lnTo>
                    <a:pt x="131826" y="18897"/>
                  </a:lnTo>
                  <a:lnTo>
                    <a:pt x="134505" y="17462"/>
                  </a:lnTo>
                  <a:lnTo>
                    <a:pt x="135851" y="14541"/>
                  </a:lnTo>
                  <a:lnTo>
                    <a:pt x="137198" y="10172"/>
                  </a:lnTo>
                  <a:close/>
                </a:path>
                <a:path w="260984" h="26670">
                  <a:moveTo>
                    <a:pt x="260946" y="16002"/>
                  </a:moveTo>
                  <a:lnTo>
                    <a:pt x="258267" y="10172"/>
                  </a:lnTo>
                  <a:lnTo>
                    <a:pt x="255562" y="8724"/>
                  </a:lnTo>
                  <a:lnTo>
                    <a:pt x="251536" y="7277"/>
                  </a:lnTo>
                  <a:lnTo>
                    <a:pt x="248843" y="8724"/>
                  </a:lnTo>
                  <a:lnTo>
                    <a:pt x="244817" y="10172"/>
                  </a:lnTo>
                  <a:lnTo>
                    <a:pt x="242112" y="16002"/>
                  </a:lnTo>
                  <a:lnTo>
                    <a:pt x="243459" y="20358"/>
                  </a:lnTo>
                  <a:lnTo>
                    <a:pt x="244817" y="23279"/>
                  </a:lnTo>
                  <a:lnTo>
                    <a:pt x="248843" y="24739"/>
                  </a:lnTo>
                  <a:lnTo>
                    <a:pt x="251536" y="26174"/>
                  </a:lnTo>
                  <a:lnTo>
                    <a:pt x="255562" y="24739"/>
                  </a:lnTo>
                  <a:lnTo>
                    <a:pt x="258267" y="23279"/>
                  </a:lnTo>
                  <a:lnTo>
                    <a:pt x="259613" y="20358"/>
                  </a:lnTo>
                  <a:lnTo>
                    <a:pt x="260946" y="160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048" y="4585804"/>
              <a:ext cx="641985" cy="308610"/>
            </a:xfrm>
            <a:custGeom>
              <a:avLst/>
              <a:gdLst/>
              <a:ahLst/>
              <a:cxnLst/>
              <a:rect l="l" t="t" r="r" b="b"/>
              <a:pathLst>
                <a:path w="641984" h="308610">
                  <a:moveTo>
                    <a:pt x="18821" y="298272"/>
                  </a:moveTo>
                  <a:lnTo>
                    <a:pt x="17475" y="295376"/>
                  </a:lnTo>
                  <a:lnTo>
                    <a:pt x="16129" y="290995"/>
                  </a:lnTo>
                  <a:lnTo>
                    <a:pt x="13449" y="289534"/>
                  </a:lnTo>
                  <a:lnTo>
                    <a:pt x="9398" y="288099"/>
                  </a:lnTo>
                  <a:lnTo>
                    <a:pt x="5372" y="289534"/>
                  </a:lnTo>
                  <a:lnTo>
                    <a:pt x="2679" y="290995"/>
                  </a:lnTo>
                  <a:lnTo>
                    <a:pt x="1333" y="295376"/>
                  </a:lnTo>
                  <a:lnTo>
                    <a:pt x="0" y="298272"/>
                  </a:lnTo>
                  <a:lnTo>
                    <a:pt x="1333" y="302653"/>
                  </a:lnTo>
                  <a:lnTo>
                    <a:pt x="2679" y="305549"/>
                  </a:lnTo>
                  <a:lnTo>
                    <a:pt x="5372" y="306997"/>
                  </a:lnTo>
                  <a:lnTo>
                    <a:pt x="9398" y="308457"/>
                  </a:lnTo>
                  <a:lnTo>
                    <a:pt x="13449" y="306997"/>
                  </a:lnTo>
                  <a:lnTo>
                    <a:pt x="16129" y="305549"/>
                  </a:lnTo>
                  <a:lnTo>
                    <a:pt x="17475" y="302653"/>
                  </a:lnTo>
                  <a:lnTo>
                    <a:pt x="18821" y="298272"/>
                  </a:lnTo>
                  <a:close/>
                </a:path>
                <a:path w="641984" h="308610">
                  <a:moveTo>
                    <a:pt x="641591" y="10172"/>
                  </a:moveTo>
                  <a:lnTo>
                    <a:pt x="640283" y="5816"/>
                  </a:lnTo>
                  <a:lnTo>
                    <a:pt x="638962" y="2895"/>
                  </a:lnTo>
                  <a:lnTo>
                    <a:pt x="636155" y="1435"/>
                  </a:lnTo>
                  <a:lnTo>
                    <a:pt x="632218" y="0"/>
                  </a:lnTo>
                  <a:lnTo>
                    <a:pt x="628103" y="1435"/>
                  </a:lnTo>
                  <a:lnTo>
                    <a:pt x="625475" y="2895"/>
                  </a:lnTo>
                  <a:lnTo>
                    <a:pt x="624166" y="5816"/>
                  </a:lnTo>
                  <a:lnTo>
                    <a:pt x="622858" y="10172"/>
                  </a:lnTo>
                  <a:lnTo>
                    <a:pt x="624166" y="14541"/>
                  </a:lnTo>
                  <a:lnTo>
                    <a:pt x="625475" y="17437"/>
                  </a:lnTo>
                  <a:lnTo>
                    <a:pt x="628103" y="18897"/>
                  </a:lnTo>
                  <a:lnTo>
                    <a:pt x="632218" y="20358"/>
                  </a:lnTo>
                  <a:lnTo>
                    <a:pt x="636155" y="18897"/>
                  </a:lnTo>
                  <a:lnTo>
                    <a:pt x="638962" y="17437"/>
                  </a:lnTo>
                  <a:lnTo>
                    <a:pt x="640283" y="14541"/>
                  </a:lnTo>
                  <a:lnTo>
                    <a:pt x="641591" y="10172"/>
                  </a:lnTo>
                  <a:close/>
                </a:path>
              </a:pathLst>
            </a:custGeom>
            <a:solidFill>
              <a:srgbClr val="9BA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942161" y="5380253"/>
              <a:ext cx="678180" cy="26670"/>
            </a:xfrm>
            <a:custGeom>
              <a:avLst/>
              <a:gdLst/>
              <a:ahLst/>
              <a:cxnLst/>
              <a:rect l="l" t="t" r="r" b="b"/>
              <a:pathLst>
                <a:path w="678179" h="26670">
                  <a:moveTo>
                    <a:pt x="18834" y="16002"/>
                  </a:moveTo>
                  <a:lnTo>
                    <a:pt x="17487" y="11645"/>
                  </a:lnTo>
                  <a:lnTo>
                    <a:pt x="16141" y="8737"/>
                  </a:lnTo>
                  <a:lnTo>
                    <a:pt x="13462" y="7277"/>
                  </a:lnTo>
                  <a:lnTo>
                    <a:pt x="9410" y="5829"/>
                  </a:lnTo>
                  <a:lnTo>
                    <a:pt x="5384" y="7277"/>
                  </a:lnTo>
                  <a:lnTo>
                    <a:pt x="2679" y="8737"/>
                  </a:lnTo>
                  <a:lnTo>
                    <a:pt x="1333" y="11645"/>
                  </a:lnTo>
                  <a:lnTo>
                    <a:pt x="0" y="16002"/>
                  </a:lnTo>
                  <a:lnTo>
                    <a:pt x="1333" y="20383"/>
                  </a:lnTo>
                  <a:lnTo>
                    <a:pt x="2679" y="23279"/>
                  </a:lnTo>
                  <a:lnTo>
                    <a:pt x="5384" y="24739"/>
                  </a:lnTo>
                  <a:lnTo>
                    <a:pt x="9410" y="26200"/>
                  </a:lnTo>
                  <a:lnTo>
                    <a:pt x="13462" y="24739"/>
                  </a:lnTo>
                  <a:lnTo>
                    <a:pt x="16141" y="23279"/>
                  </a:lnTo>
                  <a:lnTo>
                    <a:pt x="17487" y="20383"/>
                  </a:lnTo>
                  <a:lnTo>
                    <a:pt x="18834" y="16002"/>
                  </a:lnTo>
                  <a:close/>
                </a:path>
                <a:path w="678179" h="26670">
                  <a:moveTo>
                    <a:pt x="131826" y="16002"/>
                  </a:moveTo>
                  <a:lnTo>
                    <a:pt x="130479" y="11645"/>
                  </a:lnTo>
                  <a:lnTo>
                    <a:pt x="129133" y="8737"/>
                  </a:lnTo>
                  <a:lnTo>
                    <a:pt x="125107" y="7277"/>
                  </a:lnTo>
                  <a:lnTo>
                    <a:pt x="122402" y="5829"/>
                  </a:lnTo>
                  <a:lnTo>
                    <a:pt x="118376" y="7277"/>
                  </a:lnTo>
                  <a:lnTo>
                    <a:pt x="115671" y="8737"/>
                  </a:lnTo>
                  <a:lnTo>
                    <a:pt x="114325" y="11645"/>
                  </a:lnTo>
                  <a:lnTo>
                    <a:pt x="113004" y="16002"/>
                  </a:lnTo>
                  <a:lnTo>
                    <a:pt x="114325" y="20383"/>
                  </a:lnTo>
                  <a:lnTo>
                    <a:pt x="115671" y="23279"/>
                  </a:lnTo>
                  <a:lnTo>
                    <a:pt x="118376" y="24739"/>
                  </a:lnTo>
                  <a:lnTo>
                    <a:pt x="122402" y="26200"/>
                  </a:lnTo>
                  <a:lnTo>
                    <a:pt x="125107" y="24739"/>
                  </a:lnTo>
                  <a:lnTo>
                    <a:pt x="129133" y="23279"/>
                  </a:lnTo>
                  <a:lnTo>
                    <a:pt x="130479" y="20383"/>
                  </a:lnTo>
                  <a:lnTo>
                    <a:pt x="131826" y="16002"/>
                  </a:lnTo>
                  <a:close/>
                </a:path>
                <a:path w="678179" h="26670">
                  <a:moveTo>
                    <a:pt x="435825" y="16002"/>
                  </a:moveTo>
                  <a:lnTo>
                    <a:pt x="434479" y="11645"/>
                  </a:lnTo>
                  <a:lnTo>
                    <a:pt x="433133" y="8737"/>
                  </a:lnTo>
                  <a:lnTo>
                    <a:pt x="430453" y="7277"/>
                  </a:lnTo>
                  <a:lnTo>
                    <a:pt x="426402" y="5829"/>
                  </a:lnTo>
                  <a:lnTo>
                    <a:pt x="423722" y="7277"/>
                  </a:lnTo>
                  <a:lnTo>
                    <a:pt x="419671" y="8737"/>
                  </a:lnTo>
                  <a:lnTo>
                    <a:pt x="418325" y="11645"/>
                  </a:lnTo>
                  <a:lnTo>
                    <a:pt x="416991" y="16002"/>
                  </a:lnTo>
                  <a:lnTo>
                    <a:pt x="418325" y="20383"/>
                  </a:lnTo>
                  <a:lnTo>
                    <a:pt x="419671" y="23279"/>
                  </a:lnTo>
                  <a:lnTo>
                    <a:pt x="423722" y="24739"/>
                  </a:lnTo>
                  <a:lnTo>
                    <a:pt x="426402" y="26200"/>
                  </a:lnTo>
                  <a:lnTo>
                    <a:pt x="430453" y="24739"/>
                  </a:lnTo>
                  <a:lnTo>
                    <a:pt x="433133" y="23279"/>
                  </a:lnTo>
                  <a:lnTo>
                    <a:pt x="434479" y="20383"/>
                  </a:lnTo>
                  <a:lnTo>
                    <a:pt x="435825" y="16002"/>
                  </a:lnTo>
                  <a:close/>
                </a:path>
                <a:path w="678179" h="26670">
                  <a:moveTo>
                    <a:pt x="677938" y="10185"/>
                  </a:moveTo>
                  <a:lnTo>
                    <a:pt x="676592" y="5829"/>
                  </a:lnTo>
                  <a:lnTo>
                    <a:pt x="675259" y="2921"/>
                  </a:lnTo>
                  <a:lnTo>
                    <a:pt x="672566" y="1460"/>
                  </a:lnTo>
                  <a:lnTo>
                    <a:pt x="668540" y="0"/>
                  </a:lnTo>
                  <a:lnTo>
                    <a:pt x="664489" y="1460"/>
                  </a:lnTo>
                  <a:lnTo>
                    <a:pt x="661809" y="2921"/>
                  </a:lnTo>
                  <a:lnTo>
                    <a:pt x="660463" y="5829"/>
                  </a:lnTo>
                  <a:lnTo>
                    <a:pt x="659117" y="10185"/>
                  </a:lnTo>
                  <a:lnTo>
                    <a:pt x="661809" y="16002"/>
                  </a:lnTo>
                  <a:lnTo>
                    <a:pt x="664489" y="17462"/>
                  </a:lnTo>
                  <a:lnTo>
                    <a:pt x="668540" y="18923"/>
                  </a:lnTo>
                  <a:lnTo>
                    <a:pt x="672566" y="17462"/>
                  </a:lnTo>
                  <a:lnTo>
                    <a:pt x="675259" y="16002"/>
                  </a:lnTo>
                  <a:lnTo>
                    <a:pt x="677938" y="101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8975" y="3146958"/>
            <a:ext cx="2505208" cy="2509335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4876038" y="5074996"/>
            <a:ext cx="1683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Descarga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Directa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35195" y="3246247"/>
            <a:ext cx="17259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Acoplamiento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Electromagnético</a:t>
            </a:r>
            <a:endParaRPr sz="16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382649" y="4972303"/>
            <a:ext cx="1220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Línea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aérea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4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Potencia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471292" y="5341365"/>
            <a:ext cx="426720" cy="175260"/>
          </a:xfrm>
          <a:custGeom>
            <a:avLst/>
            <a:gdLst/>
            <a:ahLst/>
            <a:cxnLst/>
            <a:rect l="l" t="t" r="r" b="b"/>
            <a:pathLst>
              <a:path w="426719" h="175260">
                <a:moveTo>
                  <a:pt x="349034" y="24372"/>
                </a:moveTo>
                <a:lnTo>
                  <a:pt x="0" y="150368"/>
                </a:lnTo>
                <a:lnTo>
                  <a:pt x="8889" y="174752"/>
                </a:lnTo>
                <a:lnTo>
                  <a:pt x="357835" y="48744"/>
                </a:lnTo>
                <a:lnTo>
                  <a:pt x="349034" y="24372"/>
                </a:lnTo>
                <a:close/>
              </a:path>
              <a:path w="426719" h="175260">
                <a:moveTo>
                  <a:pt x="417287" y="19939"/>
                </a:moveTo>
                <a:lnTo>
                  <a:pt x="361314" y="19939"/>
                </a:lnTo>
                <a:lnTo>
                  <a:pt x="370077" y="44323"/>
                </a:lnTo>
                <a:lnTo>
                  <a:pt x="357835" y="48744"/>
                </a:lnTo>
                <a:lnTo>
                  <a:pt x="366649" y="73152"/>
                </a:lnTo>
                <a:lnTo>
                  <a:pt x="417287" y="19939"/>
                </a:lnTo>
                <a:close/>
              </a:path>
              <a:path w="426719" h="175260">
                <a:moveTo>
                  <a:pt x="361314" y="19939"/>
                </a:moveTo>
                <a:lnTo>
                  <a:pt x="349034" y="24372"/>
                </a:lnTo>
                <a:lnTo>
                  <a:pt x="357835" y="48744"/>
                </a:lnTo>
                <a:lnTo>
                  <a:pt x="370077" y="44323"/>
                </a:lnTo>
                <a:lnTo>
                  <a:pt x="361314" y="19939"/>
                </a:lnTo>
                <a:close/>
              </a:path>
              <a:path w="426719" h="175260">
                <a:moveTo>
                  <a:pt x="340232" y="0"/>
                </a:moveTo>
                <a:lnTo>
                  <a:pt x="349034" y="24372"/>
                </a:lnTo>
                <a:lnTo>
                  <a:pt x="361314" y="19939"/>
                </a:lnTo>
                <a:lnTo>
                  <a:pt x="417287" y="19939"/>
                </a:lnTo>
                <a:lnTo>
                  <a:pt x="426593" y="10160"/>
                </a:lnTo>
                <a:lnTo>
                  <a:pt x="3402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3686" rIns="0" bIns="0" rtlCol="0">
            <a:spAutoFit/>
          </a:bodyPr>
          <a:lstStyle/>
          <a:p>
            <a:pPr marL="1772920">
              <a:lnSpc>
                <a:spcPct val="100000"/>
              </a:lnSpc>
              <a:spcBef>
                <a:spcPts val="130"/>
              </a:spcBef>
            </a:pPr>
            <a:r>
              <a:rPr sz="2500" spc="114" dirty="0"/>
              <a:t>Síntomas</a:t>
            </a:r>
            <a:r>
              <a:rPr sz="2500" spc="125" dirty="0"/>
              <a:t> </a:t>
            </a:r>
            <a:r>
              <a:rPr sz="2500" spc="130" dirty="0"/>
              <a:t>de</a:t>
            </a:r>
            <a:r>
              <a:rPr sz="2500" spc="105" dirty="0"/>
              <a:t> </a:t>
            </a:r>
            <a:r>
              <a:rPr sz="2500" spc="85" dirty="0"/>
              <a:t>Tensión</a:t>
            </a:r>
            <a:r>
              <a:rPr sz="2500" spc="125" dirty="0"/>
              <a:t> </a:t>
            </a:r>
            <a:r>
              <a:rPr sz="2500" spc="135" dirty="0"/>
              <a:t>Deficiente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6246114" y="1945970"/>
            <a:ext cx="3730625" cy="32734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4965" marR="695960" indent="-342265">
              <a:lnSpc>
                <a:spcPct val="95000"/>
              </a:lnSpc>
              <a:spcBef>
                <a:spcPts val="22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6990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Repentinas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fallas</a:t>
            </a:r>
            <a:r>
              <a:rPr sz="2000" spc="500" dirty="0">
                <a:latin typeface="Microsoft Sans Serif"/>
                <a:cs typeface="Microsoft Sans Serif"/>
              </a:rPr>
              <a:t> 	</a:t>
            </a:r>
            <a:r>
              <a:rPr sz="2000" dirty="0">
                <a:latin typeface="Microsoft Sans Serif"/>
                <a:cs typeface="Microsoft Sans Serif"/>
              </a:rPr>
              <a:t>Caída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Procesos 	</a:t>
            </a:r>
            <a:r>
              <a:rPr sz="2000" dirty="0">
                <a:latin typeface="Microsoft Sans Serif"/>
                <a:cs typeface="Microsoft Sans Serif"/>
              </a:rPr>
              <a:t>Pérdida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Datos 	</a:t>
            </a:r>
            <a:r>
              <a:rPr sz="2000" dirty="0">
                <a:latin typeface="Microsoft Sans Serif"/>
                <a:cs typeface="Microsoft Sans Serif"/>
              </a:rPr>
              <a:t>Fallas de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aislación</a:t>
            </a:r>
            <a:endParaRPr sz="2000">
              <a:latin typeface="Microsoft Sans Serif"/>
              <a:cs typeface="Microsoft Sans Serif"/>
            </a:endParaRPr>
          </a:p>
          <a:p>
            <a:pPr marL="354965" indent="-342265">
              <a:lnSpc>
                <a:spcPts val="2160"/>
              </a:lnSpc>
              <a:spcBef>
                <a:spcPts val="24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Microsoft Sans Serif"/>
                <a:cs typeface="Microsoft Sans Serif"/>
              </a:rPr>
              <a:t>Baja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performance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del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spc="-10" dirty="0">
                <a:latin typeface="Microsoft Sans Serif"/>
                <a:cs typeface="Microsoft Sans Serif"/>
              </a:rPr>
              <a:t>equipamiento</a:t>
            </a:r>
            <a:endParaRPr sz="20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244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Sobrecalentamiento</a:t>
            </a:r>
            <a:endParaRPr sz="20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80000"/>
              </a:lnSpc>
              <a:spcBef>
                <a:spcPts val="72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000" dirty="0">
                <a:latin typeface="Microsoft Sans Serif"/>
                <a:cs typeface="Microsoft Sans Serif"/>
              </a:rPr>
              <a:t>Disparo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frecuente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</a:t>
            </a:r>
            <a:r>
              <a:rPr sz="2000" dirty="0">
                <a:latin typeface="Microsoft Sans Serif"/>
                <a:cs typeface="Microsoft Sans Serif"/>
              </a:rPr>
              <a:t>dispositivos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10" dirty="0">
                <a:latin typeface="Microsoft Sans Serif"/>
                <a:cs typeface="Microsoft Sans Serif"/>
              </a:rPr>
              <a:t> sobrecorriente</a:t>
            </a:r>
            <a:endParaRPr sz="2000">
              <a:latin typeface="Microsoft Sans Serif"/>
              <a:cs typeface="Microsoft Sans Serif"/>
            </a:endParaRPr>
          </a:p>
          <a:p>
            <a:pPr marL="354965" indent="-342265">
              <a:lnSpc>
                <a:spcPts val="2160"/>
              </a:lnSpc>
              <a:spcBef>
                <a:spcPts val="24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Microsoft Sans Serif"/>
                <a:cs typeface="Microsoft Sans Serif"/>
              </a:rPr>
              <a:t>Excesiva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reducción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vida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160"/>
              </a:lnSpc>
            </a:pPr>
            <a:r>
              <a:rPr sz="2000" dirty="0">
                <a:latin typeface="Microsoft Sans Serif"/>
                <a:cs typeface="Microsoft Sans Serif"/>
              </a:rPr>
              <a:t>útil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equipamiento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86127" y="1981261"/>
            <a:ext cx="4121150" cy="3265804"/>
            <a:chOff x="1786127" y="1981261"/>
            <a:chExt cx="4121150" cy="326580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0511" y="2005584"/>
              <a:ext cx="4096385" cy="324142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6127" y="1981261"/>
              <a:ext cx="4092727" cy="32429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9804" y="188493"/>
            <a:ext cx="6785609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80" dirty="0"/>
              <a:t>El</a:t>
            </a:r>
            <a:r>
              <a:rPr sz="2500" spc="100" dirty="0"/>
              <a:t> </a:t>
            </a:r>
            <a:r>
              <a:rPr sz="2500" spc="95" dirty="0"/>
              <a:t>Costo</a:t>
            </a:r>
            <a:r>
              <a:rPr sz="2500" spc="100" dirty="0"/>
              <a:t> </a:t>
            </a:r>
            <a:r>
              <a:rPr sz="2500" spc="125" dirty="0"/>
              <a:t>de</a:t>
            </a:r>
            <a:r>
              <a:rPr sz="2500" spc="105" dirty="0"/>
              <a:t> una</a:t>
            </a:r>
            <a:r>
              <a:rPr sz="2500" spc="114" dirty="0"/>
              <a:t> </a:t>
            </a:r>
            <a:r>
              <a:rPr sz="2500" spc="170" dirty="0"/>
              <a:t>mala</a:t>
            </a:r>
            <a:r>
              <a:rPr sz="2500" spc="105" dirty="0"/>
              <a:t> </a:t>
            </a:r>
            <a:r>
              <a:rPr sz="2500" spc="110" dirty="0"/>
              <a:t>Calidad</a:t>
            </a:r>
            <a:r>
              <a:rPr sz="2500" spc="105" dirty="0"/>
              <a:t> </a:t>
            </a:r>
            <a:r>
              <a:rPr sz="2500" spc="130" dirty="0"/>
              <a:t>de</a:t>
            </a:r>
            <a:r>
              <a:rPr sz="2500" spc="100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grpSp>
        <p:nvGrpSpPr>
          <p:cNvPr id="3" name="object 3"/>
          <p:cNvGrpSpPr/>
          <p:nvPr/>
        </p:nvGrpSpPr>
        <p:grpSpPr>
          <a:xfrm>
            <a:off x="3385720" y="1975866"/>
            <a:ext cx="3625850" cy="3165475"/>
            <a:chOff x="3385720" y="1975866"/>
            <a:chExt cx="3625850" cy="31654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0427" y="2740197"/>
              <a:ext cx="1300835" cy="14053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853813" y="1975865"/>
              <a:ext cx="1054100" cy="2712720"/>
            </a:xfrm>
            <a:custGeom>
              <a:avLst/>
              <a:gdLst/>
              <a:ahLst/>
              <a:cxnLst/>
              <a:rect l="l" t="t" r="r" b="b"/>
              <a:pathLst>
                <a:path w="1054100" h="2712720">
                  <a:moveTo>
                    <a:pt x="781177" y="2389632"/>
                  </a:moveTo>
                  <a:lnTo>
                    <a:pt x="653923" y="2378329"/>
                  </a:lnTo>
                  <a:lnTo>
                    <a:pt x="667842" y="2413749"/>
                  </a:lnTo>
                  <a:lnTo>
                    <a:pt x="0" y="2676652"/>
                  </a:lnTo>
                  <a:lnTo>
                    <a:pt x="13970" y="2712212"/>
                  </a:lnTo>
                  <a:lnTo>
                    <a:pt x="681774" y="2449207"/>
                  </a:lnTo>
                  <a:lnTo>
                    <a:pt x="695706" y="2484628"/>
                  </a:lnTo>
                  <a:lnTo>
                    <a:pt x="765746" y="2406777"/>
                  </a:lnTo>
                  <a:lnTo>
                    <a:pt x="781177" y="2389632"/>
                  </a:lnTo>
                  <a:close/>
                </a:path>
                <a:path w="1054100" h="2712720">
                  <a:moveTo>
                    <a:pt x="1053973" y="848868"/>
                  </a:moveTo>
                  <a:lnTo>
                    <a:pt x="1045184" y="780415"/>
                  </a:lnTo>
                  <a:lnTo>
                    <a:pt x="1037717" y="722122"/>
                  </a:lnTo>
                  <a:lnTo>
                    <a:pt x="1006106" y="743331"/>
                  </a:lnTo>
                  <a:lnTo>
                    <a:pt x="507492" y="0"/>
                  </a:lnTo>
                  <a:lnTo>
                    <a:pt x="475742" y="21336"/>
                  </a:lnTo>
                  <a:lnTo>
                    <a:pt x="974471" y="764540"/>
                  </a:lnTo>
                  <a:lnTo>
                    <a:pt x="942848" y="785749"/>
                  </a:lnTo>
                  <a:lnTo>
                    <a:pt x="1053973" y="8488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5720" y="3259708"/>
              <a:ext cx="1938373" cy="188161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79228" y="702548"/>
            <a:ext cx="1458526" cy="11765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8088" y="1235954"/>
            <a:ext cx="1167078" cy="13313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41763" y="1284942"/>
            <a:ext cx="1536474" cy="87471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69095" y="3927243"/>
            <a:ext cx="2234147" cy="582288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7713726" y="2806573"/>
            <a:ext cx="990600" cy="344170"/>
          </a:xfrm>
          <a:custGeom>
            <a:avLst/>
            <a:gdLst/>
            <a:ahLst/>
            <a:cxnLst/>
            <a:rect l="l" t="t" r="r" b="b"/>
            <a:pathLst>
              <a:path w="990600" h="344169">
                <a:moveTo>
                  <a:pt x="92328" y="234568"/>
                </a:moveTo>
                <a:lnTo>
                  <a:pt x="0" y="322961"/>
                </a:lnTo>
                <a:lnTo>
                  <a:pt x="126110" y="343788"/>
                </a:lnTo>
                <a:lnTo>
                  <a:pt x="116565" y="312927"/>
                </a:lnTo>
                <a:lnTo>
                  <a:pt x="96647" y="312927"/>
                </a:lnTo>
                <a:lnTo>
                  <a:pt x="85344" y="276605"/>
                </a:lnTo>
                <a:lnTo>
                  <a:pt x="103584" y="270959"/>
                </a:lnTo>
                <a:lnTo>
                  <a:pt x="92328" y="234568"/>
                </a:lnTo>
                <a:close/>
              </a:path>
              <a:path w="990600" h="344169">
                <a:moveTo>
                  <a:pt x="103584" y="270959"/>
                </a:moveTo>
                <a:lnTo>
                  <a:pt x="85344" y="276605"/>
                </a:lnTo>
                <a:lnTo>
                  <a:pt x="96647" y="312927"/>
                </a:lnTo>
                <a:lnTo>
                  <a:pt x="114824" y="307300"/>
                </a:lnTo>
                <a:lnTo>
                  <a:pt x="103584" y="270959"/>
                </a:lnTo>
                <a:close/>
              </a:path>
              <a:path w="990600" h="344169">
                <a:moveTo>
                  <a:pt x="114824" y="307300"/>
                </a:moveTo>
                <a:lnTo>
                  <a:pt x="96647" y="312927"/>
                </a:lnTo>
                <a:lnTo>
                  <a:pt x="116565" y="312927"/>
                </a:lnTo>
                <a:lnTo>
                  <a:pt x="114824" y="307300"/>
                </a:lnTo>
                <a:close/>
              </a:path>
              <a:path w="990600" h="344169">
                <a:moveTo>
                  <a:pt x="978916" y="0"/>
                </a:moveTo>
                <a:lnTo>
                  <a:pt x="103584" y="270959"/>
                </a:lnTo>
                <a:lnTo>
                  <a:pt x="114824" y="307300"/>
                </a:lnTo>
                <a:lnTo>
                  <a:pt x="990092" y="36322"/>
                </a:lnTo>
                <a:lnTo>
                  <a:pt x="9789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36714" y="4140327"/>
            <a:ext cx="849630" cy="337820"/>
          </a:xfrm>
          <a:custGeom>
            <a:avLst/>
            <a:gdLst/>
            <a:ahLst/>
            <a:cxnLst/>
            <a:rect l="l" t="t" r="r" b="b"/>
            <a:pathLst>
              <a:path w="849629" h="337820">
                <a:moveTo>
                  <a:pt x="113919" y="35813"/>
                </a:moveTo>
                <a:lnTo>
                  <a:pt x="100965" y="71627"/>
                </a:lnTo>
                <a:lnTo>
                  <a:pt x="836294" y="337566"/>
                </a:lnTo>
                <a:lnTo>
                  <a:pt x="849249" y="301752"/>
                </a:lnTo>
                <a:lnTo>
                  <a:pt x="113919" y="35813"/>
                </a:lnTo>
                <a:close/>
              </a:path>
              <a:path w="849629" h="337820">
                <a:moveTo>
                  <a:pt x="126872" y="0"/>
                </a:moveTo>
                <a:lnTo>
                  <a:pt x="0" y="14859"/>
                </a:lnTo>
                <a:lnTo>
                  <a:pt x="88010" y="107442"/>
                </a:lnTo>
                <a:lnTo>
                  <a:pt x="100965" y="71627"/>
                </a:lnTo>
                <a:lnTo>
                  <a:pt x="83057" y="65150"/>
                </a:lnTo>
                <a:lnTo>
                  <a:pt x="96011" y="29337"/>
                </a:lnTo>
                <a:lnTo>
                  <a:pt x="116261" y="29337"/>
                </a:lnTo>
                <a:lnTo>
                  <a:pt x="126872" y="0"/>
                </a:lnTo>
                <a:close/>
              </a:path>
              <a:path w="849629" h="337820">
                <a:moveTo>
                  <a:pt x="96011" y="29337"/>
                </a:moveTo>
                <a:lnTo>
                  <a:pt x="83057" y="65150"/>
                </a:lnTo>
                <a:lnTo>
                  <a:pt x="100965" y="71627"/>
                </a:lnTo>
                <a:lnTo>
                  <a:pt x="113919" y="35813"/>
                </a:lnTo>
                <a:lnTo>
                  <a:pt x="96011" y="29337"/>
                </a:lnTo>
                <a:close/>
              </a:path>
              <a:path w="849629" h="337820">
                <a:moveTo>
                  <a:pt x="116261" y="29337"/>
                </a:moveTo>
                <a:lnTo>
                  <a:pt x="96011" y="29337"/>
                </a:lnTo>
                <a:lnTo>
                  <a:pt x="113919" y="35813"/>
                </a:lnTo>
                <a:lnTo>
                  <a:pt x="116261" y="293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19911" y="2685034"/>
            <a:ext cx="22580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Industria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Química: </a:t>
            </a:r>
            <a:r>
              <a:rPr sz="1800" dirty="0">
                <a:latin typeface="Microsoft Sans Serif"/>
                <a:cs typeface="Microsoft Sans Serif"/>
              </a:rPr>
              <a:t>Pérdida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calidad</a:t>
            </a:r>
            <a:r>
              <a:rPr sz="1800" spc="-25" dirty="0">
                <a:latin typeface="Microsoft Sans Serif"/>
                <a:cs typeface="Microsoft Sans Serif"/>
              </a:rPr>
              <a:t> en </a:t>
            </a:r>
            <a:r>
              <a:rPr sz="1800" dirty="0">
                <a:latin typeface="Microsoft Sans Serif"/>
                <a:cs typeface="Microsoft Sans Serif"/>
              </a:rPr>
              <a:t>el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proceso </a:t>
            </a:r>
            <a:r>
              <a:rPr sz="1800" spc="-10" dirty="0">
                <a:latin typeface="Microsoft Sans Serif"/>
                <a:cs typeface="Microsoft Sans Serif"/>
              </a:rPr>
              <a:t>productivo.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80764" y="4826254"/>
            <a:ext cx="23088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Gas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Petróleo </a:t>
            </a:r>
            <a:r>
              <a:rPr sz="1800" spc="-50" dirty="0">
                <a:latin typeface="Microsoft Sans Serif"/>
                <a:cs typeface="Microsoft Sans Serif"/>
              </a:rPr>
              <a:t>: </a:t>
            </a:r>
            <a:r>
              <a:rPr sz="1800" dirty="0">
                <a:latin typeface="Microsoft Sans Serif"/>
                <a:cs typeface="Microsoft Sans Serif"/>
              </a:rPr>
              <a:t>Pérdida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0" dirty="0">
                <a:latin typeface="Microsoft Sans Serif"/>
                <a:cs typeface="Microsoft Sans Serif"/>
              </a:rPr>
              <a:t> producción </a:t>
            </a:r>
            <a:r>
              <a:rPr sz="1800" dirty="0">
                <a:latin typeface="Microsoft Sans Serif"/>
                <a:cs typeface="Microsoft Sans Serif"/>
              </a:rPr>
              <a:t>proceso</a:t>
            </a:r>
            <a:r>
              <a:rPr sz="1800" spc="-10" dirty="0">
                <a:latin typeface="Microsoft Sans Serif"/>
                <a:cs typeface="Microsoft Sans Serif"/>
              </a:rPr>
              <a:t> productivo, </a:t>
            </a:r>
            <a:r>
              <a:rPr sz="1800" dirty="0">
                <a:latin typeface="Microsoft Sans Serif"/>
                <a:cs typeface="Microsoft Sans Serif"/>
              </a:rPr>
              <a:t>paradas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refinería.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71159" y="772795"/>
            <a:ext cx="25012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68044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Fabricante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máquinas: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Pérdida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alta </a:t>
            </a:r>
            <a:r>
              <a:rPr sz="1800" dirty="0">
                <a:latin typeface="Microsoft Sans Serif"/>
                <a:cs typeface="Microsoft Sans Serif"/>
              </a:rPr>
              <a:t>facturación,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multas</a:t>
            </a:r>
            <a:r>
              <a:rPr sz="1800" spc="-25" dirty="0">
                <a:latin typeface="Microsoft Sans Serif"/>
                <a:cs typeface="Microsoft Sans Serif"/>
              </a:rPr>
              <a:t> del </a:t>
            </a:r>
            <a:r>
              <a:rPr sz="1800" dirty="0">
                <a:latin typeface="Microsoft Sans Serif"/>
                <a:cs typeface="Microsoft Sans Serif"/>
              </a:rPr>
              <a:t>prestador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del</a:t>
            </a:r>
            <a:r>
              <a:rPr sz="1800" spc="-10" dirty="0">
                <a:latin typeface="Microsoft Sans Serif"/>
                <a:cs typeface="Microsoft Sans Serif"/>
              </a:rPr>
              <a:t> servicio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49359" y="2481834"/>
            <a:ext cx="22078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Industria</a:t>
            </a:r>
            <a:r>
              <a:rPr sz="1800" spc="-1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Automotriz </a:t>
            </a:r>
            <a:r>
              <a:rPr sz="1800" spc="-50" dirty="0">
                <a:latin typeface="Microsoft Sans Serif"/>
                <a:cs typeface="Microsoft Sans Serif"/>
              </a:rPr>
              <a:t>: </a:t>
            </a:r>
            <a:r>
              <a:rPr sz="1800" dirty="0">
                <a:latin typeface="Microsoft Sans Serif"/>
                <a:cs typeface="Microsoft Sans Serif"/>
              </a:rPr>
              <a:t>Parada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planta, </a:t>
            </a:r>
            <a:r>
              <a:rPr sz="1800" dirty="0">
                <a:latin typeface="Microsoft Sans Serif"/>
                <a:cs typeface="Microsoft Sans Serif"/>
              </a:rPr>
              <a:t>reciclado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producto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87030" y="4599813"/>
            <a:ext cx="23723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Pérdida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energía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en </a:t>
            </a:r>
            <a:r>
              <a:rPr sz="1800" dirty="0">
                <a:latin typeface="Microsoft Sans Serif"/>
                <a:cs typeface="Microsoft Sans Serif"/>
              </a:rPr>
              <a:t>un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aeropuerto: </a:t>
            </a:r>
            <a:r>
              <a:rPr sz="1800" dirty="0">
                <a:latin typeface="Microsoft Sans Serif"/>
                <a:cs typeface="Microsoft Sans Serif"/>
              </a:rPr>
              <a:t>Desvíos,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retrasos, </a:t>
            </a:r>
            <a:r>
              <a:rPr sz="1800" dirty="0">
                <a:latin typeface="Microsoft Sans Serif"/>
                <a:cs typeface="Microsoft Sans Serif"/>
              </a:rPr>
              <a:t>sistemas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no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operables.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395" rIns="0" bIns="0" rtlCol="0">
            <a:spAutoFit/>
          </a:bodyPr>
          <a:lstStyle/>
          <a:p>
            <a:pPr marL="3345179">
              <a:lnSpc>
                <a:spcPct val="100000"/>
              </a:lnSpc>
              <a:spcBef>
                <a:spcPts val="130"/>
              </a:spcBef>
            </a:pPr>
            <a:r>
              <a:rPr sz="2500" spc="95" dirty="0"/>
              <a:t>Terminología</a:t>
            </a:r>
            <a:endParaRPr sz="2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4888" y="2756916"/>
            <a:ext cx="4600956" cy="32628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06827" y="1573175"/>
            <a:ext cx="5201920" cy="965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i="1" spc="-40" dirty="0">
                <a:solidFill>
                  <a:srgbClr val="44536A"/>
                </a:solidFill>
                <a:latin typeface="Trebuchet MS"/>
                <a:cs typeface="Trebuchet MS"/>
              </a:rPr>
              <a:t>“Cuando</a:t>
            </a:r>
            <a:r>
              <a:rPr sz="2500" b="1" i="1" spc="-150" dirty="0">
                <a:solidFill>
                  <a:srgbClr val="44536A"/>
                </a:solidFill>
                <a:latin typeface="Trebuchet MS"/>
                <a:cs typeface="Trebuchet MS"/>
              </a:rPr>
              <a:t> </a:t>
            </a:r>
            <a:r>
              <a:rPr sz="2500" b="1" i="1" dirty="0">
                <a:solidFill>
                  <a:srgbClr val="44536A"/>
                </a:solidFill>
                <a:latin typeface="Trebuchet MS"/>
                <a:cs typeface="Trebuchet MS"/>
              </a:rPr>
              <a:t>ocurre</a:t>
            </a:r>
            <a:r>
              <a:rPr sz="2500" b="1" i="1" spc="-165" dirty="0">
                <a:solidFill>
                  <a:srgbClr val="44536A"/>
                </a:solidFill>
                <a:latin typeface="Trebuchet MS"/>
                <a:cs typeface="Trebuchet MS"/>
              </a:rPr>
              <a:t> </a:t>
            </a:r>
            <a:r>
              <a:rPr sz="2500" b="1" i="1" spc="-10" dirty="0">
                <a:solidFill>
                  <a:srgbClr val="44536A"/>
                </a:solidFill>
                <a:latin typeface="Trebuchet MS"/>
                <a:cs typeface="Trebuchet MS"/>
              </a:rPr>
              <a:t>un....”</a:t>
            </a:r>
            <a:endParaRPr sz="2500">
              <a:latin typeface="Trebuchet MS"/>
              <a:cs typeface="Trebuchet MS"/>
            </a:endParaRPr>
          </a:p>
          <a:p>
            <a:pPr marL="3248025">
              <a:lnSpc>
                <a:spcPct val="100000"/>
              </a:lnSpc>
              <a:spcBef>
                <a:spcPts val="1964"/>
              </a:spcBef>
            </a:pPr>
            <a:r>
              <a:rPr sz="2000" dirty="0">
                <a:solidFill>
                  <a:srgbClr val="44536A"/>
                </a:solidFill>
                <a:latin typeface="Lucida Sans Unicode"/>
                <a:cs typeface="Lucida Sans Unicode"/>
              </a:rPr>
              <a:t>Pico</a:t>
            </a:r>
            <a:r>
              <a:rPr sz="2000" spc="-30" dirty="0">
                <a:solidFill>
                  <a:srgbClr val="44536A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44536A"/>
                </a:solidFill>
                <a:latin typeface="Lucida Sans Unicode"/>
                <a:cs typeface="Lucida Sans Unicode"/>
              </a:rPr>
              <a:t>de</a:t>
            </a:r>
            <a:r>
              <a:rPr sz="2000" spc="-10" dirty="0">
                <a:solidFill>
                  <a:srgbClr val="44536A"/>
                </a:solidFill>
                <a:latin typeface="Lucida Sans Unicode"/>
                <a:cs typeface="Lucida Sans Unicode"/>
              </a:rPr>
              <a:t> Tensión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3823" y="3121532"/>
            <a:ext cx="142875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766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44536A"/>
                </a:solidFill>
                <a:latin typeface="Lucida Sans Unicode"/>
                <a:cs typeface="Lucida Sans Unicode"/>
              </a:rPr>
              <a:t>Caída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44536A"/>
                </a:solidFill>
                <a:latin typeface="Lucida Sans Unicode"/>
                <a:cs typeface="Lucida Sans Unicode"/>
              </a:rPr>
              <a:t>del</a:t>
            </a:r>
            <a:r>
              <a:rPr sz="2000" spc="-30" dirty="0">
                <a:solidFill>
                  <a:srgbClr val="44536A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44536A"/>
                </a:solidFill>
                <a:latin typeface="Lucida Sans Unicode"/>
                <a:cs typeface="Lucida Sans Unicode"/>
              </a:rPr>
              <a:t>sistema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2533" y="2740532"/>
            <a:ext cx="11887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44536A"/>
                </a:solidFill>
                <a:latin typeface="Lucida Sans Unicode"/>
                <a:cs typeface="Lucida Sans Unicode"/>
              </a:rPr>
              <a:t>parpadeo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80559" y="2588132"/>
            <a:ext cx="6534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44536A"/>
                </a:solidFill>
                <a:latin typeface="Lucida Sans Unicode"/>
                <a:cs typeface="Lucida Sans Unicode"/>
              </a:rPr>
              <a:t>corte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44714" y="2885058"/>
            <a:ext cx="1296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44536A"/>
                </a:solidFill>
                <a:latin typeface="Lucida Sans Unicode"/>
                <a:cs typeface="Lucida Sans Unicode"/>
              </a:rPr>
              <a:t>Catástrofe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88963" y="2751277"/>
            <a:ext cx="9398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44536A"/>
                </a:solidFill>
                <a:latin typeface="Lucida Sans Unicode"/>
                <a:cs typeface="Lucida Sans Unicode"/>
              </a:rPr>
              <a:t>apagón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5168" y="4393209"/>
            <a:ext cx="2143760" cy="7772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2880"/>
              </a:lnSpc>
              <a:spcBef>
                <a:spcPts val="325"/>
              </a:spcBef>
            </a:pPr>
            <a:r>
              <a:rPr sz="2500" b="1" i="1" dirty="0">
                <a:solidFill>
                  <a:srgbClr val="44536A"/>
                </a:solidFill>
                <a:latin typeface="Trebuchet MS"/>
                <a:cs typeface="Trebuchet MS"/>
              </a:rPr>
              <a:t>“.…qué</a:t>
            </a:r>
            <a:r>
              <a:rPr sz="2500" b="1" i="1" spc="-125" dirty="0">
                <a:solidFill>
                  <a:srgbClr val="44536A"/>
                </a:solidFill>
                <a:latin typeface="Trebuchet MS"/>
                <a:cs typeface="Trebuchet MS"/>
              </a:rPr>
              <a:t> </a:t>
            </a:r>
            <a:r>
              <a:rPr sz="2500" b="1" i="1" spc="-25" dirty="0">
                <a:solidFill>
                  <a:srgbClr val="44536A"/>
                </a:solidFill>
                <a:latin typeface="Trebuchet MS"/>
                <a:cs typeface="Trebuchet MS"/>
              </a:rPr>
              <a:t>ocurre </a:t>
            </a:r>
            <a:r>
              <a:rPr sz="2500" b="1" i="1" spc="-10" dirty="0">
                <a:solidFill>
                  <a:srgbClr val="44536A"/>
                </a:solidFill>
                <a:latin typeface="Trebuchet MS"/>
                <a:cs typeface="Trebuchet MS"/>
              </a:rPr>
              <a:t>realmente”?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1553" y="323113"/>
            <a:ext cx="901255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55" dirty="0"/>
              <a:t>Siete</a:t>
            </a:r>
            <a:r>
              <a:rPr sz="2500" spc="114" dirty="0"/>
              <a:t> </a:t>
            </a:r>
            <a:r>
              <a:rPr sz="2500" spc="90" dirty="0"/>
              <a:t>Tipos</a:t>
            </a:r>
            <a:r>
              <a:rPr sz="2500" spc="130" dirty="0"/>
              <a:t> de</a:t>
            </a:r>
            <a:r>
              <a:rPr sz="2500" spc="120" dirty="0"/>
              <a:t> Perturbaciones</a:t>
            </a:r>
            <a:r>
              <a:rPr sz="2500" spc="130" dirty="0"/>
              <a:t> </a:t>
            </a:r>
            <a:r>
              <a:rPr sz="2500" spc="204" dirty="0"/>
              <a:t>a</a:t>
            </a:r>
            <a:r>
              <a:rPr sz="2500" spc="114" dirty="0"/>
              <a:t> </a:t>
            </a:r>
            <a:r>
              <a:rPr sz="2500" spc="145" dirty="0"/>
              <a:t>la</a:t>
            </a:r>
            <a:r>
              <a:rPr sz="2500" spc="120" dirty="0"/>
              <a:t> </a:t>
            </a:r>
            <a:r>
              <a:rPr sz="2500" spc="110" dirty="0"/>
              <a:t>Calidad</a:t>
            </a:r>
            <a:r>
              <a:rPr sz="2500" spc="120" dirty="0"/>
              <a:t> </a:t>
            </a:r>
            <a:r>
              <a:rPr sz="2500" spc="125" dirty="0"/>
              <a:t>de</a:t>
            </a:r>
            <a:r>
              <a:rPr sz="2500" spc="114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097885" y="1346690"/>
          <a:ext cx="8059420" cy="4531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5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7710">
                <a:tc>
                  <a:txBody>
                    <a:bodyPr/>
                    <a:lstStyle/>
                    <a:p>
                      <a:pPr marL="914400">
                        <a:lnSpc>
                          <a:spcPts val="2825"/>
                        </a:lnSpc>
                      </a:pPr>
                      <a:r>
                        <a:rPr sz="24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Categoría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825"/>
                        </a:lnSpc>
                      </a:pPr>
                      <a:r>
                        <a:rPr sz="24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Duración</a:t>
                      </a:r>
                      <a:r>
                        <a:rPr sz="2400" b="1" u="sng" spc="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Típica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ts val="2825"/>
                        </a:lnSpc>
                      </a:pPr>
                      <a:r>
                        <a:rPr sz="24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Tipos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69215">
                        <a:lnSpc>
                          <a:spcPts val="183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Transitorios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3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ciclo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3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Impulsivo,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Oscilatorio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69215">
                        <a:lnSpc>
                          <a:spcPts val="183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3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1/2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ciclo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8535">
                        <a:lnSpc>
                          <a:spcPts val="1850"/>
                        </a:lnSpc>
                        <a:spcBef>
                          <a:spcPts val="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Sags,</a:t>
                      </a:r>
                      <a:r>
                        <a:rPr sz="1600" spc="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Swells, Interrupciones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 marL="69215">
                        <a:lnSpc>
                          <a:spcPts val="183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3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8535">
                        <a:lnSpc>
                          <a:spcPts val="185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Subvoltajes, sobrevoltajes, Interrupciones Sostenidas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69215">
                        <a:lnSpc>
                          <a:spcPts val="1830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Desbalance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3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69215">
                        <a:lnSpc>
                          <a:spcPts val="1830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41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Distorsión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FO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3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30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Armónicos,</a:t>
                      </a:r>
                      <a:r>
                        <a:rPr sz="160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Marcas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69215">
                        <a:lnSpc>
                          <a:spcPts val="183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Fluctuaciones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3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Intermitente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69215">
                        <a:lnSpc>
                          <a:spcPts val="1830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30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514094" y="1687829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0" y="495300"/>
                </a:moveTo>
                <a:lnTo>
                  <a:pt x="16436" y="453002"/>
                </a:lnTo>
                <a:lnTo>
                  <a:pt x="52680" y="419868"/>
                </a:lnTo>
                <a:lnTo>
                  <a:pt x="92888" y="395476"/>
                </a:lnTo>
                <a:lnTo>
                  <a:pt x="143940" y="371513"/>
                </a:lnTo>
                <a:lnTo>
                  <a:pt x="183858" y="355790"/>
                </a:lnTo>
                <a:lnTo>
                  <a:pt x="228384" y="340281"/>
                </a:lnTo>
                <a:lnTo>
                  <a:pt x="277431" y="324994"/>
                </a:lnTo>
                <a:lnTo>
                  <a:pt x="330915" y="309939"/>
                </a:lnTo>
                <a:lnTo>
                  <a:pt x="388751" y="295125"/>
                </a:lnTo>
                <a:lnTo>
                  <a:pt x="450854" y="280562"/>
                </a:lnTo>
                <a:lnTo>
                  <a:pt x="517138" y="266257"/>
                </a:lnTo>
                <a:lnTo>
                  <a:pt x="587519" y="252221"/>
                </a:lnTo>
                <a:lnTo>
                  <a:pt x="661911" y="238463"/>
                </a:lnTo>
                <a:lnTo>
                  <a:pt x="700584" y="231691"/>
                </a:lnTo>
                <a:lnTo>
                  <a:pt x="740229" y="224992"/>
                </a:lnTo>
                <a:lnTo>
                  <a:pt x="780834" y="218368"/>
                </a:lnTo>
                <a:lnTo>
                  <a:pt x="822388" y="211818"/>
                </a:lnTo>
                <a:lnTo>
                  <a:pt x="864882" y="205345"/>
                </a:lnTo>
                <a:lnTo>
                  <a:pt x="908303" y="198949"/>
                </a:lnTo>
                <a:lnTo>
                  <a:pt x="952643" y="192632"/>
                </a:lnTo>
                <a:lnTo>
                  <a:pt x="997889" y="186394"/>
                </a:lnTo>
                <a:lnTo>
                  <a:pt x="1044032" y="180238"/>
                </a:lnTo>
                <a:lnTo>
                  <a:pt x="1091061" y="174164"/>
                </a:lnTo>
                <a:lnTo>
                  <a:pt x="1138965" y="168173"/>
                </a:lnTo>
                <a:lnTo>
                  <a:pt x="1187733" y="162266"/>
                </a:lnTo>
                <a:lnTo>
                  <a:pt x="1237356" y="156446"/>
                </a:lnTo>
                <a:lnTo>
                  <a:pt x="1287821" y="150711"/>
                </a:lnTo>
                <a:lnTo>
                  <a:pt x="1339119" y="145065"/>
                </a:lnTo>
                <a:lnTo>
                  <a:pt x="1391239" y="139508"/>
                </a:lnTo>
                <a:lnTo>
                  <a:pt x="1444171" y="134041"/>
                </a:lnTo>
                <a:lnTo>
                  <a:pt x="1497903" y="128665"/>
                </a:lnTo>
                <a:lnTo>
                  <a:pt x="1552425" y="123382"/>
                </a:lnTo>
                <a:lnTo>
                  <a:pt x="1607726" y="118193"/>
                </a:lnTo>
                <a:lnTo>
                  <a:pt x="1663796" y="113098"/>
                </a:lnTo>
                <a:lnTo>
                  <a:pt x="1720624" y="108100"/>
                </a:lnTo>
                <a:lnTo>
                  <a:pt x="1778200" y="103198"/>
                </a:lnTo>
                <a:lnTo>
                  <a:pt x="1836513" y="98395"/>
                </a:lnTo>
                <a:lnTo>
                  <a:pt x="1895551" y="93691"/>
                </a:lnTo>
                <a:lnTo>
                  <a:pt x="1955306" y="89088"/>
                </a:lnTo>
                <a:lnTo>
                  <a:pt x="2015765" y="84586"/>
                </a:lnTo>
                <a:lnTo>
                  <a:pt x="2076918" y="80187"/>
                </a:lnTo>
                <a:lnTo>
                  <a:pt x="2138755" y="75893"/>
                </a:lnTo>
                <a:lnTo>
                  <a:pt x="2201265" y="71703"/>
                </a:lnTo>
                <a:lnTo>
                  <a:pt x="2264438" y="67620"/>
                </a:lnTo>
                <a:lnTo>
                  <a:pt x="2328262" y="63644"/>
                </a:lnTo>
                <a:lnTo>
                  <a:pt x="2392727" y="59777"/>
                </a:lnTo>
                <a:lnTo>
                  <a:pt x="2457822" y="56020"/>
                </a:lnTo>
                <a:lnTo>
                  <a:pt x="2523538" y="52374"/>
                </a:lnTo>
                <a:lnTo>
                  <a:pt x="2589862" y="48840"/>
                </a:lnTo>
                <a:lnTo>
                  <a:pt x="2656785" y="45419"/>
                </a:lnTo>
                <a:lnTo>
                  <a:pt x="2724296" y="42112"/>
                </a:lnTo>
                <a:lnTo>
                  <a:pt x="2792384" y="38921"/>
                </a:lnTo>
                <a:lnTo>
                  <a:pt x="2861039" y="35847"/>
                </a:lnTo>
                <a:lnTo>
                  <a:pt x="2930249" y="32890"/>
                </a:lnTo>
                <a:lnTo>
                  <a:pt x="3000005" y="30053"/>
                </a:lnTo>
                <a:lnTo>
                  <a:pt x="3070296" y="27336"/>
                </a:lnTo>
                <a:lnTo>
                  <a:pt x="3141110" y="24740"/>
                </a:lnTo>
                <a:lnTo>
                  <a:pt x="3212438" y="22266"/>
                </a:lnTo>
                <a:lnTo>
                  <a:pt x="3284269" y="19916"/>
                </a:lnTo>
                <a:lnTo>
                  <a:pt x="3356592" y="17691"/>
                </a:lnTo>
                <a:lnTo>
                  <a:pt x="3429396" y="15592"/>
                </a:lnTo>
                <a:lnTo>
                  <a:pt x="3502671" y="13620"/>
                </a:lnTo>
                <a:lnTo>
                  <a:pt x="3576406" y="11776"/>
                </a:lnTo>
                <a:lnTo>
                  <a:pt x="3650591" y="10062"/>
                </a:lnTo>
                <a:lnTo>
                  <a:pt x="3725215" y="8478"/>
                </a:lnTo>
                <a:lnTo>
                  <a:pt x="3800267" y="7026"/>
                </a:lnTo>
                <a:lnTo>
                  <a:pt x="3875736" y="5706"/>
                </a:lnTo>
                <a:lnTo>
                  <a:pt x="3951613" y="4521"/>
                </a:lnTo>
                <a:lnTo>
                  <a:pt x="4027886" y="3471"/>
                </a:lnTo>
                <a:lnTo>
                  <a:pt x="4104544" y="2557"/>
                </a:lnTo>
                <a:lnTo>
                  <a:pt x="4181578" y="1780"/>
                </a:lnTo>
                <a:lnTo>
                  <a:pt x="4258976" y="1142"/>
                </a:lnTo>
                <a:lnTo>
                  <a:pt x="4336728" y="644"/>
                </a:lnTo>
                <a:lnTo>
                  <a:pt x="4414823" y="287"/>
                </a:lnTo>
                <a:lnTo>
                  <a:pt x="4493250" y="71"/>
                </a:lnTo>
                <a:lnTo>
                  <a:pt x="4572000" y="0"/>
                </a:lnTo>
                <a:lnTo>
                  <a:pt x="4650749" y="71"/>
                </a:lnTo>
                <a:lnTo>
                  <a:pt x="4729176" y="287"/>
                </a:lnTo>
                <a:lnTo>
                  <a:pt x="4807271" y="644"/>
                </a:lnTo>
                <a:lnTo>
                  <a:pt x="4885023" y="1142"/>
                </a:lnTo>
                <a:lnTo>
                  <a:pt x="4962421" y="1780"/>
                </a:lnTo>
                <a:lnTo>
                  <a:pt x="5039455" y="2557"/>
                </a:lnTo>
                <a:lnTo>
                  <a:pt x="5116113" y="3471"/>
                </a:lnTo>
                <a:lnTo>
                  <a:pt x="5192386" y="4521"/>
                </a:lnTo>
                <a:lnTo>
                  <a:pt x="5268263" y="5706"/>
                </a:lnTo>
                <a:lnTo>
                  <a:pt x="5343732" y="7026"/>
                </a:lnTo>
                <a:lnTo>
                  <a:pt x="5418784" y="8478"/>
                </a:lnTo>
                <a:lnTo>
                  <a:pt x="5493408" y="10062"/>
                </a:lnTo>
                <a:lnTo>
                  <a:pt x="5567593" y="11776"/>
                </a:lnTo>
                <a:lnTo>
                  <a:pt x="5641328" y="13620"/>
                </a:lnTo>
                <a:lnTo>
                  <a:pt x="5714603" y="15592"/>
                </a:lnTo>
                <a:lnTo>
                  <a:pt x="5787407" y="17691"/>
                </a:lnTo>
                <a:lnTo>
                  <a:pt x="5859730" y="19916"/>
                </a:lnTo>
                <a:lnTo>
                  <a:pt x="5931561" y="22266"/>
                </a:lnTo>
                <a:lnTo>
                  <a:pt x="6002889" y="24740"/>
                </a:lnTo>
                <a:lnTo>
                  <a:pt x="6073703" y="27336"/>
                </a:lnTo>
                <a:lnTo>
                  <a:pt x="6143994" y="30053"/>
                </a:lnTo>
                <a:lnTo>
                  <a:pt x="6213750" y="32890"/>
                </a:lnTo>
                <a:lnTo>
                  <a:pt x="6282960" y="35847"/>
                </a:lnTo>
                <a:lnTo>
                  <a:pt x="6351615" y="38921"/>
                </a:lnTo>
                <a:lnTo>
                  <a:pt x="6419703" y="42112"/>
                </a:lnTo>
                <a:lnTo>
                  <a:pt x="6487214" y="45419"/>
                </a:lnTo>
                <a:lnTo>
                  <a:pt x="6554137" y="48840"/>
                </a:lnTo>
                <a:lnTo>
                  <a:pt x="6620461" y="52374"/>
                </a:lnTo>
                <a:lnTo>
                  <a:pt x="6686177" y="56020"/>
                </a:lnTo>
                <a:lnTo>
                  <a:pt x="6751272" y="59777"/>
                </a:lnTo>
                <a:lnTo>
                  <a:pt x="6815737" y="63644"/>
                </a:lnTo>
                <a:lnTo>
                  <a:pt x="6879561" y="67620"/>
                </a:lnTo>
                <a:lnTo>
                  <a:pt x="6942734" y="71703"/>
                </a:lnTo>
                <a:lnTo>
                  <a:pt x="7005244" y="75893"/>
                </a:lnTo>
                <a:lnTo>
                  <a:pt x="7067081" y="80187"/>
                </a:lnTo>
                <a:lnTo>
                  <a:pt x="7128234" y="84586"/>
                </a:lnTo>
                <a:lnTo>
                  <a:pt x="7188693" y="89088"/>
                </a:lnTo>
                <a:lnTo>
                  <a:pt x="7248448" y="93691"/>
                </a:lnTo>
                <a:lnTo>
                  <a:pt x="7307486" y="98395"/>
                </a:lnTo>
                <a:lnTo>
                  <a:pt x="7365799" y="103198"/>
                </a:lnTo>
                <a:lnTo>
                  <a:pt x="7423375" y="108100"/>
                </a:lnTo>
                <a:lnTo>
                  <a:pt x="7480203" y="113098"/>
                </a:lnTo>
                <a:lnTo>
                  <a:pt x="7536273" y="118193"/>
                </a:lnTo>
                <a:lnTo>
                  <a:pt x="7591574" y="123382"/>
                </a:lnTo>
                <a:lnTo>
                  <a:pt x="7646096" y="128665"/>
                </a:lnTo>
                <a:lnTo>
                  <a:pt x="7699828" y="134041"/>
                </a:lnTo>
                <a:lnTo>
                  <a:pt x="7752760" y="139508"/>
                </a:lnTo>
                <a:lnTo>
                  <a:pt x="7804880" y="145065"/>
                </a:lnTo>
                <a:lnTo>
                  <a:pt x="7856178" y="150711"/>
                </a:lnTo>
                <a:lnTo>
                  <a:pt x="7906643" y="156446"/>
                </a:lnTo>
                <a:lnTo>
                  <a:pt x="7956266" y="162266"/>
                </a:lnTo>
                <a:lnTo>
                  <a:pt x="8005034" y="168173"/>
                </a:lnTo>
                <a:lnTo>
                  <a:pt x="8052938" y="174164"/>
                </a:lnTo>
                <a:lnTo>
                  <a:pt x="8099967" y="180238"/>
                </a:lnTo>
                <a:lnTo>
                  <a:pt x="8146110" y="186394"/>
                </a:lnTo>
                <a:lnTo>
                  <a:pt x="8191356" y="192632"/>
                </a:lnTo>
                <a:lnTo>
                  <a:pt x="8235696" y="198949"/>
                </a:lnTo>
                <a:lnTo>
                  <a:pt x="8279117" y="205345"/>
                </a:lnTo>
                <a:lnTo>
                  <a:pt x="8321611" y="211818"/>
                </a:lnTo>
                <a:lnTo>
                  <a:pt x="8363165" y="218368"/>
                </a:lnTo>
                <a:lnTo>
                  <a:pt x="8403770" y="224992"/>
                </a:lnTo>
                <a:lnTo>
                  <a:pt x="8443415" y="231691"/>
                </a:lnTo>
                <a:lnTo>
                  <a:pt x="8482088" y="238463"/>
                </a:lnTo>
                <a:lnTo>
                  <a:pt x="8519780" y="245307"/>
                </a:lnTo>
                <a:lnTo>
                  <a:pt x="8592177" y="259205"/>
                </a:lnTo>
                <a:lnTo>
                  <a:pt x="8660520" y="273376"/>
                </a:lnTo>
                <a:lnTo>
                  <a:pt x="8724725" y="287812"/>
                </a:lnTo>
                <a:lnTo>
                  <a:pt x="8784705" y="302502"/>
                </a:lnTo>
                <a:lnTo>
                  <a:pt x="8840375" y="317437"/>
                </a:lnTo>
                <a:lnTo>
                  <a:pt x="8891652" y="332609"/>
                </a:lnTo>
                <a:lnTo>
                  <a:pt x="8938449" y="348008"/>
                </a:lnTo>
                <a:lnTo>
                  <a:pt x="8980681" y="363625"/>
                </a:lnTo>
                <a:lnTo>
                  <a:pt x="9018264" y="379451"/>
                </a:lnTo>
                <a:lnTo>
                  <a:pt x="9065733" y="403561"/>
                </a:lnTo>
                <a:lnTo>
                  <a:pt x="9102262" y="428088"/>
                </a:lnTo>
                <a:lnTo>
                  <a:pt x="9133452" y="461387"/>
                </a:lnTo>
                <a:lnTo>
                  <a:pt x="9144000" y="495300"/>
                </a:lnTo>
                <a:lnTo>
                  <a:pt x="9143335" y="503831"/>
                </a:lnTo>
                <a:lnTo>
                  <a:pt x="9120394" y="545943"/>
                </a:lnTo>
                <a:lnTo>
                  <a:pt x="9091319" y="570731"/>
                </a:lnTo>
                <a:lnTo>
                  <a:pt x="9051111" y="595123"/>
                </a:lnTo>
                <a:lnTo>
                  <a:pt x="9000059" y="619086"/>
                </a:lnTo>
                <a:lnTo>
                  <a:pt x="8960141" y="634809"/>
                </a:lnTo>
                <a:lnTo>
                  <a:pt x="8915615" y="650318"/>
                </a:lnTo>
                <a:lnTo>
                  <a:pt x="8866568" y="665605"/>
                </a:lnTo>
                <a:lnTo>
                  <a:pt x="8813084" y="680660"/>
                </a:lnTo>
                <a:lnTo>
                  <a:pt x="8755248" y="695474"/>
                </a:lnTo>
                <a:lnTo>
                  <a:pt x="8693145" y="710037"/>
                </a:lnTo>
                <a:lnTo>
                  <a:pt x="8626861" y="724342"/>
                </a:lnTo>
                <a:lnTo>
                  <a:pt x="8556480" y="738378"/>
                </a:lnTo>
                <a:lnTo>
                  <a:pt x="8482088" y="752136"/>
                </a:lnTo>
                <a:lnTo>
                  <a:pt x="8443415" y="758908"/>
                </a:lnTo>
                <a:lnTo>
                  <a:pt x="8403770" y="765607"/>
                </a:lnTo>
                <a:lnTo>
                  <a:pt x="8363165" y="772231"/>
                </a:lnTo>
                <a:lnTo>
                  <a:pt x="8321611" y="778781"/>
                </a:lnTo>
                <a:lnTo>
                  <a:pt x="8279117" y="785254"/>
                </a:lnTo>
                <a:lnTo>
                  <a:pt x="8235696" y="791650"/>
                </a:lnTo>
                <a:lnTo>
                  <a:pt x="8191356" y="797967"/>
                </a:lnTo>
                <a:lnTo>
                  <a:pt x="8146110" y="804205"/>
                </a:lnTo>
                <a:lnTo>
                  <a:pt x="8099967" y="810361"/>
                </a:lnTo>
                <a:lnTo>
                  <a:pt x="8052938" y="816435"/>
                </a:lnTo>
                <a:lnTo>
                  <a:pt x="8005034" y="822426"/>
                </a:lnTo>
                <a:lnTo>
                  <a:pt x="7956266" y="828333"/>
                </a:lnTo>
                <a:lnTo>
                  <a:pt x="7906643" y="834153"/>
                </a:lnTo>
                <a:lnTo>
                  <a:pt x="7856178" y="839888"/>
                </a:lnTo>
                <a:lnTo>
                  <a:pt x="7804880" y="845534"/>
                </a:lnTo>
                <a:lnTo>
                  <a:pt x="7752760" y="851091"/>
                </a:lnTo>
                <a:lnTo>
                  <a:pt x="7699828" y="856558"/>
                </a:lnTo>
                <a:lnTo>
                  <a:pt x="7646096" y="861934"/>
                </a:lnTo>
                <a:lnTo>
                  <a:pt x="7591574" y="867217"/>
                </a:lnTo>
                <a:lnTo>
                  <a:pt x="7536273" y="872406"/>
                </a:lnTo>
                <a:lnTo>
                  <a:pt x="7480203" y="877501"/>
                </a:lnTo>
                <a:lnTo>
                  <a:pt x="7423375" y="882499"/>
                </a:lnTo>
                <a:lnTo>
                  <a:pt x="7365799" y="887401"/>
                </a:lnTo>
                <a:lnTo>
                  <a:pt x="7307486" y="892204"/>
                </a:lnTo>
                <a:lnTo>
                  <a:pt x="7248448" y="896908"/>
                </a:lnTo>
                <a:lnTo>
                  <a:pt x="7188693" y="901511"/>
                </a:lnTo>
                <a:lnTo>
                  <a:pt x="7128234" y="906013"/>
                </a:lnTo>
                <a:lnTo>
                  <a:pt x="7067081" y="910412"/>
                </a:lnTo>
                <a:lnTo>
                  <a:pt x="7005244" y="914706"/>
                </a:lnTo>
                <a:lnTo>
                  <a:pt x="6942734" y="918896"/>
                </a:lnTo>
                <a:lnTo>
                  <a:pt x="6879561" y="922979"/>
                </a:lnTo>
                <a:lnTo>
                  <a:pt x="6815737" y="926955"/>
                </a:lnTo>
                <a:lnTo>
                  <a:pt x="6751272" y="930822"/>
                </a:lnTo>
                <a:lnTo>
                  <a:pt x="6686177" y="934579"/>
                </a:lnTo>
                <a:lnTo>
                  <a:pt x="6620461" y="938225"/>
                </a:lnTo>
                <a:lnTo>
                  <a:pt x="6554137" y="941759"/>
                </a:lnTo>
                <a:lnTo>
                  <a:pt x="6487214" y="945180"/>
                </a:lnTo>
                <a:lnTo>
                  <a:pt x="6419703" y="948487"/>
                </a:lnTo>
                <a:lnTo>
                  <a:pt x="6351615" y="951678"/>
                </a:lnTo>
                <a:lnTo>
                  <a:pt x="6282960" y="954752"/>
                </a:lnTo>
                <a:lnTo>
                  <a:pt x="6213750" y="957709"/>
                </a:lnTo>
                <a:lnTo>
                  <a:pt x="6143994" y="960546"/>
                </a:lnTo>
                <a:lnTo>
                  <a:pt x="6073703" y="963263"/>
                </a:lnTo>
                <a:lnTo>
                  <a:pt x="6002889" y="965859"/>
                </a:lnTo>
                <a:lnTo>
                  <a:pt x="5931561" y="968333"/>
                </a:lnTo>
                <a:lnTo>
                  <a:pt x="5859730" y="970683"/>
                </a:lnTo>
                <a:lnTo>
                  <a:pt x="5787407" y="972908"/>
                </a:lnTo>
                <a:lnTo>
                  <a:pt x="5714603" y="975007"/>
                </a:lnTo>
                <a:lnTo>
                  <a:pt x="5641328" y="976979"/>
                </a:lnTo>
                <a:lnTo>
                  <a:pt x="5567593" y="978823"/>
                </a:lnTo>
                <a:lnTo>
                  <a:pt x="5493408" y="980537"/>
                </a:lnTo>
                <a:lnTo>
                  <a:pt x="5418784" y="982121"/>
                </a:lnTo>
                <a:lnTo>
                  <a:pt x="5343732" y="983573"/>
                </a:lnTo>
                <a:lnTo>
                  <a:pt x="5268263" y="984893"/>
                </a:lnTo>
                <a:lnTo>
                  <a:pt x="5192386" y="986078"/>
                </a:lnTo>
                <a:lnTo>
                  <a:pt x="5116113" y="987128"/>
                </a:lnTo>
                <a:lnTo>
                  <a:pt x="5039455" y="988042"/>
                </a:lnTo>
                <a:lnTo>
                  <a:pt x="4962421" y="988819"/>
                </a:lnTo>
                <a:lnTo>
                  <a:pt x="4885023" y="989457"/>
                </a:lnTo>
                <a:lnTo>
                  <a:pt x="4807271" y="989955"/>
                </a:lnTo>
                <a:lnTo>
                  <a:pt x="4729176" y="990312"/>
                </a:lnTo>
                <a:lnTo>
                  <a:pt x="4650749" y="990528"/>
                </a:lnTo>
                <a:lnTo>
                  <a:pt x="4572000" y="990600"/>
                </a:lnTo>
                <a:lnTo>
                  <a:pt x="4493250" y="990528"/>
                </a:lnTo>
                <a:lnTo>
                  <a:pt x="4414823" y="990312"/>
                </a:lnTo>
                <a:lnTo>
                  <a:pt x="4336728" y="989955"/>
                </a:lnTo>
                <a:lnTo>
                  <a:pt x="4258976" y="989457"/>
                </a:lnTo>
                <a:lnTo>
                  <a:pt x="4181578" y="988819"/>
                </a:lnTo>
                <a:lnTo>
                  <a:pt x="4104544" y="988042"/>
                </a:lnTo>
                <a:lnTo>
                  <a:pt x="4027886" y="987128"/>
                </a:lnTo>
                <a:lnTo>
                  <a:pt x="3951613" y="986078"/>
                </a:lnTo>
                <a:lnTo>
                  <a:pt x="3875736" y="984893"/>
                </a:lnTo>
                <a:lnTo>
                  <a:pt x="3800267" y="983573"/>
                </a:lnTo>
                <a:lnTo>
                  <a:pt x="3725215" y="982121"/>
                </a:lnTo>
                <a:lnTo>
                  <a:pt x="3650591" y="980537"/>
                </a:lnTo>
                <a:lnTo>
                  <a:pt x="3576406" y="978823"/>
                </a:lnTo>
                <a:lnTo>
                  <a:pt x="3502671" y="976979"/>
                </a:lnTo>
                <a:lnTo>
                  <a:pt x="3429396" y="975007"/>
                </a:lnTo>
                <a:lnTo>
                  <a:pt x="3356592" y="972908"/>
                </a:lnTo>
                <a:lnTo>
                  <a:pt x="3284269" y="970683"/>
                </a:lnTo>
                <a:lnTo>
                  <a:pt x="3212438" y="968333"/>
                </a:lnTo>
                <a:lnTo>
                  <a:pt x="3141110" y="965859"/>
                </a:lnTo>
                <a:lnTo>
                  <a:pt x="3070296" y="963263"/>
                </a:lnTo>
                <a:lnTo>
                  <a:pt x="3000005" y="960546"/>
                </a:lnTo>
                <a:lnTo>
                  <a:pt x="2930249" y="957709"/>
                </a:lnTo>
                <a:lnTo>
                  <a:pt x="2861039" y="954752"/>
                </a:lnTo>
                <a:lnTo>
                  <a:pt x="2792384" y="951678"/>
                </a:lnTo>
                <a:lnTo>
                  <a:pt x="2724296" y="948487"/>
                </a:lnTo>
                <a:lnTo>
                  <a:pt x="2656785" y="945180"/>
                </a:lnTo>
                <a:lnTo>
                  <a:pt x="2589862" y="941759"/>
                </a:lnTo>
                <a:lnTo>
                  <a:pt x="2523538" y="938225"/>
                </a:lnTo>
                <a:lnTo>
                  <a:pt x="2457822" y="934579"/>
                </a:lnTo>
                <a:lnTo>
                  <a:pt x="2392727" y="930822"/>
                </a:lnTo>
                <a:lnTo>
                  <a:pt x="2328262" y="926955"/>
                </a:lnTo>
                <a:lnTo>
                  <a:pt x="2264438" y="922979"/>
                </a:lnTo>
                <a:lnTo>
                  <a:pt x="2201265" y="918896"/>
                </a:lnTo>
                <a:lnTo>
                  <a:pt x="2138755" y="914706"/>
                </a:lnTo>
                <a:lnTo>
                  <a:pt x="2076918" y="910412"/>
                </a:lnTo>
                <a:lnTo>
                  <a:pt x="2015765" y="906013"/>
                </a:lnTo>
                <a:lnTo>
                  <a:pt x="1955306" y="901511"/>
                </a:lnTo>
                <a:lnTo>
                  <a:pt x="1895551" y="896908"/>
                </a:lnTo>
                <a:lnTo>
                  <a:pt x="1836513" y="892204"/>
                </a:lnTo>
                <a:lnTo>
                  <a:pt x="1778200" y="887401"/>
                </a:lnTo>
                <a:lnTo>
                  <a:pt x="1720624" y="882499"/>
                </a:lnTo>
                <a:lnTo>
                  <a:pt x="1663796" y="877501"/>
                </a:lnTo>
                <a:lnTo>
                  <a:pt x="1607726" y="872406"/>
                </a:lnTo>
                <a:lnTo>
                  <a:pt x="1552425" y="867217"/>
                </a:lnTo>
                <a:lnTo>
                  <a:pt x="1497903" y="861934"/>
                </a:lnTo>
                <a:lnTo>
                  <a:pt x="1444171" y="856558"/>
                </a:lnTo>
                <a:lnTo>
                  <a:pt x="1391239" y="851091"/>
                </a:lnTo>
                <a:lnTo>
                  <a:pt x="1339119" y="845534"/>
                </a:lnTo>
                <a:lnTo>
                  <a:pt x="1287821" y="839888"/>
                </a:lnTo>
                <a:lnTo>
                  <a:pt x="1237356" y="834153"/>
                </a:lnTo>
                <a:lnTo>
                  <a:pt x="1187733" y="828333"/>
                </a:lnTo>
                <a:lnTo>
                  <a:pt x="1138965" y="822426"/>
                </a:lnTo>
                <a:lnTo>
                  <a:pt x="1091061" y="816435"/>
                </a:lnTo>
                <a:lnTo>
                  <a:pt x="1044032" y="810361"/>
                </a:lnTo>
                <a:lnTo>
                  <a:pt x="997889" y="804205"/>
                </a:lnTo>
                <a:lnTo>
                  <a:pt x="952643" y="797967"/>
                </a:lnTo>
                <a:lnTo>
                  <a:pt x="908303" y="791650"/>
                </a:lnTo>
                <a:lnTo>
                  <a:pt x="864882" y="785254"/>
                </a:lnTo>
                <a:lnTo>
                  <a:pt x="822388" y="778781"/>
                </a:lnTo>
                <a:lnTo>
                  <a:pt x="780834" y="772231"/>
                </a:lnTo>
                <a:lnTo>
                  <a:pt x="740229" y="765607"/>
                </a:lnTo>
                <a:lnTo>
                  <a:pt x="700584" y="758908"/>
                </a:lnTo>
                <a:lnTo>
                  <a:pt x="661911" y="752136"/>
                </a:lnTo>
                <a:lnTo>
                  <a:pt x="624219" y="745292"/>
                </a:lnTo>
                <a:lnTo>
                  <a:pt x="551822" y="731394"/>
                </a:lnTo>
                <a:lnTo>
                  <a:pt x="483479" y="717223"/>
                </a:lnTo>
                <a:lnTo>
                  <a:pt x="419274" y="702787"/>
                </a:lnTo>
                <a:lnTo>
                  <a:pt x="359294" y="688097"/>
                </a:lnTo>
                <a:lnTo>
                  <a:pt x="303624" y="673162"/>
                </a:lnTo>
                <a:lnTo>
                  <a:pt x="252347" y="657990"/>
                </a:lnTo>
                <a:lnTo>
                  <a:pt x="205550" y="642591"/>
                </a:lnTo>
                <a:lnTo>
                  <a:pt x="163318" y="626974"/>
                </a:lnTo>
                <a:lnTo>
                  <a:pt x="125735" y="611148"/>
                </a:lnTo>
                <a:lnTo>
                  <a:pt x="78266" y="587038"/>
                </a:lnTo>
                <a:lnTo>
                  <a:pt x="41737" y="562511"/>
                </a:lnTo>
                <a:lnTo>
                  <a:pt x="10547" y="529212"/>
                </a:lnTo>
                <a:lnTo>
                  <a:pt x="0" y="495300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7983" y="633983"/>
            <a:ext cx="8592820" cy="5850890"/>
            <a:chOff x="2157983" y="633983"/>
            <a:chExt cx="8592820" cy="58508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1746" y="1403342"/>
              <a:ext cx="1171210" cy="12519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4079" y="633983"/>
              <a:ext cx="7915656" cy="50017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35808" y="4457699"/>
              <a:ext cx="6041390" cy="1388745"/>
            </a:xfrm>
            <a:custGeom>
              <a:avLst/>
              <a:gdLst/>
              <a:ahLst/>
              <a:cxnLst/>
              <a:rect l="l" t="t" r="r" b="b"/>
              <a:pathLst>
                <a:path w="6041390" h="1388745">
                  <a:moveTo>
                    <a:pt x="1624965" y="0"/>
                  </a:moveTo>
                  <a:lnTo>
                    <a:pt x="703326" y="112649"/>
                  </a:lnTo>
                  <a:lnTo>
                    <a:pt x="0" y="79375"/>
                  </a:lnTo>
                  <a:lnTo>
                    <a:pt x="134747" y="963168"/>
                  </a:lnTo>
                  <a:lnTo>
                    <a:pt x="6041136" y="1388364"/>
                  </a:lnTo>
                  <a:lnTo>
                    <a:pt x="5855081" y="1210652"/>
                  </a:lnTo>
                  <a:lnTo>
                    <a:pt x="4624197" y="974216"/>
                  </a:lnTo>
                  <a:lnTo>
                    <a:pt x="3900424" y="515619"/>
                  </a:lnTo>
                  <a:lnTo>
                    <a:pt x="3651377" y="380745"/>
                  </a:lnTo>
                  <a:lnTo>
                    <a:pt x="2545080" y="101600"/>
                  </a:lnTo>
                  <a:lnTo>
                    <a:pt x="1624965" y="0"/>
                  </a:lnTo>
                  <a:close/>
                </a:path>
              </a:pathLst>
            </a:custGeom>
            <a:solidFill>
              <a:srgbClr val="008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35808" y="4457699"/>
              <a:ext cx="6041390" cy="1388745"/>
            </a:xfrm>
            <a:custGeom>
              <a:avLst/>
              <a:gdLst/>
              <a:ahLst/>
              <a:cxnLst/>
              <a:rect l="l" t="t" r="r" b="b"/>
              <a:pathLst>
                <a:path w="6041390" h="1388745">
                  <a:moveTo>
                    <a:pt x="5855081" y="1210652"/>
                  </a:moveTo>
                  <a:lnTo>
                    <a:pt x="4624197" y="974216"/>
                  </a:lnTo>
                  <a:lnTo>
                    <a:pt x="3900424" y="515619"/>
                  </a:lnTo>
                  <a:lnTo>
                    <a:pt x="3651377" y="380745"/>
                  </a:lnTo>
                  <a:lnTo>
                    <a:pt x="2545080" y="101600"/>
                  </a:lnTo>
                  <a:lnTo>
                    <a:pt x="1624965" y="0"/>
                  </a:lnTo>
                  <a:lnTo>
                    <a:pt x="703326" y="112649"/>
                  </a:lnTo>
                  <a:lnTo>
                    <a:pt x="0" y="79375"/>
                  </a:lnTo>
                  <a:lnTo>
                    <a:pt x="134747" y="963168"/>
                  </a:lnTo>
                  <a:lnTo>
                    <a:pt x="6041136" y="1388364"/>
                  </a:lnTo>
                  <a:lnTo>
                    <a:pt x="5855081" y="121065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07101" y="2794254"/>
              <a:ext cx="4671060" cy="1061085"/>
            </a:xfrm>
            <a:custGeom>
              <a:avLst/>
              <a:gdLst/>
              <a:ahLst/>
              <a:cxnLst/>
              <a:rect l="l" t="t" r="r" b="b"/>
              <a:pathLst>
                <a:path w="4671059" h="1061085">
                  <a:moveTo>
                    <a:pt x="687324" y="0"/>
                  </a:moveTo>
                  <a:lnTo>
                    <a:pt x="4671059" y="687324"/>
                  </a:lnTo>
                </a:path>
                <a:path w="4671059" h="1061085">
                  <a:moveTo>
                    <a:pt x="475488" y="114300"/>
                  </a:moveTo>
                  <a:lnTo>
                    <a:pt x="4017264" y="859536"/>
                  </a:lnTo>
                </a:path>
                <a:path w="4671059" h="1061085">
                  <a:moveTo>
                    <a:pt x="0" y="73151"/>
                  </a:moveTo>
                  <a:lnTo>
                    <a:pt x="3384804" y="10607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7790" y="3388613"/>
              <a:ext cx="167640" cy="272948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987790" y="3388613"/>
              <a:ext cx="167640" cy="2729865"/>
            </a:xfrm>
            <a:custGeom>
              <a:avLst/>
              <a:gdLst/>
              <a:ahLst/>
              <a:cxnLst/>
              <a:rect l="l" t="t" r="r" b="b"/>
              <a:pathLst>
                <a:path w="167640" h="2729865">
                  <a:moveTo>
                    <a:pt x="0" y="2729484"/>
                  </a:moveTo>
                  <a:lnTo>
                    <a:pt x="167640" y="2729484"/>
                  </a:lnTo>
                  <a:lnTo>
                    <a:pt x="167640" y="0"/>
                  </a:lnTo>
                  <a:lnTo>
                    <a:pt x="0" y="0"/>
                  </a:lnTo>
                  <a:lnTo>
                    <a:pt x="0" y="2729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19820" y="3492245"/>
              <a:ext cx="1613407" cy="4498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219820" y="3492245"/>
              <a:ext cx="1613535" cy="450215"/>
            </a:xfrm>
            <a:custGeom>
              <a:avLst/>
              <a:gdLst/>
              <a:ahLst/>
              <a:cxnLst/>
              <a:rect l="l" t="t" r="r" b="b"/>
              <a:pathLst>
                <a:path w="1613534" h="450214">
                  <a:moveTo>
                    <a:pt x="0" y="333247"/>
                  </a:moveTo>
                  <a:lnTo>
                    <a:pt x="25526" y="295782"/>
                  </a:lnTo>
                  <a:lnTo>
                    <a:pt x="1591436" y="0"/>
                  </a:lnTo>
                  <a:lnTo>
                    <a:pt x="1613407" y="116712"/>
                  </a:lnTo>
                  <a:lnTo>
                    <a:pt x="1587880" y="154050"/>
                  </a:lnTo>
                  <a:lnTo>
                    <a:pt x="21971" y="449833"/>
                  </a:lnTo>
                  <a:lnTo>
                    <a:pt x="0" y="333247"/>
                  </a:lnTo>
                  <a:close/>
                </a:path>
                <a:path w="1613534" h="450214">
                  <a:moveTo>
                    <a:pt x="0" y="333247"/>
                  </a:moveTo>
                  <a:lnTo>
                    <a:pt x="1565909" y="37464"/>
                  </a:lnTo>
                  <a:lnTo>
                    <a:pt x="1591436" y="0"/>
                  </a:lnTo>
                </a:path>
                <a:path w="1613534" h="450214">
                  <a:moveTo>
                    <a:pt x="1565909" y="37464"/>
                  </a:moveTo>
                  <a:lnTo>
                    <a:pt x="1587880" y="1540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10605" y="2638805"/>
              <a:ext cx="118872" cy="19476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10605" y="2638805"/>
              <a:ext cx="119380" cy="1948180"/>
            </a:xfrm>
            <a:custGeom>
              <a:avLst/>
              <a:gdLst/>
              <a:ahLst/>
              <a:cxnLst/>
              <a:rect l="l" t="t" r="r" b="b"/>
              <a:pathLst>
                <a:path w="119379" h="1948179">
                  <a:moveTo>
                    <a:pt x="0" y="1947672"/>
                  </a:moveTo>
                  <a:lnTo>
                    <a:pt x="118872" y="1947672"/>
                  </a:lnTo>
                  <a:lnTo>
                    <a:pt x="118872" y="0"/>
                  </a:lnTo>
                  <a:lnTo>
                    <a:pt x="0" y="0"/>
                  </a:lnTo>
                  <a:lnTo>
                    <a:pt x="0" y="19476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538" y="2715386"/>
              <a:ext cx="1126871" cy="31648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074538" y="2715386"/>
              <a:ext cx="1127125" cy="316865"/>
            </a:xfrm>
            <a:custGeom>
              <a:avLst/>
              <a:gdLst/>
              <a:ahLst/>
              <a:cxnLst/>
              <a:rect l="l" t="t" r="r" b="b"/>
              <a:pathLst>
                <a:path w="1127125" h="316864">
                  <a:moveTo>
                    <a:pt x="0" y="233172"/>
                  </a:moveTo>
                  <a:lnTo>
                    <a:pt x="18287" y="206375"/>
                  </a:lnTo>
                  <a:lnTo>
                    <a:pt x="1111123" y="0"/>
                  </a:lnTo>
                  <a:lnTo>
                    <a:pt x="1126871" y="83312"/>
                  </a:lnTo>
                  <a:lnTo>
                    <a:pt x="1108710" y="109982"/>
                  </a:lnTo>
                  <a:lnTo>
                    <a:pt x="15748" y="316484"/>
                  </a:lnTo>
                  <a:lnTo>
                    <a:pt x="0" y="233172"/>
                  </a:lnTo>
                  <a:close/>
                </a:path>
                <a:path w="1127125" h="316864">
                  <a:moveTo>
                    <a:pt x="0" y="233172"/>
                  </a:moveTo>
                  <a:lnTo>
                    <a:pt x="1092962" y="26670"/>
                  </a:lnTo>
                  <a:lnTo>
                    <a:pt x="1111123" y="0"/>
                  </a:lnTo>
                </a:path>
                <a:path w="1127125" h="316864">
                  <a:moveTo>
                    <a:pt x="1092962" y="26670"/>
                  </a:moveTo>
                  <a:lnTo>
                    <a:pt x="1108710" y="10998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62555" y="4347972"/>
              <a:ext cx="7945120" cy="1623060"/>
            </a:xfrm>
            <a:custGeom>
              <a:avLst/>
              <a:gdLst/>
              <a:ahLst/>
              <a:cxnLst/>
              <a:rect l="l" t="t" r="r" b="b"/>
              <a:pathLst>
                <a:path w="7945120" h="1623060">
                  <a:moveTo>
                    <a:pt x="363219" y="0"/>
                  </a:moveTo>
                  <a:lnTo>
                    <a:pt x="193420" y="40766"/>
                  </a:lnTo>
                  <a:lnTo>
                    <a:pt x="0" y="0"/>
                  </a:lnTo>
                  <a:lnTo>
                    <a:pt x="27686" y="1623059"/>
                  </a:lnTo>
                  <a:lnTo>
                    <a:pt x="7944612" y="1623059"/>
                  </a:lnTo>
                  <a:lnTo>
                    <a:pt x="7944612" y="1296695"/>
                  </a:lnTo>
                  <a:lnTo>
                    <a:pt x="6854825" y="1212214"/>
                  </a:lnTo>
                  <a:lnTo>
                    <a:pt x="6132195" y="1191767"/>
                  </a:lnTo>
                  <a:lnTo>
                    <a:pt x="5575427" y="1212214"/>
                  </a:lnTo>
                  <a:lnTo>
                    <a:pt x="4793615" y="1171447"/>
                  </a:lnTo>
                  <a:lnTo>
                    <a:pt x="4153916" y="1028572"/>
                  </a:lnTo>
                  <a:lnTo>
                    <a:pt x="3455034" y="719708"/>
                  </a:lnTo>
                  <a:lnTo>
                    <a:pt x="2787777" y="574039"/>
                  </a:lnTo>
                  <a:lnTo>
                    <a:pt x="1923033" y="472058"/>
                  </a:lnTo>
                  <a:lnTo>
                    <a:pt x="1449196" y="492505"/>
                  </a:lnTo>
                  <a:lnTo>
                    <a:pt x="1224026" y="329310"/>
                  </a:lnTo>
                  <a:lnTo>
                    <a:pt x="805561" y="20446"/>
                  </a:lnTo>
                  <a:lnTo>
                    <a:pt x="363219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62555" y="4347972"/>
              <a:ext cx="7945120" cy="1623060"/>
            </a:xfrm>
            <a:custGeom>
              <a:avLst/>
              <a:gdLst/>
              <a:ahLst/>
              <a:cxnLst/>
              <a:rect l="l" t="t" r="r" b="b"/>
              <a:pathLst>
                <a:path w="7945120" h="1623060">
                  <a:moveTo>
                    <a:pt x="0" y="0"/>
                  </a:moveTo>
                  <a:lnTo>
                    <a:pt x="27686" y="1623059"/>
                  </a:lnTo>
                  <a:lnTo>
                    <a:pt x="7944612" y="1623059"/>
                  </a:lnTo>
                  <a:lnTo>
                    <a:pt x="7944612" y="1296695"/>
                  </a:lnTo>
                  <a:lnTo>
                    <a:pt x="6854825" y="1212214"/>
                  </a:lnTo>
                  <a:lnTo>
                    <a:pt x="6132195" y="1191767"/>
                  </a:lnTo>
                  <a:lnTo>
                    <a:pt x="5575427" y="1212214"/>
                  </a:lnTo>
                  <a:lnTo>
                    <a:pt x="4793615" y="1171447"/>
                  </a:lnTo>
                  <a:lnTo>
                    <a:pt x="4153916" y="1028572"/>
                  </a:lnTo>
                  <a:lnTo>
                    <a:pt x="3455034" y="719708"/>
                  </a:lnTo>
                  <a:lnTo>
                    <a:pt x="2787777" y="574039"/>
                  </a:lnTo>
                  <a:lnTo>
                    <a:pt x="1923033" y="472058"/>
                  </a:lnTo>
                  <a:lnTo>
                    <a:pt x="1449196" y="492505"/>
                  </a:lnTo>
                  <a:lnTo>
                    <a:pt x="1224026" y="329310"/>
                  </a:lnTo>
                  <a:lnTo>
                    <a:pt x="805561" y="20446"/>
                  </a:lnTo>
                  <a:lnTo>
                    <a:pt x="363219" y="0"/>
                  </a:lnTo>
                  <a:lnTo>
                    <a:pt x="193420" y="40766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63717" y="3912869"/>
              <a:ext cx="818388" cy="155600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363717" y="3912869"/>
              <a:ext cx="818515" cy="1556385"/>
            </a:xfrm>
            <a:custGeom>
              <a:avLst/>
              <a:gdLst/>
              <a:ahLst/>
              <a:cxnLst/>
              <a:rect l="l" t="t" r="r" b="b"/>
              <a:pathLst>
                <a:path w="818514" h="1556385">
                  <a:moveTo>
                    <a:pt x="372618" y="1213738"/>
                  </a:moveTo>
                  <a:lnTo>
                    <a:pt x="401828" y="680719"/>
                  </a:lnTo>
                  <a:lnTo>
                    <a:pt x="400431" y="553592"/>
                  </a:lnTo>
                  <a:lnTo>
                    <a:pt x="358013" y="460120"/>
                  </a:lnTo>
                  <a:lnTo>
                    <a:pt x="0" y="256158"/>
                  </a:lnTo>
                  <a:lnTo>
                    <a:pt x="37973" y="201929"/>
                  </a:lnTo>
                  <a:lnTo>
                    <a:pt x="207518" y="299211"/>
                  </a:lnTo>
                  <a:lnTo>
                    <a:pt x="412115" y="366521"/>
                  </a:lnTo>
                  <a:lnTo>
                    <a:pt x="429641" y="187070"/>
                  </a:lnTo>
                  <a:lnTo>
                    <a:pt x="372618" y="35559"/>
                  </a:lnTo>
                  <a:lnTo>
                    <a:pt x="517398" y="0"/>
                  </a:lnTo>
                  <a:lnTo>
                    <a:pt x="517398" y="478789"/>
                  </a:lnTo>
                  <a:lnTo>
                    <a:pt x="610870" y="441324"/>
                  </a:lnTo>
                  <a:lnTo>
                    <a:pt x="803783" y="306704"/>
                  </a:lnTo>
                  <a:lnTo>
                    <a:pt x="818388" y="403986"/>
                  </a:lnTo>
                  <a:lnTo>
                    <a:pt x="559689" y="589152"/>
                  </a:lnTo>
                  <a:lnTo>
                    <a:pt x="488061" y="699515"/>
                  </a:lnTo>
                  <a:lnTo>
                    <a:pt x="482219" y="1324101"/>
                  </a:lnTo>
                  <a:lnTo>
                    <a:pt x="476377" y="1398904"/>
                  </a:lnTo>
                  <a:lnTo>
                    <a:pt x="523240" y="1518538"/>
                  </a:lnTo>
                  <a:lnTo>
                    <a:pt x="423799" y="1473707"/>
                  </a:lnTo>
                  <a:lnTo>
                    <a:pt x="394589" y="1556003"/>
                  </a:lnTo>
                  <a:lnTo>
                    <a:pt x="365379" y="1443735"/>
                  </a:lnTo>
                  <a:lnTo>
                    <a:pt x="265938" y="1428876"/>
                  </a:lnTo>
                  <a:lnTo>
                    <a:pt x="318643" y="1383918"/>
                  </a:lnTo>
                  <a:lnTo>
                    <a:pt x="359537" y="1316608"/>
                  </a:lnTo>
                  <a:lnTo>
                    <a:pt x="372618" y="12137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013198" y="2664713"/>
              <a:ext cx="1697989" cy="1666239"/>
            </a:xfrm>
            <a:custGeom>
              <a:avLst/>
              <a:gdLst/>
              <a:ahLst/>
              <a:cxnLst/>
              <a:rect l="l" t="t" r="r" b="b"/>
              <a:pathLst>
                <a:path w="1697990" h="1666239">
                  <a:moveTo>
                    <a:pt x="846709" y="0"/>
                  </a:moveTo>
                  <a:lnTo>
                    <a:pt x="805688" y="30225"/>
                  </a:lnTo>
                  <a:lnTo>
                    <a:pt x="795401" y="66675"/>
                  </a:lnTo>
                  <a:lnTo>
                    <a:pt x="776351" y="158750"/>
                  </a:lnTo>
                  <a:lnTo>
                    <a:pt x="754379" y="177800"/>
                  </a:lnTo>
                  <a:lnTo>
                    <a:pt x="664972" y="161925"/>
                  </a:lnTo>
                  <a:lnTo>
                    <a:pt x="616712" y="184150"/>
                  </a:lnTo>
                  <a:lnTo>
                    <a:pt x="590296" y="228600"/>
                  </a:lnTo>
                  <a:lnTo>
                    <a:pt x="564006" y="284225"/>
                  </a:lnTo>
                  <a:lnTo>
                    <a:pt x="511175" y="304926"/>
                  </a:lnTo>
                  <a:lnTo>
                    <a:pt x="433577" y="304926"/>
                  </a:lnTo>
                  <a:lnTo>
                    <a:pt x="420369" y="336676"/>
                  </a:lnTo>
                  <a:lnTo>
                    <a:pt x="397001" y="373125"/>
                  </a:lnTo>
                  <a:lnTo>
                    <a:pt x="388238" y="422401"/>
                  </a:lnTo>
                  <a:lnTo>
                    <a:pt x="408686" y="574801"/>
                  </a:lnTo>
                  <a:lnTo>
                    <a:pt x="397001" y="611377"/>
                  </a:lnTo>
                  <a:lnTo>
                    <a:pt x="285623" y="651001"/>
                  </a:lnTo>
                  <a:lnTo>
                    <a:pt x="247523" y="674877"/>
                  </a:lnTo>
                  <a:lnTo>
                    <a:pt x="215391" y="708151"/>
                  </a:lnTo>
                  <a:lnTo>
                    <a:pt x="206501" y="733678"/>
                  </a:lnTo>
                  <a:lnTo>
                    <a:pt x="218312" y="787653"/>
                  </a:lnTo>
                  <a:lnTo>
                    <a:pt x="227075" y="819403"/>
                  </a:lnTo>
                  <a:lnTo>
                    <a:pt x="213867" y="833627"/>
                  </a:lnTo>
                  <a:lnTo>
                    <a:pt x="184530" y="886078"/>
                  </a:lnTo>
                  <a:lnTo>
                    <a:pt x="184530" y="925702"/>
                  </a:lnTo>
                  <a:lnTo>
                    <a:pt x="199262" y="968629"/>
                  </a:lnTo>
                  <a:lnTo>
                    <a:pt x="240284" y="1028954"/>
                  </a:lnTo>
                  <a:lnTo>
                    <a:pt x="298830" y="1103630"/>
                  </a:lnTo>
                  <a:lnTo>
                    <a:pt x="314960" y="1154430"/>
                  </a:lnTo>
                  <a:lnTo>
                    <a:pt x="303275" y="1179830"/>
                  </a:lnTo>
                  <a:lnTo>
                    <a:pt x="237362" y="1230630"/>
                  </a:lnTo>
                  <a:lnTo>
                    <a:pt x="147954" y="1316355"/>
                  </a:lnTo>
                  <a:lnTo>
                    <a:pt x="112775" y="1332230"/>
                  </a:lnTo>
                  <a:lnTo>
                    <a:pt x="76200" y="1375156"/>
                  </a:lnTo>
                  <a:lnTo>
                    <a:pt x="54228" y="1438656"/>
                  </a:lnTo>
                  <a:lnTo>
                    <a:pt x="42417" y="1467231"/>
                  </a:lnTo>
                  <a:lnTo>
                    <a:pt x="11684" y="1514856"/>
                  </a:lnTo>
                  <a:lnTo>
                    <a:pt x="0" y="1552956"/>
                  </a:lnTo>
                  <a:lnTo>
                    <a:pt x="7365" y="1570482"/>
                  </a:lnTo>
                  <a:lnTo>
                    <a:pt x="54228" y="1586357"/>
                  </a:lnTo>
                  <a:lnTo>
                    <a:pt x="127380" y="1557782"/>
                  </a:lnTo>
                  <a:lnTo>
                    <a:pt x="165480" y="1570482"/>
                  </a:lnTo>
                  <a:lnTo>
                    <a:pt x="202184" y="1543431"/>
                  </a:lnTo>
                  <a:lnTo>
                    <a:pt x="237362" y="1543431"/>
                  </a:lnTo>
                  <a:lnTo>
                    <a:pt x="278256" y="1567307"/>
                  </a:lnTo>
                  <a:lnTo>
                    <a:pt x="319277" y="1567307"/>
                  </a:lnTo>
                  <a:lnTo>
                    <a:pt x="332486" y="1552956"/>
                  </a:lnTo>
                  <a:lnTo>
                    <a:pt x="391160" y="1527556"/>
                  </a:lnTo>
                  <a:lnTo>
                    <a:pt x="473201" y="1510157"/>
                  </a:lnTo>
                  <a:lnTo>
                    <a:pt x="556640" y="1537081"/>
                  </a:lnTo>
                  <a:lnTo>
                    <a:pt x="577088" y="1521206"/>
                  </a:lnTo>
                  <a:lnTo>
                    <a:pt x="588899" y="1454531"/>
                  </a:lnTo>
                  <a:lnTo>
                    <a:pt x="602106" y="1424305"/>
                  </a:lnTo>
                  <a:lnTo>
                    <a:pt x="641603" y="1392555"/>
                  </a:lnTo>
                  <a:lnTo>
                    <a:pt x="695832" y="1405255"/>
                  </a:lnTo>
                  <a:lnTo>
                    <a:pt x="742696" y="1414780"/>
                  </a:lnTo>
                  <a:lnTo>
                    <a:pt x="780796" y="1391031"/>
                  </a:lnTo>
                  <a:lnTo>
                    <a:pt x="804163" y="1365631"/>
                  </a:lnTo>
                  <a:lnTo>
                    <a:pt x="834898" y="1356106"/>
                  </a:lnTo>
                  <a:lnTo>
                    <a:pt x="864235" y="1344930"/>
                  </a:lnTo>
                  <a:lnTo>
                    <a:pt x="915542" y="1371981"/>
                  </a:lnTo>
                  <a:lnTo>
                    <a:pt x="947801" y="1421130"/>
                  </a:lnTo>
                  <a:lnTo>
                    <a:pt x="943355" y="1451356"/>
                  </a:lnTo>
                  <a:lnTo>
                    <a:pt x="943355" y="1494282"/>
                  </a:lnTo>
                  <a:lnTo>
                    <a:pt x="969772" y="1518031"/>
                  </a:lnTo>
                  <a:lnTo>
                    <a:pt x="1015111" y="1518031"/>
                  </a:lnTo>
                  <a:lnTo>
                    <a:pt x="1029715" y="1527556"/>
                  </a:lnTo>
                  <a:lnTo>
                    <a:pt x="1050289" y="1580007"/>
                  </a:lnTo>
                  <a:lnTo>
                    <a:pt x="1086865" y="1640332"/>
                  </a:lnTo>
                  <a:lnTo>
                    <a:pt x="1108837" y="1656207"/>
                  </a:lnTo>
                  <a:lnTo>
                    <a:pt x="1126489" y="1656207"/>
                  </a:lnTo>
                  <a:lnTo>
                    <a:pt x="1160144" y="1603756"/>
                  </a:lnTo>
                  <a:lnTo>
                    <a:pt x="1187957" y="1573657"/>
                  </a:lnTo>
                  <a:lnTo>
                    <a:pt x="1209928" y="1580007"/>
                  </a:lnTo>
                  <a:lnTo>
                    <a:pt x="1234821" y="1619631"/>
                  </a:lnTo>
                  <a:lnTo>
                    <a:pt x="1274444" y="1656207"/>
                  </a:lnTo>
                  <a:lnTo>
                    <a:pt x="1322704" y="1640332"/>
                  </a:lnTo>
                  <a:lnTo>
                    <a:pt x="1337437" y="1600581"/>
                  </a:lnTo>
                  <a:lnTo>
                    <a:pt x="1349121" y="1580007"/>
                  </a:lnTo>
                  <a:lnTo>
                    <a:pt x="1371091" y="1570482"/>
                  </a:lnTo>
                  <a:lnTo>
                    <a:pt x="1398904" y="1586357"/>
                  </a:lnTo>
                  <a:lnTo>
                    <a:pt x="1432560" y="1646682"/>
                  </a:lnTo>
                  <a:lnTo>
                    <a:pt x="1479423" y="1662557"/>
                  </a:lnTo>
                  <a:lnTo>
                    <a:pt x="1568830" y="1665732"/>
                  </a:lnTo>
                  <a:lnTo>
                    <a:pt x="1640585" y="1649857"/>
                  </a:lnTo>
                  <a:lnTo>
                    <a:pt x="1647952" y="1637157"/>
                  </a:lnTo>
                  <a:lnTo>
                    <a:pt x="1605406" y="1594231"/>
                  </a:lnTo>
                  <a:lnTo>
                    <a:pt x="1526412" y="1554607"/>
                  </a:lnTo>
                  <a:lnTo>
                    <a:pt x="1501394" y="1513332"/>
                  </a:lnTo>
                  <a:lnTo>
                    <a:pt x="1504442" y="1464056"/>
                  </a:lnTo>
                  <a:lnTo>
                    <a:pt x="1517523" y="1457706"/>
                  </a:lnTo>
                  <a:lnTo>
                    <a:pt x="1546859" y="1457706"/>
                  </a:lnTo>
                  <a:lnTo>
                    <a:pt x="1568830" y="1467231"/>
                  </a:lnTo>
                  <a:lnTo>
                    <a:pt x="1584959" y="1432306"/>
                  </a:lnTo>
                  <a:lnTo>
                    <a:pt x="1605406" y="1402080"/>
                  </a:lnTo>
                  <a:lnTo>
                    <a:pt x="1627377" y="1305306"/>
                  </a:lnTo>
                  <a:lnTo>
                    <a:pt x="1614297" y="1268730"/>
                  </a:lnTo>
                  <a:lnTo>
                    <a:pt x="1615694" y="1163955"/>
                  </a:lnTo>
                  <a:lnTo>
                    <a:pt x="1606930" y="1087755"/>
                  </a:lnTo>
                  <a:lnTo>
                    <a:pt x="1562988" y="989330"/>
                  </a:lnTo>
                  <a:lnTo>
                    <a:pt x="1535176" y="965454"/>
                  </a:lnTo>
                  <a:lnTo>
                    <a:pt x="1513204" y="938402"/>
                  </a:lnTo>
                  <a:lnTo>
                    <a:pt x="1491233" y="908303"/>
                  </a:lnTo>
                  <a:lnTo>
                    <a:pt x="1470660" y="889253"/>
                  </a:lnTo>
                  <a:lnTo>
                    <a:pt x="1467739" y="862202"/>
                  </a:lnTo>
                  <a:lnTo>
                    <a:pt x="1457452" y="859027"/>
                  </a:lnTo>
                  <a:lnTo>
                    <a:pt x="1445767" y="797178"/>
                  </a:lnTo>
                  <a:lnTo>
                    <a:pt x="1466341" y="724153"/>
                  </a:lnTo>
                  <a:lnTo>
                    <a:pt x="1513204" y="678052"/>
                  </a:lnTo>
                  <a:lnTo>
                    <a:pt x="1560068" y="654176"/>
                  </a:lnTo>
                  <a:lnTo>
                    <a:pt x="1639188" y="614552"/>
                  </a:lnTo>
                  <a:lnTo>
                    <a:pt x="1697735" y="555751"/>
                  </a:lnTo>
                  <a:lnTo>
                    <a:pt x="1691894" y="538352"/>
                  </a:lnTo>
                  <a:lnTo>
                    <a:pt x="1669923" y="509777"/>
                  </a:lnTo>
                  <a:lnTo>
                    <a:pt x="1639188" y="506602"/>
                  </a:lnTo>
                  <a:lnTo>
                    <a:pt x="1530730" y="516127"/>
                  </a:lnTo>
                  <a:lnTo>
                    <a:pt x="1492630" y="485901"/>
                  </a:lnTo>
                  <a:lnTo>
                    <a:pt x="1461897" y="485901"/>
                  </a:lnTo>
                  <a:lnTo>
                    <a:pt x="1416430" y="430275"/>
                  </a:lnTo>
                  <a:lnTo>
                    <a:pt x="1409191" y="409701"/>
                  </a:lnTo>
                  <a:lnTo>
                    <a:pt x="1346200" y="436625"/>
                  </a:lnTo>
                  <a:lnTo>
                    <a:pt x="1302257" y="419226"/>
                  </a:lnTo>
                  <a:lnTo>
                    <a:pt x="1246631" y="363600"/>
                  </a:lnTo>
                  <a:lnTo>
                    <a:pt x="1255394" y="327151"/>
                  </a:lnTo>
                  <a:lnTo>
                    <a:pt x="1226057" y="317626"/>
                  </a:lnTo>
                  <a:lnTo>
                    <a:pt x="1209928" y="277875"/>
                  </a:lnTo>
                  <a:lnTo>
                    <a:pt x="1218691" y="238251"/>
                  </a:lnTo>
                  <a:lnTo>
                    <a:pt x="1179194" y="138175"/>
                  </a:lnTo>
                  <a:lnTo>
                    <a:pt x="1155700" y="122300"/>
                  </a:lnTo>
                  <a:lnTo>
                    <a:pt x="1107439" y="106425"/>
                  </a:lnTo>
                  <a:lnTo>
                    <a:pt x="1070737" y="85725"/>
                  </a:lnTo>
                  <a:lnTo>
                    <a:pt x="1034161" y="92075"/>
                  </a:lnTo>
                  <a:lnTo>
                    <a:pt x="1003426" y="66675"/>
                  </a:lnTo>
                  <a:lnTo>
                    <a:pt x="991742" y="36575"/>
                  </a:lnTo>
                  <a:lnTo>
                    <a:pt x="969772" y="30225"/>
                  </a:lnTo>
                  <a:lnTo>
                    <a:pt x="938911" y="15875"/>
                  </a:lnTo>
                  <a:lnTo>
                    <a:pt x="868679" y="22225"/>
                  </a:lnTo>
                  <a:lnTo>
                    <a:pt x="846709" y="0"/>
                  </a:lnTo>
                  <a:close/>
                </a:path>
              </a:pathLst>
            </a:custGeom>
            <a:solidFill>
              <a:srgbClr val="944F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13198" y="2664713"/>
              <a:ext cx="1697989" cy="1666239"/>
            </a:xfrm>
            <a:custGeom>
              <a:avLst/>
              <a:gdLst/>
              <a:ahLst/>
              <a:cxnLst/>
              <a:rect l="l" t="t" r="r" b="b"/>
              <a:pathLst>
                <a:path w="1697990" h="1666239">
                  <a:moveTo>
                    <a:pt x="804163" y="1365631"/>
                  </a:moveTo>
                  <a:lnTo>
                    <a:pt x="834898" y="1356106"/>
                  </a:lnTo>
                  <a:lnTo>
                    <a:pt x="864235" y="1344930"/>
                  </a:lnTo>
                  <a:lnTo>
                    <a:pt x="915542" y="1371981"/>
                  </a:lnTo>
                  <a:lnTo>
                    <a:pt x="947801" y="1421130"/>
                  </a:lnTo>
                  <a:lnTo>
                    <a:pt x="943355" y="1451356"/>
                  </a:lnTo>
                  <a:lnTo>
                    <a:pt x="943355" y="1494282"/>
                  </a:lnTo>
                  <a:lnTo>
                    <a:pt x="969772" y="1518031"/>
                  </a:lnTo>
                  <a:lnTo>
                    <a:pt x="1015111" y="1518031"/>
                  </a:lnTo>
                  <a:lnTo>
                    <a:pt x="1029715" y="1527556"/>
                  </a:lnTo>
                  <a:lnTo>
                    <a:pt x="1050289" y="1580007"/>
                  </a:lnTo>
                  <a:lnTo>
                    <a:pt x="1086865" y="1640332"/>
                  </a:lnTo>
                  <a:lnTo>
                    <a:pt x="1108837" y="1656207"/>
                  </a:lnTo>
                  <a:lnTo>
                    <a:pt x="1126489" y="1656207"/>
                  </a:lnTo>
                  <a:lnTo>
                    <a:pt x="1160144" y="1603756"/>
                  </a:lnTo>
                  <a:lnTo>
                    <a:pt x="1187957" y="1573657"/>
                  </a:lnTo>
                  <a:lnTo>
                    <a:pt x="1209928" y="1580007"/>
                  </a:lnTo>
                  <a:lnTo>
                    <a:pt x="1234821" y="1619631"/>
                  </a:lnTo>
                  <a:lnTo>
                    <a:pt x="1274444" y="1656207"/>
                  </a:lnTo>
                  <a:lnTo>
                    <a:pt x="1303654" y="1646682"/>
                  </a:lnTo>
                  <a:lnTo>
                    <a:pt x="1322704" y="1640332"/>
                  </a:lnTo>
                  <a:lnTo>
                    <a:pt x="1337437" y="1600581"/>
                  </a:lnTo>
                  <a:lnTo>
                    <a:pt x="1349121" y="1580007"/>
                  </a:lnTo>
                  <a:lnTo>
                    <a:pt x="1371091" y="1570482"/>
                  </a:lnTo>
                  <a:lnTo>
                    <a:pt x="1398904" y="1586357"/>
                  </a:lnTo>
                  <a:lnTo>
                    <a:pt x="1432560" y="1646682"/>
                  </a:lnTo>
                  <a:lnTo>
                    <a:pt x="1479423" y="1662557"/>
                  </a:lnTo>
                  <a:lnTo>
                    <a:pt x="1568830" y="1665732"/>
                  </a:lnTo>
                  <a:lnTo>
                    <a:pt x="1640585" y="1649857"/>
                  </a:lnTo>
                  <a:lnTo>
                    <a:pt x="1647952" y="1637157"/>
                  </a:lnTo>
                  <a:lnTo>
                    <a:pt x="1605406" y="1594231"/>
                  </a:lnTo>
                  <a:lnTo>
                    <a:pt x="1526412" y="1554607"/>
                  </a:lnTo>
                  <a:lnTo>
                    <a:pt x="1501394" y="1513332"/>
                  </a:lnTo>
                  <a:lnTo>
                    <a:pt x="1504442" y="1464056"/>
                  </a:lnTo>
                  <a:lnTo>
                    <a:pt x="1517523" y="1457706"/>
                  </a:lnTo>
                  <a:lnTo>
                    <a:pt x="1546859" y="1457706"/>
                  </a:lnTo>
                  <a:lnTo>
                    <a:pt x="1568830" y="1467231"/>
                  </a:lnTo>
                  <a:lnTo>
                    <a:pt x="1584959" y="1432306"/>
                  </a:lnTo>
                  <a:lnTo>
                    <a:pt x="1605406" y="1402080"/>
                  </a:lnTo>
                  <a:lnTo>
                    <a:pt x="1627377" y="1305306"/>
                  </a:lnTo>
                  <a:lnTo>
                    <a:pt x="1614297" y="1268730"/>
                  </a:lnTo>
                  <a:lnTo>
                    <a:pt x="1615694" y="1163955"/>
                  </a:lnTo>
                  <a:lnTo>
                    <a:pt x="1606930" y="1087755"/>
                  </a:lnTo>
                  <a:lnTo>
                    <a:pt x="1562988" y="989330"/>
                  </a:lnTo>
                  <a:lnTo>
                    <a:pt x="1535176" y="965454"/>
                  </a:lnTo>
                  <a:lnTo>
                    <a:pt x="1513204" y="938402"/>
                  </a:lnTo>
                  <a:lnTo>
                    <a:pt x="1491233" y="908303"/>
                  </a:lnTo>
                  <a:lnTo>
                    <a:pt x="1470660" y="889253"/>
                  </a:lnTo>
                  <a:lnTo>
                    <a:pt x="1467739" y="862202"/>
                  </a:lnTo>
                  <a:lnTo>
                    <a:pt x="1457452" y="859027"/>
                  </a:lnTo>
                  <a:lnTo>
                    <a:pt x="1445767" y="797178"/>
                  </a:lnTo>
                  <a:lnTo>
                    <a:pt x="1466341" y="724153"/>
                  </a:lnTo>
                  <a:lnTo>
                    <a:pt x="1513204" y="678052"/>
                  </a:lnTo>
                  <a:lnTo>
                    <a:pt x="1560068" y="654176"/>
                  </a:lnTo>
                  <a:lnTo>
                    <a:pt x="1639188" y="614552"/>
                  </a:lnTo>
                  <a:lnTo>
                    <a:pt x="1697735" y="555751"/>
                  </a:lnTo>
                  <a:lnTo>
                    <a:pt x="1691894" y="538352"/>
                  </a:lnTo>
                  <a:lnTo>
                    <a:pt x="1669923" y="509777"/>
                  </a:lnTo>
                  <a:lnTo>
                    <a:pt x="1639188" y="506602"/>
                  </a:lnTo>
                  <a:lnTo>
                    <a:pt x="1530730" y="516127"/>
                  </a:lnTo>
                  <a:lnTo>
                    <a:pt x="1492630" y="485901"/>
                  </a:lnTo>
                  <a:lnTo>
                    <a:pt x="1461897" y="485901"/>
                  </a:lnTo>
                  <a:lnTo>
                    <a:pt x="1416430" y="430275"/>
                  </a:lnTo>
                  <a:lnTo>
                    <a:pt x="1409191" y="409701"/>
                  </a:lnTo>
                  <a:lnTo>
                    <a:pt x="1346200" y="436625"/>
                  </a:lnTo>
                  <a:lnTo>
                    <a:pt x="1302257" y="419226"/>
                  </a:lnTo>
                  <a:lnTo>
                    <a:pt x="1246631" y="363600"/>
                  </a:lnTo>
                  <a:lnTo>
                    <a:pt x="1255394" y="327151"/>
                  </a:lnTo>
                  <a:lnTo>
                    <a:pt x="1226057" y="317626"/>
                  </a:lnTo>
                  <a:lnTo>
                    <a:pt x="1209928" y="277875"/>
                  </a:lnTo>
                  <a:lnTo>
                    <a:pt x="1218691" y="238251"/>
                  </a:lnTo>
                  <a:lnTo>
                    <a:pt x="1179194" y="138175"/>
                  </a:lnTo>
                  <a:lnTo>
                    <a:pt x="1155700" y="122300"/>
                  </a:lnTo>
                  <a:lnTo>
                    <a:pt x="1107439" y="106425"/>
                  </a:lnTo>
                  <a:lnTo>
                    <a:pt x="1070737" y="85725"/>
                  </a:lnTo>
                  <a:lnTo>
                    <a:pt x="1034161" y="92075"/>
                  </a:lnTo>
                  <a:lnTo>
                    <a:pt x="1003426" y="66675"/>
                  </a:lnTo>
                  <a:lnTo>
                    <a:pt x="991742" y="36575"/>
                  </a:lnTo>
                  <a:lnTo>
                    <a:pt x="969772" y="30225"/>
                  </a:lnTo>
                  <a:lnTo>
                    <a:pt x="938911" y="15875"/>
                  </a:lnTo>
                  <a:lnTo>
                    <a:pt x="868679" y="22225"/>
                  </a:lnTo>
                  <a:lnTo>
                    <a:pt x="846709" y="0"/>
                  </a:lnTo>
                  <a:lnTo>
                    <a:pt x="805688" y="30225"/>
                  </a:lnTo>
                  <a:lnTo>
                    <a:pt x="795401" y="66675"/>
                  </a:lnTo>
                  <a:lnTo>
                    <a:pt x="776351" y="158750"/>
                  </a:lnTo>
                  <a:lnTo>
                    <a:pt x="754379" y="177800"/>
                  </a:lnTo>
                  <a:lnTo>
                    <a:pt x="664972" y="161925"/>
                  </a:lnTo>
                  <a:lnTo>
                    <a:pt x="616712" y="184150"/>
                  </a:lnTo>
                  <a:lnTo>
                    <a:pt x="590296" y="228600"/>
                  </a:lnTo>
                  <a:lnTo>
                    <a:pt x="564006" y="284225"/>
                  </a:lnTo>
                  <a:lnTo>
                    <a:pt x="511175" y="304926"/>
                  </a:lnTo>
                  <a:lnTo>
                    <a:pt x="433577" y="304926"/>
                  </a:lnTo>
                  <a:lnTo>
                    <a:pt x="420369" y="336676"/>
                  </a:lnTo>
                  <a:lnTo>
                    <a:pt x="397001" y="373125"/>
                  </a:lnTo>
                  <a:lnTo>
                    <a:pt x="388238" y="422401"/>
                  </a:lnTo>
                  <a:lnTo>
                    <a:pt x="408686" y="574801"/>
                  </a:lnTo>
                  <a:lnTo>
                    <a:pt x="397001" y="611377"/>
                  </a:lnTo>
                  <a:lnTo>
                    <a:pt x="285623" y="651001"/>
                  </a:lnTo>
                  <a:lnTo>
                    <a:pt x="247523" y="674877"/>
                  </a:lnTo>
                  <a:lnTo>
                    <a:pt x="215391" y="708151"/>
                  </a:lnTo>
                  <a:lnTo>
                    <a:pt x="206501" y="733678"/>
                  </a:lnTo>
                  <a:lnTo>
                    <a:pt x="218312" y="787653"/>
                  </a:lnTo>
                  <a:lnTo>
                    <a:pt x="227075" y="819403"/>
                  </a:lnTo>
                  <a:lnTo>
                    <a:pt x="213867" y="833627"/>
                  </a:lnTo>
                  <a:lnTo>
                    <a:pt x="184530" y="886078"/>
                  </a:lnTo>
                  <a:lnTo>
                    <a:pt x="184530" y="925702"/>
                  </a:lnTo>
                  <a:lnTo>
                    <a:pt x="199262" y="968629"/>
                  </a:lnTo>
                  <a:lnTo>
                    <a:pt x="240284" y="1028954"/>
                  </a:lnTo>
                  <a:lnTo>
                    <a:pt x="298830" y="1103630"/>
                  </a:lnTo>
                  <a:lnTo>
                    <a:pt x="314960" y="1154430"/>
                  </a:lnTo>
                  <a:lnTo>
                    <a:pt x="303275" y="1179830"/>
                  </a:lnTo>
                  <a:lnTo>
                    <a:pt x="237362" y="1230630"/>
                  </a:lnTo>
                  <a:lnTo>
                    <a:pt x="147954" y="1316355"/>
                  </a:lnTo>
                  <a:lnTo>
                    <a:pt x="112775" y="1332230"/>
                  </a:lnTo>
                  <a:lnTo>
                    <a:pt x="76200" y="1375156"/>
                  </a:lnTo>
                  <a:lnTo>
                    <a:pt x="54228" y="1438656"/>
                  </a:lnTo>
                  <a:lnTo>
                    <a:pt x="42417" y="1467231"/>
                  </a:lnTo>
                  <a:lnTo>
                    <a:pt x="11684" y="1514856"/>
                  </a:lnTo>
                  <a:lnTo>
                    <a:pt x="0" y="1552956"/>
                  </a:lnTo>
                  <a:lnTo>
                    <a:pt x="7365" y="1570482"/>
                  </a:lnTo>
                  <a:lnTo>
                    <a:pt x="54228" y="1586357"/>
                  </a:lnTo>
                  <a:lnTo>
                    <a:pt x="127380" y="1557782"/>
                  </a:lnTo>
                  <a:lnTo>
                    <a:pt x="165480" y="1570482"/>
                  </a:lnTo>
                  <a:lnTo>
                    <a:pt x="202184" y="1543431"/>
                  </a:lnTo>
                  <a:lnTo>
                    <a:pt x="237362" y="1543431"/>
                  </a:lnTo>
                  <a:lnTo>
                    <a:pt x="278256" y="1567307"/>
                  </a:lnTo>
                  <a:lnTo>
                    <a:pt x="319277" y="1567307"/>
                  </a:lnTo>
                  <a:lnTo>
                    <a:pt x="332486" y="1552956"/>
                  </a:lnTo>
                  <a:lnTo>
                    <a:pt x="391160" y="1527556"/>
                  </a:lnTo>
                  <a:lnTo>
                    <a:pt x="473201" y="1510157"/>
                  </a:lnTo>
                  <a:lnTo>
                    <a:pt x="556640" y="1537081"/>
                  </a:lnTo>
                  <a:lnTo>
                    <a:pt x="577088" y="1521206"/>
                  </a:lnTo>
                  <a:lnTo>
                    <a:pt x="588899" y="1454531"/>
                  </a:lnTo>
                  <a:lnTo>
                    <a:pt x="602106" y="1424305"/>
                  </a:lnTo>
                  <a:lnTo>
                    <a:pt x="641603" y="1392555"/>
                  </a:lnTo>
                  <a:lnTo>
                    <a:pt x="695832" y="1405255"/>
                  </a:lnTo>
                  <a:lnTo>
                    <a:pt x="742696" y="1414780"/>
                  </a:lnTo>
                  <a:lnTo>
                    <a:pt x="780796" y="1391031"/>
                  </a:lnTo>
                  <a:lnTo>
                    <a:pt x="792479" y="1378331"/>
                  </a:lnTo>
                  <a:lnTo>
                    <a:pt x="804163" y="13656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055227" y="1433194"/>
              <a:ext cx="502920" cy="1863725"/>
            </a:xfrm>
            <a:custGeom>
              <a:avLst/>
              <a:gdLst/>
              <a:ahLst/>
              <a:cxnLst/>
              <a:rect l="l" t="t" r="r" b="b"/>
              <a:pathLst>
                <a:path w="502920" h="1863725">
                  <a:moveTo>
                    <a:pt x="0" y="0"/>
                  </a:moveTo>
                  <a:lnTo>
                    <a:pt x="25019" y="350265"/>
                  </a:lnTo>
                  <a:lnTo>
                    <a:pt x="158876" y="731138"/>
                  </a:lnTo>
                  <a:lnTo>
                    <a:pt x="169164" y="849883"/>
                  </a:lnTo>
                  <a:lnTo>
                    <a:pt x="296672" y="1213103"/>
                  </a:lnTo>
                  <a:lnTo>
                    <a:pt x="301371" y="1296924"/>
                  </a:lnTo>
                  <a:lnTo>
                    <a:pt x="502412" y="1863343"/>
                  </a:lnTo>
                  <a:lnTo>
                    <a:pt x="290322" y="1112901"/>
                  </a:lnTo>
                  <a:lnTo>
                    <a:pt x="284225" y="1034668"/>
                  </a:lnTo>
                  <a:lnTo>
                    <a:pt x="148717" y="588390"/>
                  </a:lnTo>
                  <a:lnTo>
                    <a:pt x="145669" y="523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055227" y="1433194"/>
              <a:ext cx="502920" cy="1863725"/>
            </a:xfrm>
            <a:custGeom>
              <a:avLst/>
              <a:gdLst/>
              <a:ahLst/>
              <a:cxnLst/>
              <a:rect l="l" t="t" r="r" b="b"/>
              <a:pathLst>
                <a:path w="502920" h="1863725">
                  <a:moveTo>
                    <a:pt x="0" y="0"/>
                  </a:moveTo>
                  <a:lnTo>
                    <a:pt x="145669" y="523493"/>
                  </a:lnTo>
                  <a:lnTo>
                    <a:pt x="148717" y="588390"/>
                  </a:lnTo>
                  <a:lnTo>
                    <a:pt x="284225" y="1034668"/>
                  </a:lnTo>
                  <a:lnTo>
                    <a:pt x="290322" y="1112901"/>
                  </a:lnTo>
                  <a:lnTo>
                    <a:pt x="502412" y="1863343"/>
                  </a:lnTo>
                  <a:lnTo>
                    <a:pt x="301371" y="1296924"/>
                  </a:lnTo>
                  <a:lnTo>
                    <a:pt x="296672" y="1213103"/>
                  </a:lnTo>
                  <a:lnTo>
                    <a:pt x="169164" y="849883"/>
                  </a:lnTo>
                  <a:lnTo>
                    <a:pt x="158876" y="731138"/>
                  </a:lnTo>
                  <a:lnTo>
                    <a:pt x="25019" y="350265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90875" y="3298828"/>
              <a:ext cx="333513" cy="25882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70644" y="3068954"/>
              <a:ext cx="14350" cy="143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08820" y="3149854"/>
              <a:ext cx="28701" cy="2870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59315" y="3238119"/>
              <a:ext cx="43179" cy="431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970644" y="3068954"/>
              <a:ext cx="753745" cy="488950"/>
            </a:xfrm>
            <a:custGeom>
              <a:avLst/>
              <a:gdLst/>
              <a:ahLst/>
              <a:cxnLst/>
              <a:rect l="l" t="t" r="r" b="b"/>
              <a:pathLst>
                <a:path w="753745" h="488950">
                  <a:moveTo>
                    <a:pt x="450341" y="315214"/>
                  </a:moveTo>
                  <a:lnTo>
                    <a:pt x="460549" y="274351"/>
                  </a:lnTo>
                  <a:lnTo>
                    <a:pt x="495046" y="253111"/>
                  </a:lnTo>
                  <a:lnTo>
                    <a:pt x="503729" y="252650"/>
                  </a:lnTo>
                  <a:lnTo>
                    <a:pt x="512318" y="253714"/>
                  </a:lnTo>
                  <a:lnTo>
                    <a:pt x="520620" y="256254"/>
                  </a:lnTo>
                  <a:lnTo>
                    <a:pt x="528447" y="260223"/>
                  </a:lnTo>
                  <a:lnTo>
                    <a:pt x="538819" y="246814"/>
                  </a:lnTo>
                  <a:lnTo>
                    <a:pt x="552751" y="238966"/>
                  </a:lnTo>
                  <a:lnTo>
                    <a:pt x="568469" y="237237"/>
                  </a:lnTo>
                  <a:lnTo>
                    <a:pt x="584200" y="242189"/>
                  </a:lnTo>
                  <a:lnTo>
                    <a:pt x="587628" y="244094"/>
                  </a:lnTo>
                  <a:lnTo>
                    <a:pt x="590930" y="246634"/>
                  </a:lnTo>
                  <a:lnTo>
                    <a:pt x="593725" y="249555"/>
                  </a:lnTo>
                  <a:lnTo>
                    <a:pt x="601985" y="238375"/>
                  </a:lnTo>
                  <a:lnTo>
                    <a:pt x="613235" y="231648"/>
                  </a:lnTo>
                  <a:lnTo>
                    <a:pt x="626032" y="229873"/>
                  </a:lnTo>
                  <a:lnTo>
                    <a:pt x="638936" y="233553"/>
                  </a:lnTo>
                  <a:lnTo>
                    <a:pt x="643635" y="235966"/>
                  </a:lnTo>
                  <a:lnTo>
                    <a:pt x="647573" y="239522"/>
                  </a:lnTo>
                  <a:lnTo>
                    <a:pt x="650748" y="243840"/>
                  </a:lnTo>
                  <a:lnTo>
                    <a:pt x="662414" y="234124"/>
                  </a:lnTo>
                  <a:lnTo>
                    <a:pt x="676259" y="230028"/>
                  </a:lnTo>
                  <a:lnTo>
                    <a:pt x="690556" y="231695"/>
                  </a:lnTo>
                  <a:lnTo>
                    <a:pt x="703579" y="239268"/>
                  </a:lnTo>
                  <a:lnTo>
                    <a:pt x="708189" y="244129"/>
                  </a:lnTo>
                  <a:lnTo>
                    <a:pt x="711882" y="249682"/>
                  </a:lnTo>
                  <a:lnTo>
                    <a:pt x="714599" y="255805"/>
                  </a:lnTo>
                  <a:lnTo>
                    <a:pt x="716279" y="262382"/>
                  </a:lnTo>
                  <a:lnTo>
                    <a:pt x="730912" y="270166"/>
                  </a:lnTo>
                  <a:lnTo>
                    <a:pt x="741235" y="282844"/>
                  </a:lnTo>
                  <a:lnTo>
                    <a:pt x="746319" y="298690"/>
                  </a:lnTo>
                  <a:lnTo>
                    <a:pt x="745235" y="315975"/>
                  </a:lnTo>
                  <a:lnTo>
                    <a:pt x="744727" y="317881"/>
                  </a:lnTo>
                  <a:lnTo>
                    <a:pt x="744093" y="319786"/>
                  </a:lnTo>
                  <a:lnTo>
                    <a:pt x="743330" y="321691"/>
                  </a:lnTo>
                  <a:lnTo>
                    <a:pt x="752502" y="341423"/>
                  </a:lnTo>
                  <a:lnTo>
                    <a:pt x="747367" y="382698"/>
                  </a:lnTo>
                  <a:lnTo>
                    <a:pt x="715801" y="408664"/>
                  </a:lnTo>
                  <a:lnTo>
                    <a:pt x="709168" y="410083"/>
                  </a:lnTo>
                  <a:lnTo>
                    <a:pt x="705554" y="428406"/>
                  </a:lnTo>
                  <a:lnTo>
                    <a:pt x="695880" y="443325"/>
                  </a:lnTo>
                  <a:lnTo>
                    <a:pt x="681610" y="453338"/>
                  </a:lnTo>
                  <a:lnTo>
                    <a:pt x="664209" y="456946"/>
                  </a:lnTo>
                  <a:lnTo>
                    <a:pt x="655954" y="456819"/>
                  </a:lnTo>
                  <a:lnTo>
                    <a:pt x="647826" y="454406"/>
                  </a:lnTo>
                  <a:lnTo>
                    <a:pt x="640841" y="449707"/>
                  </a:lnTo>
                  <a:lnTo>
                    <a:pt x="631021" y="469036"/>
                  </a:lnTo>
                  <a:lnTo>
                    <a:pt x="615521" y="482425"/>
                  </a:lnTo>
                  <a:lnTo>
                    <a:pt x="596425" y="488694"/>
                  </a:lnTo>
                  <a:lnTo>
                    <a:pt x="575818" y="486664"/>
                  </a:lnTo>
                  <a:lnTo>
                    <a:pt x="567465" y="483137"/>
                  </a:lnTo>
                  <a:lnTo>
                    <a:pt x="559863" y="478170"/>
                  </a:lnTo>
                  <a:lnTo>
                    <a:pt x="553190" y="471894"/>
                  </a:lnTo>
                  <a:lnTo>
                    <a:pt x="547624" y="464439"/>
                  </a:lnTo>
                  <a:lnTo>
                    <a:pt x="525270" y="472888"/>
                  </a:lnTo>
                  <a:lnTo>
                    <a:pt x="481705" y="461402"/>
                  </a:lnTo>
                  <a:lnTo>
                    <a:pt x="465327" y="442087"/>
                  </a:lnTo>
                  <a:lnTo>
                    <a:pt x="465074" y="441706"/>
                  </a:lnTo>
                  <a:lnTo>
                    <a:pt x="427735" y="410591"/>
                  </a:lnTo>
                  <a:lnTo>
                    <a:pt x="427678" y="402842"/>
                  </a:lnTo>
                  <a:lnTo>
                    <a:pt x="429180" y="395366"/>
                  </a:lnTo>
                  <a:lnTo>
                    <a:pt x="432182" y="388391"/>
                  </a:lnTo>
                  <a:lnTo>
                    <a:pt x="436625" y="382143"/>
                  </a:lnTo>
                  <a:lnTo>
                    <a:pt x="426668" y="372737"/>
                  </a:lnTo>
                  <a:lnTo>
                    <a:pt x="421068" y="360425"/>
                  </a:lnTo>
                  <a:lnTo>
                    <a:pt x="420231" y="346781"/>
                  </a:lnTo>
                  <a:lnTo>
                    <a:pt x="424560" y="333375"/>
                  </a:lnTo>
                  <a:lnTo>
                    <a:pt x="429353" y="326691"/>
                  </a:lnTo>
                  <a:lnTo>
                    <a:pt x="435371" y="321437"/>
                  </a:lnTo>
                  <a:lnTo>
                    <a:pt x="442366" y="317801"/>
                  </a:lnTo>
                  <a:lnTo>
                    <a:pt x="450087" y="315975"/>
                  </a:lnTo>
                  <a:lnTo>
                    <a:pt x="450341" y="315214"/>
                  </a:lnTo>
                  <a:close/>
                </a:path>
                <a:path w="753745" h="488950">
                  <a:moveTo>
                    <a:pt x="14350" y="7239"/>
                  </a:moveTo>
                  <a:lnTo>
                    <a:pt x="14350" y="11175"/>
                  </a:lnTo>
                  <a:lnTo>
                    <a:pt x="11175" y="14350"/>
                  </a:lnTo>
                  <a:lnTo>
                    <a:pt x="7111" y="14350"/>
                  </a:lnTo>
                  <a:lnTo>
                    <a:pt x="3175" y="14350"/>
                  </a:lnTo>
                  <a:lnTo>
                    <a:pt x="0" y="11175"/>
                  </a:lnTo>
                  <a:lnTo>
                    <a:pt x="0" y="7239"/>
                  </a:lnTo>
                  <a:lnTo>
                    <a:pt x="0" y="3175"/>
                  </a:lnTo>
                  <a:lnTo>
                    <a:pt x="3175" y="0"/>
                  </a:lnTo>
                  <a:lnTo>
                    <a:pt x="7111" y="0"/>
                  </a:lnTo>
                  <a:lnTo>
                    <a:pt x="11175" y="0"/>
                  </a:lnTo>
                  <a:lnTo>
                    <a:pt x="14350" y="3175"/>
                  </a:lnTo>
                  <a:lnTo>
                    <a:pt x="14350" y="7239"/>
                  </a:lnTo>
                  <a:close/>
                </a:path>
                <a:path w="753745" h="488950">
                  <a:moveTo>
                    <a:pt x="166877" y="95250"/>
                  </a:moveTo>
                  <a:lnTo>
                    <a:pt x="166877" y="103250"/>
                  </a:lnTo>
                  <a:lnTo>
                    <a:pt x="160527" y="109600"/>
                  </a:lnTo>
                  <a:lnTo>
                    <a:pt x="152526" y="109600"/>
                  </a:lnTo>
                  <a:lnTo>
                    <a:pt x="144525" y="109600"/>
                  </a:lnTo>
                  <a:lnTo>
                    <a:pt x="138175" y="103250"/>
                  </a:lnTo>
                  <a:lnTo>
                    <a:pt x="138175" y="95250"/>
                  </a:lnTo>
                  <a:lnTo>
                    <a:pt x="138175" y="87249"/>
                  </a:lnTo>
                  <a:lnTo>
                    <a:pt x="144525" y="80899"/>
                  </a:lnTo>
                  <a:lnTo>
                    <a:pt x="152526" y="80899"/>
                  </a:lnTo>
                  <a:lnTo>
                    <a:pt x="160527" y="80899"/>
                  </a:lnTo>
                  <a:lnTo>
                    <a:pt x="166877" y="87249"/>
                  </a:lnTo>
                  <a:lnTo>
                    <a:pt x="166877" y="95250"/>
                  </a:lnTo>
                  <a:close/>
                </a:path>
                <a:path w="753745" h="488950">
                  <a:moveTo>
                    <a:pt x="331850" y="190754"/>
                  </a:moveTo>
                  <a:lnTo>
                    <a:pt x="330138" y="199163"/>
                  </a:lnTo>
                  <a:lnTo>
                    <a:pt x="325485" y="206025"/>
                  </a:lnTo>
                  <a:lnTo>
                    <a:pt x="318617" y="210649"/>
                  </a:lnTo>
                  <a:lnTo>
                    <a:pt x="310260" y="212344"/>
                  </a:lnTo>
                  <a:lnTo>
                    <a:pt x="301851" y="210649"/>
                  </a:lnTo>
                  <a:lnTo>
                    <a:pt x="294989" y="206025"/>
                  </a:lnTo>
                  <a:lnTo>
                    <a:pt x="290365" y="199163"/>
                  </a:lnTo>
                  <a:lnTo>
                    <a:pt x="288671" y="190754"/>
                  </a:lnTo>
                  <a:lnTo>
                    <a:pt x="290365" y="182344"/>
                  </a:lnTo>
                  <a:lnTo>
                    <a:pt x="294989" y="175482"/>
                  </a:lnTo>
                  <a:lnTo>
                    <a:pt x="301851" y="170858"/>
                  </a:lnTo>
                  <a:lnTo>
                    <a:pt x="310260" y="169164"/>
                  </a:lnTo>
                  <a:lnTo>
                    <a:pt x="318617" y="170858"/>
                  </a:lnTo>
                  <a:lnTo>
                    <a:pt x="325485" y="175482"/>
                  </a:lnTo>
                  <a:lnTo>
                    <a:pt x="330138" y="182344"/>
                  </a:lnTo>
                  <a:lnTo>
                    <a:pt x="331850" y="190754"/>
                  </a:lnTo>
                  <a:close/>
                </a:path>
                <a:path w="753745" h="488950">
                  <a:moveTo>
                    <a:pt x="456437" y="385953"/>
                  </a:moveTo>
                  <a:lnTo>
                    <a:pt x="449706" y="386588"/>
                  </a:lnTo>
                  <a:lnTo>
                    <a:pt x="442849" y="384810"/>
                  </a:lnTo>
                  <a:lnTo>
                    <a:pt x="436879" y="381127"/>
                  </a:lnTo>
                </a:path>
                <a:path w="753745" h="488950">
                  <a:moveTo>
                    <a:pt x="473709" y="438277"/>
                  </a:moveTo>
                  <a:lnTo>
                    <a:pt x="471043" y="439420"/>
                  </a:lnTo>
                  <a:lnTo>
                    <a:pt x="468122" y="440182"/>
                  </a:lnTo>
                  <a:lnTo>
                    <a:pt x="465200" y="440563"/>
                  </a:lnTo>
                </a:path>
                <a:path w="753745" h="488950">
                  <a:moveTo>
                    <a:pt x="547497" y="463423"/>
                  </a:moveTo>
                  <a:lnTo>
                    <a:pt x="545464" y="460121"/>
                  </a:lnTo>
                  <a:lnTo>
                    <a:pt x="543813" y="456692"/>
                  </a:lnTo>
                  <a:lnTo>
                    <a:pt x="542416" y="453009"/>
                  </a:lnTo>
                </a:path>
                <a:path w="753745" h="488950">
                  <a:moveTo>
                    <a:pt x="643001" y="437388"/>
                  </a:moveTo>
                  <a:lnTo>
                    <a:pt x="642620" y="441325"/>
                  </a:lnTo>
                  <a:lnTo>
                    <a:pt x="641984" y="445135"/>
                  </a:lnTo>
                  <a:lnTo>
                    <a:pt x="640841" y="448818"/>
                  </a:lnTo>
                </a:path>
                <a:path w="753745" h="488950">
                  <a:moveTo>
                    <a:pt x="683895" y="366649"/>
                  </a:moveTo>
                  <a:lnTo>
                    <a:pt x="694378" y="374157"/>
                  </a:lnTo>
                  <a:lnTo>
                    <a:pt x="702325" y="384238"/>
                  </a:lnTo>
                  <a:lnTo>
                    <a:pt x="707344" y="396224"/>
                  </a:lnTo>
                  <a:lnTo>
                    <a:pt x="709040" y="409448"/>
                  </a:lnTo>
                </a:path>
                <a:path w="753745" h="488950">
                  <a:moveTo>
                    <a:pt x="743203" y="321056"/>
                  </a:moveTo>
                  <a:lnTo>
                    <a:pt x="740663" y="327279"/>
                  </a:lnTo>
                  <a:lnTo>
                    <a:pt x="736853" y="332740"/>
                  </a:lnTo>
                  <a:lnTo>
                    <a:pt x="732027" y="337058"/>
                  </a:lnTo>
                </a:path>
                <a:path w="753745" h="488950">
                  <a:moveTo>
                    <a:pt x="716279" y="261493"/>
                  </a:moveTo>
                  <a:lnTo>
                    <a:pt x="716787" y="264033"/>
                  </a:lnTo>
                  <a:lnTo>
                    <a:pt x="716914" y="266573"/>
                  </a:lnTo>
                  <a:lnTo>
                    <a:pt x="716914" y="269113"/>
                  </a:lnTo>
                </a:path>
                <a:path w="753745" h="488950">
                  <a:moveTo>
                    <a:pt x="644905" y="252730"/>
                  </a:moveTo>
                  <a:lnTo>
                    <a:pt x="646302" y="249174"/>
                  </a:lnTo>
                  <a:lnTo>
                    <a:pt x="648334" y="245872"/>
                  </a:lnTo>
                  <a:lnTo>
                    <a:pt x="650621" y="243078"/>
                  </a:lnTo>
                </a:path>
                <a:path w="753745" h="488950">
                  <a:moveTo>
                    <a:pt x="591311" y="257302"/>
                  </a:moveTo>
                  <a:lnTo>
                    <a:pt x="591947" y="254381"/>
                  </a:lnTo>
                  <a:lnTo>
                    <a:pt x="592835" y="251587"/>
                  </a:lnTo>
                  <a:lnTo>
                    <a:pt x="594105" y="248920"/>
                  </a:lnTo>
                </a:path>
                <a:path w="753745" h="488950">
                  <a:moveTo>
                    <a:pt x="528447" y="260096"/>
                  </a:moveTo>
                  <a:lnTo>
                    <a:pt x="532002" y="262382"/>
                  </a:lnTo>
                  <a:lnTo>
                    <a:pt x="535431" y="265049"/>
                  </a:lnTo>
                  <a:lnTo>
                    <a:pt x="538479" y="268224"/>
                  </a:lnTo>
                </a:path>
                <a:path w="753745" h="488950">
                  <a:moveTo>
                    <a:pt x="452120" y="323723"/>
                  </a:moveTo>
                  <a:lnTo>
                    <a:pt x="451357" y="320929"/>
                  </a:lnTo>
                  <a:lnTo>
                    <a:pt x="450723" y="318008"/>
                  </a:lnTo>
                  <a:lnTo>
                    <a:pt x="450341" y="31521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48773" y="1296848"/>
              <a:ext cx="2181861" cy="92391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33411" y="2001773"/>
              <a:ext cx="215392" cy="20383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148773" y="1296848"/>
              <a:ext cx="2181860" cy="923925"/>
            </a:xfrm>
            <a:custGeom>
              <a:avLst/>
              <a:gdLst/>
              <a:ahLst/>
              <a:cxnLst/>
              <a:rect l="l" t="t" r="r" b="b"/>
              <a:pathLst>
                <a:path w="2181859" h="923925">
                  <a:moveTo>
                    <a:pt x="198557" y="304240"/>
                  </a:moveTo>
                  <a:lnTo>
                    <a:pt x="203646" y="234637"/>
                  </a:lnTo>
                  <a:lnTo>
                    <a:pt x="248376" y="172577"/>
                  </a:lnTo>
                  <a:lnTo>
                    <a:pt x="283542" y="145933"/>
                  </a:lnTo>
                  <a:lnTo>
                    <a:pt x="326140" y="123044"/>
                  </a:lnTo>
                  <a:lnTo>
                    <a:pt x="375346" y="104532"/>
                  </a:lnTo>
                  <a:lnTo>
                    <a:pt x="430333" y="91020"/>
                  </a:lnTo>
                  <a:lnTo>
                    <a:pt x="490276" y="83133"/>
                  </a:lnTo>
                  <a:lnTo>
                    <a:pt x="546922" y="81418"/>
                  </a:lnTo>
                  <a:lnTo>
                    <a:pt x="602925" y="85133"/>
                  </a:lnTo>
                  <a:lnTo>
                    <a:pt x="657118" y="94134"/>
                  </a:lnTo>
                  <a:lnTo>
                    <a:pt x="708335" y="108279"/>
                  </a:lnTo>
                  <a:lnTo>
                    <a:pt x="738601" y="82092"/>
                  </a:lnTo>
                  <a:lnTo>
                    <a:pt x="776135" y="60570"/>
                  </a:lnTo>
                  <a:lnTo>
                    <a:pt x="819476" y="43972"/>
                  </a:lnTo>
                  <a:lnTo>
                    <a:pt x="867164" y="32555"/>
                  </a:lnTo>
                  <a:lnTo>
                    <a:pt x="917740" y="26579"/>
                  </a:lnTo>
                  <a:lnTo>
                    <a:pt x="969743" y="26304"/>
                  </a:lnTo>
                  <a:lnTo>
                    <a:pt x="1021713" y="31988"/>
                  </a:lnTo>
                  <a:lnTo>
                    <a:pt x="1072190" y="43890"/>
                  </a:lnTo>
                  <a:lnTo>
                    <a:pt x="1120303" y="62838"/>
                  </a:lnTo>
                  <a:lnTo>
                    <a:pt x="1134674" y="70433"/>
                  </a:lnTo>
                  <a:lnTo>
                    <a:pt x="1162401" y="45834"/>
                  </a:lnTo>
                  <a:lnTo>
                    <a:pt x="1197914" y="26149"/>
                  </a:lnTo>
                  <a:lnTo>
                    <a:pt x="1239437" y="11720"/>
                  </a:lnTo>
                  <a:lnTo>
                    <a:pt x="1285192" y="2889"/>
                  </a:lnTo>
                  <a:lnTo>
                    <a:pt x="1333401" y="0"/>
                  </a:lnTo>
                  <a:lnTo>
                    <a:pt x="1382288" y="3392"/>
                  </a:lnTo>
                  <a:lnTo>
                    <a:pt x="1430076" y="13410"/>
                  </a:lnTo>
                  <a:lnTo>
                    <a:pt x="1472097" y="29189"/>
                  </a:lnTo>
                  <a:lnTo>
                    <a:pt x="1506784" y="50113"/>
                  </a:lnTo>
                  <a:lnTo>
                    <a:pt x="1548053" y="27845"/>
                  </a:lnTo>
                  <a:lnTo>
                    <a:pt x="1595473" y="12053"/>
                  </a:lnTo>
                  <a:lnTo>
                    <a:pt x="1646970" y="2836"/>
                  </a:lnTo>
                  <a:lnTo>
                    <a:pt x="1700468" y="296"/>
                  </a:lnTo>
                  <a:lnTo>
                    <a:pt x="1753893" y="4532"/>
                  </a:lnTo>
                  <a:lnTo>
                    <a:pt x="1805170" y="15643"/>
                  </a:lnTo>
                  <a:lnTo>
                    <a:pt x="1852224" y="33730"/>
                  </a:lnTo>
                  <a:lnTo>
                    <a:pt x="1905993" y="70814"/>
                  </a:lnTo>
                  <a:lnTo>
                    <a:pt x="1934901" y="116280"/>
                  </a:lnTo>
                  <a:lnTo>
                    <a:pt x="1992562" y="129579"/>
                  </a:lnTo>
                  <a:lnTo>
                    <a:pt x="2041887" y="149446"/>
                  </a:lnTo>
                  <a:lnTo>
                    <a:pt x="2081741" y="174733"/>
                  </a:lnTo>
                  <a:lnTo>
                    <a:pt x="2110990" y="204294"/>
                  </a:lnTo>
                  <a:lnTo>
                    <a:pt x="2133130" y="271654"/>
                  </a:lnTo>
                  <a:lnTo>
                    <a:pt x="2123750" y="307161"/>
                  </a:lnTo>
                  <a:lnTo>
                    <a:pt x="2120448" y="314019"/>
                  </a:lnTo>
                  <a:lnTo>
                    <a:pt x="2116384" y="320877"/>
                  </a:lnTo>
                  <a:lnTo>
                    <a:pt x="2111431" y="327481"/>
                  </a:lnTo>
                  <a:lnTo>
                    <a:pt x="2144509" y="357525"/>
                  </a:lnTo>
                  <a:lnTo>
                    <a:pt x="2167154" y="389562"/>
                  </a:lnTo>
                  <a:lnTo>
                    <a:pt x="2179545" y="422811"/>
                  </a:lnTo>
                  <a:lnTo>
                    <a:pt x="2181861" y="456489"/>
                  </a:lnTo>
                  <a:lnTo>
                    <a:pt x="2174280" y="489815"/>
                  </a:lnTo>
                  <a:lnTo>
                    <a:pt x="2130144" y="552283"/>
                  </a:lnTo>
                  <a:lnTo>
                    <a:pt x="2093946" y="579861"/>
                  </a:lnTo>
                  <a:lnTo>
                    <a:pt x="2048566" y="603960"/>
                  </a:lnTo>
                  <a:lnTo>
                    <a:pt x="2012119" y="618013"/>
                  </a:lnTo>
                  <a:lnTo>
                    <a:pt x="1973017" y="629233"/>
                  </a:lnTo>
                  <a:lnTo>
                    <a:pt x="1931748" y="637500"/>
                  </a:lnTo>
                  <a:lnTo>
                    <a:pt x="1888800" y="642695"/>
                  </a:lnTo>
                  <a:lnTo>
                    <a:pt x="1882407" y="676587"/>
                  </a:lnTo>
                  <a:lnTo>
                    <a:pt x="1837671" y="736550"/>
                  </a:lnTo>
                  <a:lnTo>
                    <a:pt x="1801694" y="761281"/>
                  </a:lnTo>
                  <a:lnTo>
                    <a:pt x="1758222" y="781618"/>
                  </a:lnTo>
                  <a:lnTo>
                    <a:pt x="1708438" y="796893"/>
                  </a:lnTo>
                  <a:lnTo>
                    <a:pt x="1653526" y="806434"/>
                  </a:lnTo>
                  <a:lnTo>
                    <a:pt x="1594668" y="809573"/>
                  </a:lnTo>
                  <a:lnTo>
                    <a:pt x="1554588" y="807781"/>
                  </a:lnTo>
                  <a:lnTo>
                    <a:pt x="1515483" y="802858"/>
                  </a:lnTo>
                  <a:lnTo>
                    <a:pt x="1477903" y="794910"/>
                  </a:lnTo>
                  <a:lnTo>
                    <a:pt x="1442395" y="784046"/>
                  </a:lnTo>
                  <a:lnTo>
                    <a:pt x="1422127" y="813883"/>
                  </a:lnTo>
                  <a:lnTo>
                    <a:pt x="1394594" y="840729"/>
                  </a:lnTo>
                  <a:lnTo>
                    <a:pt x="1360672" y="864316"/>
                  </a:lnTo>
                  <a:lnTo>
                    <a:pt x="1321233" y="884374"/>
                  </a:lnTo>
                  <a:lnTo>
                    <a:pt x="1277152" y="900632"/>
                  </a:lnTo>
                  <a:lnTo>
                    <a:pt x="1229303" y="912821"/>
                  </a:lnTo>
                  <a:lnTo>
                    <a:pt x="1178560" y="920671"/>
                  </a:lnTo>
                  <a:lnTo>
                    <a:pt x="1125797" y="923912"/>
                  </a:lnTo>
                  <a:lnTo>
                    <a:pt x="1071888" y="922276"/>
                  </a:lnTo>
                  <a:lnTo>
                    <a:pt x="1017707" y="915491"/>
                  </a:lnTo>
                  <a:lnTo>
                    <a:pt x="963210" y="902896"/>
                  </a:lnTo>
                  <a:lnTo>
                    <a:pt x="913583" y="885217"/>
                  </a:lnTo>
                  <a:lnTo>
                    <a:pt x="869885" y="862895"/>
                  </a:lnTo>
                  <a:lnTo>
                    <a:pt x="833176" y="836370"/>
                  </a:lnTo>
                  <a:lnTo>
                    <a:pt x="786067" y="850365"/>
                  </a:lnTo>
                  <a:lnTo>
                    <a:pt x="737304" y="860346"/>
                  </a:lnTo>
                  <a:lnTo>
                    <a:pt x="687523" y="866403"/>
                  </a:lnTo>
                  <a:lnTo>
                    <a:pt x="637361" y="868628"/>
                  </a:lnTo>
                  <a:lnTo>
                    <a:pt x="587454" y="867111"/>
                  </a:lnTo>
                  <a:lnTo>
                    <a:pt x="538441" y="861944"/>
                  </a:lnTo>
                  <a:lnTo>
                    <a:pt x="490956" y="853219"/>
                  </a:lnTo>
                  <a:lnTo>
                    <a:pt x="445638" y="841026"/>
                  </a:lnTo>
                  <a:lnTo>
                    <a:pt x="403122" y="825458"/>
                  </a:lnTo>
                  <a:lnTo>
                    <a:pt x="364046" y="806604"/>
                  </a:lnTo>
                  <a:lnTo>
                    <a:pt x="329047" y="784557"/>
                  </a:lnTo>
                  <a:lnTo>
                    <a:pt x="298760" y="759408"/>
                  </a:lnTo>
                  <a:lnTo>
                    <a:pt x="297363" y="758011"/>
                  </a:lnTo>
                  <a:lnTo>
                    <a:pt x="295966" y="756741"/>
                  </a:lnTo>
                  <a:lnTo>
                    <a:pt x="294696" y="755344"/>
                  </a:lnTo>
                  <a:lnTo>
                    <a:pt x="235702" y="754769"/>
                  </a:lnTo>
                  <a:lnTo>
                    <a:pt x="180923" y="745621"/>
                  </a:lnTo>
                  <a:lnTo>
                    <a:pt x="132692" y="728959"/>
                  </a:lnTo>
                  <a:lnTo>
                    <a:pt x="93340" y="705842"/>
                  </a:lnTo>
                  <a:lnTo>
                    <a:pt x="65199" y="677327"/>
                  </a:lnTo>
                  <a:lnTo>
                    <a:pt x="50203" y="616834"/>
                  </a:lnTo>
                  <a:lnTo>
                    <a:pt x="60079" y="590148"/>
                  </a:lnTo>
                  <a:lnTo>
                    <a:pt x="79695" y="565320"/>
                  </a:lnTo>
                  <a:lnTo>
                    <a:pt x="108514" y="543254"/>
                  </a:lnTo>
                  <a:lnTo>
                    <a:pt x="62166" y="522225"/>
                  </a:lnTo>
                  <a:lnTo>
                    <a:pt x="28137" y="495803"/>
                  </a:lnTo>
                  <a:lnTo>
                    <a:pt x="7168" y="465641"/>
                  </a:lnTo>
                  <a:lnTo>
                    <a:pt x="0" y="433394"/>
                  </a:lnTo>
                  <a:lnTo>
                    <a:pt x="7373" y="400717"/>
                  </a:lnTo>
                  <a:lnTo>
                    <a:pt x="30028" y="369264"/>
                  </a:lnTo>
                  <a:lnTo>
                    <a:pt x="61208" y="345398"/>
                  </a:lnTo>
                  <a:lnTo>
                    <a:pt x="100592" y="326639"/>
                  </a:lnTo>
                  <a:lnTo>
                    <a:pt x="146382" y="313667"/>
                  </a:lnTo>
                  <a:lnTo>
                    <a:pt x="196779" y="307161"/>
                  </a:lnTo>
                  <a:lnTo>
                    <a:pt x="198557" y="304240"/>
                  </a:lnTo>
                  <a:close/>
                </a:path>
                <a:path w="2181859" h="923925">
                  <a:moveTo>
                    <a:pt x="822762" y="714323"/>
                  </a:moveTo>
                  <a:lnTo>
                    <a:pt x="820736" y="724278"/>
                  </a:lnTo>
                  <a:lnTo>
                    <a:pt x="815221" y="732436"/>
                  </a:lnTo>
                  <a:lnTo>
                    <a:pt x="807064" y="737951"/>
                  </a:lnTo>
                  <a:lnTo>
                    <a:pt x="797108" y="739977"/>
                  </a:lnTo>
                  <a:lnTo>
                    <a:pt x="787099" y="737951"/>
                  </a:lnTo>
                  <a:lnTo>
                    <a:pt x="778947" y="732436"/>
                  </a:lnTo>
                  <a:lnTo>
                    <a:pt x="773462" y="724278"/>
                  </a:lnTo>
                  <a:lnTo>
                    <a:pt x="771454" y="714323"/>
                  </a:lnTo>
                  <a:lnTo>
                    <a:pt x="773462" y="704313"/>
                  </a:lnTo>
                  <a:lnTo>
                    <a:pt x="778947" y="696162"/>
                  </a:lnTo>
                  <a:lnTo>
                    <a:pt x="787099" y="690677"/>
                  </a:lnTo>
                  <a:lnTo>
                    <a:pt x="797108" y="688669"/>
                  </a:lnTo>
                  <a:lnTo>
                    <a:pt x="807064" y="690677"/>
                  </a:lnTo>
                  <a:lnTo>
                    <a:pt x="815221" y="696162"/>
                  </a:lnTo>
                  <a:lnTo>
                    <a:pt x="820736" y="704313"/>
                  </a:lnTo>
                  <a:lnTo>
                    <a:pt x="822762" y="714323"/>
                  </a:lnTo>
                  <a:close/>
                </a:path>
                <a:path w="2181859" h="923925">
                  <a:moveTo>
                    <a:pt x="800029" y="756233"/>
                  </a:moveTo>
                  <a:lnTo>
                    <a:pt x="795995" y="776197"/>
                  </a:lnTo>
                  <a:lnTo>
                    <a:pt x="784995" y="792507"/>
                  </a:lnTo>
                  <a:lnTo>
                    <a:pt x="768686" y="803506"/>
                  </a:lnTo>
                  <a:lnTo>
                    <a:pt x="748721" y="807541"/>
                  </a:lnTo>
                  <a:lnTo>
                    <a:pt x="728756" y="803506"/>
                  </a:lnTo>
                  <a:lnTo>
                    <a:pt x="712447" y="792507"/>
                  </a:lnTo>
                  <a:lnTo>
                    <a:pt x="701447" y="776197"/>
                  </a:lnTo>
                  <a:lnTo>
                    <a:pt x="697413" y="756233"/>
                  </a:lnTo>
                  <a:lnTo>
                    <a:pt x="701447" y="736268"/>
                  </a:lnTo>
                  <a:lnTo>
                    <a:pt x="712447" y="719958"/>
                  </a:lnTo>
                  <a:lnTo>
                    <a:pt x="728756" y="708959"/>
                  </a:lnTo>
                  <a:lnTo>
                    <a:pt x="748721" y="704925"/>
                  </a:lnTo>
                  <a:lnTo>
                    <a:pt x="768686" y="708959"/>
                  </a:lnTo>
                  <a:lnTo>
                    <a:pt x="784995" y="719958"/>
                  </a:lnTo>
                  <a:lnTo>
                    <a:pt x="795995" y="736268"/>
                  </a:lnTo>
                  <a:lnTo>
                    <a:pt x="800029" y="756233"/>
                  </a:lnTo>
                  <a:close/>
                </a:path>
                <a:path w="2181859" h="923925">
                  <a:moveTo>
                    <a:pt x="738561" y="831798"/>
                  </a:moveTo>
                  <a:lnTo>
                    <a:pt x="732519" y="861772"/>
                  </a:lnTo>
                  <a:lnTo>
                    <a:pt x="716034" y="886233"/>
                  </a:lnTo>
                  <a:lnTo>
                    <a:pt x="691573" y="902717"/>
                  </a:lnTo>
                  <a:lnTo>
                    <a:pt x="661599" y="908760"/>
                  </a:lnTo>
                  <a:lnTo>
                    <a:pt x="631679" y="902717"/>
                  </a:lnTo>
                  <a:lnTo>
                    <a:pt x="607211" y="886233"/>
                  </a:lnTo>
                  <a:lnTo>
                    <a:pt x="590697" y="861772"/>
                  </a:lnTo>
                  <a:lnTo>
                    <a:pt x="584637" y="831798"/>
                  </a:lnTo>
                  <a:lnTo>
                    <a:pt x="590697" y="801824"/>
                  </a:lnTo>
                  <a:lnTo>
                    <a:pt x="607211" y="777362"/>
                  </a:lnTo>
                  <a:lnTo>
                    <a:pt x="631679" y="760878"/>
                  </a:lnTo>
                  <a:lnTo>
                    <a:pt x="661599" y="754836"/>
                  </a:lnTo>
                  <a:lnTo>
                    <a:pt x="691573" y="760878"/>
                  </a:lnTo>
                  <a:lnTo>
                    <a:pt x="716034" y="777362"/>
                  </a:lnTo>
                  <a:lnTo>
                    <a:pt x="732519" y="801824"/>
                  </a:lnTo>
                  <a:lnTo>
                    <a:pt x="738561" y="831798"/>
                  </a:lnTo>
                  <a:close/>
                </a:path>
                <a:path w="2181859" h="923925">
                  <a:moveTo>
                    <a:pt x="238562" y="556589"/>
                  </a:moveTo>
                  <a:lnTo>
                    <a:pt x="205222" y="556644"/>
                  </a:lnTo>
                  <a:lnTo>
                    <a:pt x="172443" y="553795"/>
                  </a:lnTo>
                  <a:lnTo>
                    <a:pt x="140782" y="548088"/>
                  </a:lnTo>
                  <a:lnTo>
                    <a:pt x="110800" y="539571"/>
                  </a:lnTo>
                </a:path>
                <a:path w="2181859" h="923925">
                  <a:moveTo>
                    <a:pt x="351338" y="743152"/>
                  </a:moveTo>
                  <a:lnTo>
                    <a:pt x="337749" y="745958"/>
                  </a:lnTo>
                  <a:lnTo>
                    <a:pt x="323874" y="748263"/>
                  </a:lnTo>
                  <a:lnTo>
                    <a:pt x="309761" y="750045"/>
                  </a:lnTo>
                  <a:lnTo>
                    <a:pt x="295458" y="751280"/>
                  </a:lnTo>
                </a:path>
                <a:path w="2181859" h="923925">
                  <a:moveTo>
                    <a:pt x="833049" y="832687"/>
                  </a:moveTo>
                  <a:lnTo>
                    <a:pt x="823361" y="823783"/>
                  </a:lnTo>
                  <a:lnTo>
                    <a:pt x="814507" y="814605"/>
                  </a:lnTo>
                  <a:lnTo>
                    <a:pt x="806510" y="805165"/>
                  </a:lnTo>
                  <a:lnTo>
                    <a:pt x="799394" y="795476"/>
                  </a:lnTo>
                </a:path>
                <a:path w="2181859" h="923925">
                  <a:moveTo>
                    <a:pt x="1456111" y="739977"/>
                  </a:moveTo>
                  <a:lnTo>
                    <a:pt x="1454133" y="750311"/>
                  </a:lnTo>
                  <a:lnTo>
                    <a:pt x="1451237" y="760551"/>
                  </a:lnTo>
                  <a:lnTo>
                    <a:pt x="1447413" y="770695"/>
                  </a:lnTo>
                  <a:lnTo>
                    <a:pt x="1442649" y="780744"/>
                  </a:lnTo>
                </a:path>
                <a:path w="2181859" h="923925">
                  <a:moveTo>
                    <a:pt x="1723573" y="487755"/>
                  </a:moveTo>
                  <a:lnTo>
                    <a:pt x="1779529" y="508275"/>
                  </a:lnTo>
                  <a:lnTo>
                    <a:pt x="1825214" y="535025"/>
                  </a:lnTo>
                  <a:lnTo>
                    <a:pt x="1859316" y="566768"/>
                  </a:lnTo>
                  <a:lnTo>
                    <a:pt x="1880525" y="602266"/>
                  </a:lnTo>
                  <a:lnTo>
                    <a:pt x="1887530" y="640282"/>
                  </a:lnTo>
                </a:path>
                <a:path w="2181859" h="923925">
                  <a:moveTo>
                    <a:pt x="2110415" y="325322"/>
                  </a:moveTo>
                  <a:lnTo>
                    <a:pt x="2096540" y="341342"/>
                  </a:lnTo>
                  <a:lnTo>
                    <a:pt x="2079617" y="356326"/>
                  </a:lnTo>
                  <a:lnTo>
                    <a:pt x="2059837" y="370095"/>
                  </a:lnTo>
                  <a:lnTo>
                    <a:pt x="2037390" y="382472"/>
                  </a:lnTo>
                </a:path>
                <a:path w="2181859" h="923925">
                  <a:moveTo>
                    <a:pt x="1935155" y="112978"/>
                  </a:moveTo>
                  <a:lnTo>
                    <a:pt x="1936967" y="119740"/>
                  </a:lnTo>
                  <a:lnTo>
                    <a:pt x="1938219" y="126503"/>
                  </a:lnTo>
                  <a:lnTo>
                    <a:pt x="1938923" y="133266"/>
                  </a:lnTo>
                  <a:lnTo>
                    <a:pt x="1939092" y="140029"/>
                  </a:lnTo>
                </a:path>
                <a:path w="2181859" h="923925">
                  <a:moveTo>
                    <a:pt x="1468684" y="81482"/>
                  </a:moveTo>
                  <a:lnTo>
                    <a:pt x="1476413" y="72318"/>
                  </a:lnTo>
                  <a:lnTo>
                    <a:pt x="1485273" y="63511"/>
                  </a:lnTo>
                  <a:lnTo>
                    <a:pt x="1495205" y="55086"/>
                  </a:lnTo>
                  <a:lnTo>
                    <a:pt x="1506149" y="47065"/>
                  </a:lnTo>
                </a:path>
                <a:path w="2181859" h="923925">
                  <a:moveTo>
                    <a:pt x="1118799" y="97992"/>
                  </a:moveTo>
                  <a:lnTo>
                    <a:pt x="1122083" y="90276"/>
                  </a:lnTo>
                  <a:lnTo>
                    <a:pt x="1126213" y="82752"/>
                  </a:lnTo>
                  <a:lnTo>
                    <a:pt x="1131175" y="75417"/>
                  </a:lnTo>
                  <a:lnTo>
                    <a:pt x="1136960" y="68274"/>
                  </a:lnTo>
                </a:path>
                <a:path w="2181859" h="923925">
                  <a:moveTo>
                    <a:pt x="708081" y="108025"/>
                  </a:moveTo>
                  <a:lnTo>
                    <a:pt x="725625" y="114351"/>
                  </a:lnTo>
                  <a:lnTo>
                    <a:pt x="742419" y="121296"/>
                  </a:lnTo>
                  <a:lnTo>
                    <a:pt x="758427" y="128813"/>
                  </a:lnTo>
                  <a:lnTo>
                    <a:pt x="773613" y="136854"/>
                  </a:lnTo>
                </a:path>
                <a:path w="2181859" h="923925">
                  <a:moveTo>
                    <a:pt x="209987" y="334593"/>
                  </a:moveTo>
                  <a:lnTo>
                    <a:pt x="206344" y="327118"/>
                  </a:lnTo>
                  <a:lnTo>
                    <a:pt x="203224" y="319559"/>
                  </a:lnTo>
                  <a:lnTo>
                    <a:pt x="200629" y="311929"/>
                  </a:lnTo>
                  <a:lnTo>
                    <a:pt x="198557" y="3042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91243" y="3617976"/>
              <a:ext cx="227075" cy="63855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186672" y="3613404"/>
              <a:ext cx="236220" cy="11417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191243" y="3670426"/>
              <a:ext cx="227329" cy="586105"/>
            </a:xfrm>
            <a:custGeom>
              <a:avLst/>
              <a:gdLst/>
              <a:ahLst/>
              <a:cxnLst/>
              <a:rect l="l" t="t" r="r" b="b"/>
              <a:pathLst>
                <a:path w="227329" h="586104">
                  <a:moveTo>
                    <a:pt x="227075" y="0"/>
                  </a:moveTo>
                  <a:lnTo>
                    <a:pt x="227075" y="533654"/>
                  </a:lnTo>
                  <a:lnTo>
                    <a:pt x="218158" y="554065"/>
                  </a:lnTo>
                  <a:lnTo>
                    <a:pt x="193833" y="570738"/>
                  </a:lnTo>
                  <a:lnTo>
                    <a:pt x="157745" y="581981"/>
                  </a:lnTo>
                  <a:lnTo>
                    <a:pt x="113537" y="586105"/>
                  </a:lnTo>
                  <a:lnTo>
                    <a:pt x="69330" y="581981"/>
                  </a:lnTo>
                  <a:lnTo>
                    <a:pt x="33242" y="570738"/>
                  </a:lnTo>
                  <a:lnTo>
                    <a:pt x="8917" y="554065"/>
                  </a:lnTo>
                  <a:lnTo>
                    <a:pt x="0" y="533654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40252" y="1993772"/>
              <a:ext cx="1053465" cy="905510"/>
            </a:xfrm>
            <a:custGeom>
              <a:avLst/>
              <a:gdLst/>
              <a:ahLst/>
              <a:cxnLst/>
              <a:rect l="l" t="t" r="r" b="b"/>
              <a:pathLst>
                <a:path w="1053464" h="905510">
                  <a:moveTo>
                    <a:pt x="1053084" y="0"/>
                  </a:moveTo>
                  <a:lnTo>
                    <a:pt x="801243" y="75311"/>
                  </a:lnTo>
                  <a:lnTo>
                    <a:pt x="610235" y="303022"/>
                  </a:lnTo>
                  <a:lnTo>
                    <a:pt x="526288" y="331088"/>
                  </a:lnTo>
                  <a:lnTo>
                    <a:pt x="343916" y="547877"/>
                  </a:lnTo>
                  <a:lnTo>
                    <a:pt x="282829" y="564261"/>
                  </a:lnTo>
                  <a:lnTo>
                    <a:pt x="0" y="905510"/>
                  </a:lnTo>
                  <a:lnTo>
                    <a:pt x="416560" y="527430"/>
                  </a:lnTo>
                  <a:lnTo>
                    <a:pt x="472313" y="509904"/>
                  </a:lnTo>
                  <a:lnTo>
                    <a:pt x="712851" y="272414"/>
                  </a:lnTo>
                  <a:lnTo>
                    <a:pt x="760602" y="260476"/>
                  </a:lnTo>
                  <a:lnTo>
                    <a:pt x="105308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40252" y="1993772"/>
              <a:ext cx="1053465" cy="905510"/>
            </a:xfrm>
            <a:custGeom>
              <a:avLst/>
              <a:gdLst/>
              <a:ahLst/>
              <a:cxnLst/>
              <a:rect l="l" t="t" r="r" b="b"/>
              <a:pathLst>
                <a:path w="1053464" h="905510">
                  <a:moveTo>
                    <a:pt x="1053084" y="0"/>
                  </a:moveTo>
                  <a:lnTo>
                    <a:pt x="760602" y="260476"/>
                  </a:lnTo>
                  <a:lnTo>
                    <a:pt x="712851" y="272414"/>
                  </a:lnTo>
                  <a:lnTo>
                    <a:pt x="472313" y="509904"/>
                  </a:lnTo>
                  <a:lnTo>
                    <a:pt x="416560" y="527430"/>
                  </a:lnTo>
                  <a:lnTo>
                    <a:pt x="0" y="905510"/>
                  </a:lnTo>
                  <a:lnTo>
                    <a:pt x="282829" y="564261"/>
                  </a:lnTo>
                  <a:lnTo>
                    <a:pt x="343916" y="547877"/>
                  </a:lnTo>
                  <a:lnTo>
                    <a:pt x="526288" y="331088"/>
                  </a:lnTo>
                  <a:lnTo>
                    <a:pt x="610235" y="303022"/>
                  </a:lnTo>
                  <a:lnTo>
                    <a:pt x="801243" y="75311"/>
                  </a:lnTo>
                  <a:lnTo>
                    <a:pt x="1053084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76924" y="1515998"/>
              <a:ext cx="1033780" cy="551180"/>
            </a:xfrm>
            <a:custGeom>
              <a:avLst/>
              <a:gdLst/>
              <a:ahLst/>
              <a:cxnLst/>
              <a:rect l="l" t="t" r="r" b="b"/>
              <a:pathLst>
                <a:path w="1033779" h="551180">
                  <a:moveTo>
                    <a:pt x="1033652" y="0"/>
                  </a:moveTo>
                  <a:lnTo>
                    <a:pt x="1004316" y="3428"/>
                  </a:lnTo>
                  <a:lnTo>
                    <a:pt x="774700" y="68961"/>
                  </a:lnTo>
                  <a:lnTo>
                    <a:pt x="707262" y="1015"/>
                  </a:lnTo>
                  <a:lnTo>
                    <a:pt x="758825" y="184785"/>
                  </a:lnTo>
                  <a:lnTo>
                    <a:pt x="725170" y="150875"/>
                  </a:lnTo>
                  <a:lnTo>
                    <a:pt x="290575" y="240791"/>
                  </a:lnTo>
                  <a:lnTo>
                    <a:pt x="234060" y="513461"/>
                  </a:lnTo>
                  <a:lnTo>
                    <a:pt x="0" y="541527"/>
                  </a:lnTo>
                  <a:lnTo>
                    <a:pt x="238632" y="550926"/>
                  </a:lnTo>
                  <a:lnTo>
                    <a:pt x="382904" y="267715"/>
                  </a:lnTo>
                  <a:lnTo>
                    <a:pt x="700277" y="191770"/>
                  </a:lnTo>
                  <a:lnTo>
                    <a:pt x="821817" y="215264"/>
                  </a:lnTo>
                  <a:lnTo>
                    <a:pt x="779145" y="106425"/>
                  </a:lnTo>
                  <a:lnTo>
                    <a:pt x="103365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76924" y="1515998"/>
              <a:ext cx="1033780" cy="551180"/>
            </a:xfrm>
            <a:custGeom>
              <a:avLst/>
              <a:gdLst/>
              <a:ahLst/>
              <a:cxnLst/>
              <a:rect l="l" t="t" r="r" b="b"/>
              <a:pathLst>
                <a:path w="1033779" h="551180">
                  <a:moveTo>
                    <a:pt x="1033652" y="0"/>
                  </a:moveTo>
                  <a:lnTo>
                    <a:pt x="779145" y="106425"/>
                  </a:lnTo>
                  <a:lnTo>
                    <a:pt x="821817" y="215264"/>
                  </a:lnTo>
                  <a:lnTo>
                    <a:pt x="700277" y="191770"/>
                  </a:lnTo>
                  <a:lnTo>
                    <a:pt x="382904" y="267715"/>
                  </a:lnTo>
                  <a:lnTo>
                    <a:pt x="238632" y="550926"/>
                  </a:lnTo>
                  <a:lnTo>
                    <a:pt x="0" y="541527"/>
                  </a:lnTo>
                  <a:lnTo>
                    <a:pt x="234060" y="513461"/>
                  </a:lnTo>
                  <a:lnTo>
                    <a:pt x="290575" y="240791"/>
                  </a:lnTo>
                  <a:lnTo>
                    <a:pt x="725170" y="150875"/>
                  </a:lnTo>
                  <a:lnTo>
                    <a:pt x="758825" y="184785"/>
                  </a:lnTo>
                  <a:lnTo>
                    <a:pt x="707262" y="1015"/>
                  </a:lnTo>
                  <a:lnTo>
                    <a:pt x="774700" y="68961"/>
                  </a:lnTo>
                  <a:lnTo>
                    <a:pt x="1004316" y="3428"/>
                  </a:lnTo>
                  <a:lnTo>
                    <a:pt x="1033652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483839" y="3053466"/>
              <a:ext cx="333513" cy="26039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363455" y="3561714"/>
              <a:ext cx="14477" cy="1447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419336" y="3467480"/>
              <a:ext cx="28956" cy="2895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83598" y="3361563"/>
              <a:ext cx="43433" cy="4343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9363455" y="3053466"/>
              <a:ext cx="454025" cy="523240"/>
            </a:xfrm>
            <a:custGeom>
              <a:avLst/>
              <a:gdLst/>
              <a:ahLst/>
              <a:cxnLst/>
              <a:rect l="l" t="t" r="r" b="b"/>
              <a:pathLst>
                <a:path w="454025" h="523239">
                  <a:moveTo>
                    <a:pt x="150495" y="85846"/>
                  </a:moveTo>
                  <a:lnTo>
                    <a:pt x="160702" y="44793"/>
                  </a:lnTo>
                  <a:lnTo>
                    <a:pt x="195199" y="23362"/>
                  </a:lnTo>
                  <a:lnTo>
                    <a:pt x="203882" y="22901"/>
                  </a:lnTo>
                  <a:lnTo>
                    <a:pt x="212471" y="23965"/>
                  </a:lnTo>
                  <a:lnTo>
                    <a:pt x="220773" y="26505"/>
                  </a:lnTo>
                  <a:lnTo>
                    <a:pt x="228600" y="30474"/>
                  </a:lnTo>
                  <a:lnTo>
                    <a:pt x="238972" y="17045"/>
                  </a:lnTo>
                  <a:lnTo>
                    <a:pt x="252904" y="9153"/>
                  </a:lnTo>
                  <a:lnTo>
                    <a:pt x="268622" y="7381"/>
                  </a:lnTo>
                  <a:lnTo>
                    <a:pt x="284352" y="12313"/>
                  </a:lnTo>
                  <a:lnTo>
                    <a:pt x="287782" y="14345"/>
                  </a:lnTo>
                  <a:lnTo>
                    <a:pt x="291084" y="16885"/>
                  </a:lnTo>
                  <a:lnTo>
                    <a:pt x="293877" y="19806"/>
                  </a:lnTo>
                  <a:lnTo>
                    <a:pt x="302138" y="8552"/>
                  </a:lnTo>
                  <a:lnTo>
                    <a:pt x="313388" y="1787"/>
                  </a:lnTo>
                  <a:lnTo>
                    <a:pt x="326185" y="0"/>
                  </a:lnTo>
                  <a:lnTo>
                    <a:pt x="339090" y="3677"/>
                  </a:lnTo>
                  <a:lnTo>
                    <a:pt x="343789" y="6217"/>
                  </a:lnTo>
                  <a:lnTo>
                    <a:pt x="347725" y="9773"/>
                  </a:lnTo>
                  <a:lnTo>
                    <a:pt x="350900" y="14091"/>
                  </a:lnTo>
                  <a:lnTo>
                    <a:pt x="362567" y="4302"/>
                  </a:lnTo>
                  <a:lnTo>
                    <a:pt x="376412" y="168"/>
                  </a:lnTo>
                  <a:lnTo>
                    <a:pt x="390709" y="1821"/>
                  </a:lnTo>
                  <a:lnTo>
                    <a:pt x="403733" y="9392"/>
                  </a:lnTo>
                  <a:lnTo>
                    <a:pt x="408342" y="14275"/>
                  </a:lnTo>
                  <a:lnTo>
                    <a:pt x="412035" y="19885"/>
                  </a:lnTo>
                  <a:lnTo>
                    <a:pt x="414752" y="26090"/>
                  </a:lnTo>
                  <a:lnTo>
                    <a:pt x="416433" y="32760"/>
                  </a:lnTo>
                  <a:lnTo>
                    <a:pt x="431065" y="40566"/>
                  </a:lnTo>
                  <a:lnTo>
                    <a:pt x="441388" y="53302"/>
                  </a:lnTo>
                  <a:lnTo>
                    <a:pt x="446472" y="69228"/>
                  </a:lnTo>
                  <a:lnTo>
                    <a:pt x="445389" y="86608"/>
                  </a:lnTo>
                  <a:lnTo>
                    <a:pt x="444880" y="88513"/>
                  </a:lnTo>
                  <a:lnTo>
                    <a:pt x="444246" y="90545"/>
                  </a:lnTo>
                  <a:lnTo>
                    <a:pt x="443484" y="92323"/>
                  </a:lnTo>
                  <a:lnTo>
                    <a:pt x="452655" y="112168"/>
                  </a:lnTo>
                  <a:lnTo>
                    <a:pt x="447520" y="153670"/>
                  </a:lnTo>
                  <a:lnTo>
                    <a:pt x="415954" y="179855"/>
                  </a:lnTo>
                  <a:lnTo>
                    <a:pt x="409321" y="181350"/>
                  </a:lnTo>
                  <a:lnTo>
                    <a:pt x="405707" y="199765"/>
                  </a:lnTo>
                  <a:lnTo>
                    <a:pt x="396033" y="214751"/>
                  </a:lnTo>
                  <a:lnTo>
                    <a:pt x="381763" y="224784"/>
                  </a:lnTo>
                  <a:lnTo>
                    <a:pt x="364363" y="228340"/>
                  </a:lnTo>
                  <a:lnTo>
                    <a:pt x="356108" y="228340"/>
                  </a:lnTo>
                  <a:lnTo>
                    <a:pt x="347979" y="225800"/>
                  </a:lnTo>
                  <a:lnTo>
                    <a:pt x="340995" y="221228"/>
                  </a:lnTo>
                  <a:lnTo>
                    <a:pt x="331174" y="240649"/>
                  </a:lnTo>
                  <a:lnTo>
                    <a:pt x="315674" y="254105"/>
                  </a:lnTo>
                  <a:lnTo>
                    <a:pt x="296578" y="260393"/>
                  </a:lnTo>
                  <a:lnTo>
                    <a:pt x="275971" y="258312"/>
                  </a:lnTo>
                  <a:lnTo>
                    <a:pt x="267618" y="254712"/>
                  </a:lnTo>
                  <a:lnTo>
                    <a:pt x="260016" y="249707"/>
                  </a:lnTo>
                  <a:lnTo>
                    <a:pt x="253343" y="243417"/>
                  </a:lnTo>
                  <a:lnTo>
                    <a:pt x="247776" y="235960"/>
                  </a:lnTo>
                  <a:lnTo>
                    <a:pt x="225423" y="244461"/>
                  </a:lnTo>
                  <a:lnTo>
                    <a:pt x="181858" y="232888"/>
                  </a:lnTo>
                  <a:lnTo>
                    <a:pt x="165480" y="213481"/>
                  </a:lnTo>
                  <a:lnTo>
                    <a:pt x="165226" y="213100"/>
                  </a:lnTo>
                  <a:lnTo>
                    <a:pt x="127889" y="181731"/>
                  </a:lnTo>
                  <a:lnTo>
                    <a:pt x="127831" y="173964"/>
                  </a:lnTo>
                  <a:lnTo>
                    <a:pt x="129333" y="166459"/>
                  </a:lnTo>
                  <a:lnTo>
                    <a:pt x="132335" y="159478"/>
                  </a:lnTo>
                  <a:lnTo>
                    <a:pt x="136778" y="153283"/>
                  </a:lnTo>
                  <a:lnTo>
                    <a:pt x="126821" y="143781"/>
                  </a:lnTo>
                  <a:lnTo>
                    <a:pt x="121221" y="131375"/>
                  </a:lnTo>
                  <a:lnTo>
                    <a:pt x="120384" y="117635"/>
                  </a:lnTo>
                  <a:lnTo>
                    <a:pt x="124714" y="104134"/>
                  </a:lnTo>
                  <a:lnTo>
                    <a:pt x="129506" y="97430"/>
                  </a:lnTo>
                  <a:lnTo>
                    <a:pt x="135524" y="92132"/>
                  </a:lnTo>
                  <a:lnTo>
                    <a:pt x="142519" y="88453"/>
                  </a:lnTo>
                  <a:lnTo>
                    <a:pt x="150241" y="86608"/>
                  </a:lnTo>
                  <a:lnTo>
                    <a:pt x="150495" y="85846"/>
                  </a:lnTo>
                  <a:close/>
                </a:path>
                <a:path w="454025" h="523239">
                  <a:moveTo>
                    <a:pt x="14477" y="515487"/>
                  </a:moveTo>
                  <a:lnTo>
                    <a:pt x="14477" y="519551"/>
                  </a:lnTo>
                  <a:lnTo>
                    <a:pt x="11175" y="522726"/>
                  </a:lnTo>
                  <a:lnTo>
                    <a:pt x="7239" y="522726"/>
                  </a:lnTo>
                  <a:lnTo>
                    <a:pt x="3175" y="522726"/>
                  </a:lnTo>
                  <a:lnTo>
                    <a:pt x="0" y="519551"/>
                  </a:lnTo>
                  <a:lnTo>
                    <a:pt x="0" y="515487"/>
                  </a:lnTo>
                  <a:lnTo>
                    <a:pt x="0" y="511550"/>
                  </a:lnTo>
                  <a:lnTo>
                    <a:pt x="3175" y="508248"/>
                  </a:lnTo>
                  <a:lnTo>
                    <a:pt x="7239" y="508248"/>
                  </a:lnTo>
                  <a:lnTo>
                    <a:pt x="11175" y="508248"/>
                  </a:lnTo>
                  <a:lnTo>
                    <a:pt x="14477" y="511550"/>
                  </a:lnTo>
                  <a:lnTo>
                    <a:pt x="14477" y="515487"/>
                  </a:lnTo>
                  <a:close/>
                </a:path>
                <a:path w="454025" h="523239">
                  <a:moveTo>
                    <a:pt x="84836" y="428492"/>
                  </a:moveTo>
                  <a:lnTo>
                    <a:pt x="84836" y="436493"/>
                  </a:lnTo>
                  <a:lnTo>
                    <a:pt x="78232" y="442970"/>
                  </a:lnTo>
                  <a:lnTo>
                    <a:pt x="70358" y="442970"/>
                  </a:lnTo>
                  <a:lnTo>
                    <a:pt x="62357" y="442970"/>
                  </a:lnTo>
                  <a:lnTo>
                    <a:pt x="55879" y="436493"/>
                  </a:lnTo>
                  <a:lnTo>
                    <a:pt x="55879" y="428492"/>
                  </a:lnTo>
                  <a:lnTo>
                    <a:pt x="55879" y="420491"/>
                  </a:lnTo>
                  <a:lnTo>
                    <a:pt x="62357" y="414014"/>
                  </a:lnTo>
                  <a:lnTo>
                    <a:pt x="70358" y="414014"/>
                  </a:lnTo>
                  <a:lnTo>
                    <a:pt x="78232" y="414014"/>
                  </a:lnTo>
                  <a:lnTo>
                    <a:pt x="84836" y="420491"/>
                  </a:lnTo>
                  <a:lnTo>
                    <a:pt x="84836" y="428492"/>
                  </a:lnTo>
                  <a:close/>
                </a:path>
                <a:path w="454025" h="523239">
                  <a:moveTo>
                    <a:pt x="163575" y="329813"/>
                  </a:moveTo>
                  <a:lnTo>
                    <a:pt x="161879" y="338242"/>
                  </a:lnTo>
                  <a:lnTo>
                    <a:pt x="157241" y="345148"/>
                  </a:lnTo>
                  <a:lnTo>
                    <a:pt x="150342" y="349815"/>
                  </a:lnTo>
                  <a:lnTo>
                    <a:pt x="141859" y="351530"/>
                  </a:lnTo>
                  <a:lnTo>
                    <a:pt x="133429" y="349815"/>
                  </a:lnTo>
                  <a:lnTo>
                    <a:pt x="126523" y="345148"/>
                  </a:lnTo>
                  <a:lnTo>
                    <a:pt x="121856" y="338242"/>
                  </a:lnTo>
                  <a:lnTo>
                    <a:pt x="120142" y="329813"/>
                  </a:lnTo>
                  <a:lnTo>
                    <a:pt x="121856" y="321329"/>
                  </a:lnTo>
                  <a:lnTo>
                    <a:pt x="126523" y="314430"/>
                  </a:lnTo>
                  <a:lnTo>
                    <a:pt x="133429" y="309792"/>
                  </a:lnTo>
                  <a:lnTo>
                    <a:pt x="141859" y="308096"/>
                  </a:lnTo>
                  <a:lnTo>
                    <a:pt x="150342" y="309792"/>
                  </a:lnTo>
                  <a:lnTo>
                    <a:pt x="157241" y="314430"/>
                  </a:lnTo>
                  <a:lnTo>
                    <a:pt x="161879" y="321329"/>
                  </a:lnTo>
                  <a:lnTo>
                    <a:pt x="163575" y="329813"/>
                  </a:lnTo>
                  <a:close/>
                </a:path>
                <a:path w="454025" h="523239">
                  <a:moveTo>
                    <a:pt x="156591" y="156966"/>
                  </a:moveTo>
                  <a:lnTo>
                    <a:pt x="149860" y="157601"/>
                  </a:lnTo>
                  <a:lnTo>
                    <a:pt x="143001" y="155950"/>
                  </a:lnTo>
                  <a:lnTo>
                    <a:pt x="137033" y="152267"/>
                  </a:lnTo>
                </a:path>
                <a:path w="454025" h="523239">
                  <a:moveTo>
                    <a:pt x="173863" y="209671"/>
                  </a:moveTo>
                  <a:lnTo>
                    <a:pt x="171196" y="210814"/>
                  </a:lnTo>
                  <a:lnTo>
                    <a:pt x="168275" y="211576"/>
                  </a:lnTo>
                  <a:lnTo>
                    <a:pt x="165353" y="211957"/>
                  </a:lnTo>
                </a:path>
                <a:path w="454025" h="523239">
                  <a:moveTo>
                    <a:pt x="247650" y="234944"/>
                  </a:moveTo>
                  <a:lnTo>
                    <a:pt x="245618" y="231642"/>
                  </a:lnTo>
                  <a:lnTo>
                    <a:pt x="243967" y="228086"/>
                  </a:lnTo>
                  <a:lnTo>
                    <a:pt x="242570" y="224403"/>
                  </a:lnTo>
                </a:path>
                <a:path w="454025" h="523239">
                  <a:moveTo>
                    <a:pt x="343153" y="208782"/>
                  </a:moveTo>
                  <a:lnTo>
                    <a:pt x="342773" y="212592"/>
                  </a:lnTo>
                  <a:lnTo>
                    <a:pt x="342138" y="216529"/>
                  </a:lnTo>
                  <a:lnTo>
                    <a:pt x="340995" y="220212"/>
                  </a:lnTo>
                </a:path>
                <a:path w="454025" h="523239">
                  <a:moveTo>
                    <a:pt x="384048" y="137535"/>
                  </a:moveTo>
                  <a:lnTo>
                    <a:pt x="394531" y="145065"/>
                  </a:lnTo>
                  <a:lnTo>
                    <a:pt x="402478" y="155203"/>
                  </a:lnTo>
                  <a:lnTo>
                    <a:pt x="407497" y="167270"/>
                  </a:lnTo>
                  <a:lnTo>
                    <a:pt x="409194" y="180588"/>
                  </a:lnTo>
                </a:path>
                <a:path w="454025" h="523239">
                  <a:moveTo>
                    <a:pt x="443357" y="91688"/>
                  </a:moveTo>
                  <a:lnTo>
                    <a:pt x="440817" y="97911"/>
                  </a:lnTo>
                  <a:lnTo>
                    <a:pt x="437007" y="103499"/>
                  </a:lnTo>
                  <a:lnTo>
                    <a:pt x="432180" y="107817"/>
                  </a:lnTo>
                </a:path>
                <a:path w="454025" h="523239">
                  <a:moveTo>
                    <a:pt x="416433" y="31871"/>
                  </a:moveTo>
                  <a:lnTo>
                    <a:pt x="416941" y="34411"/>
                  </a:lnTo>
                  <a:lnTo>
                    <a:pt x="417068" y="36951"/>
                  </a:lnTo>
                  <a:lnTo>
                    <a:pt x="417068" y="39491"/>
                  </a:lnTo>
                </a:path>
                <a:path w="454025" h="523239">
                  <a:moveTo>
                    <a:pt x="345059" y="22981"/>
                  </a:moveTo>
                  <a:lnTo>
                    <a:pt x="346455" y="19425"/>
                  </a:lnTo>
                  <a:lnTo>
                    <a:pt x="348488" y="16123"/>
                  </a:lnTo>
                  <a:lnTo>
                    <a:pt x="350774" y="13202"/>
                  </a:lnTo>
                </a:path>
                <a:path w="454025" h="523239">
                  <a:moveTo>
                    <a:pt x="291465" y="27553"/>
                  </a:moveTo>
                  <a:lnTo>
                    <a:pt x="292100" y="24632"/>
                  </a:lnTo>
                  <a:lnTo>
                    <a:pt x="292989" y="21838"/>
                  </a:lnTo>
                  <a:lnTo>
                    <a:pt x="294259" y="19171"/>
                  </a:lnTo>
                </a:path>
                <a:path w="454025" h="523239">
                  <a:moveTo>
                    <a:pt x="228600" y="30474"/>
                  </a:moveTo>
                  <a:lnTo>
                    <a:pt x="232155" y="32633"/>
                  </a:lnTo>
                  <a:lnTo>
                    <a:pt x="235585" y="35427"/>
                  </a:lnTo>
                  <a:lnTo>
                    <a:pt x="238633" y="38602"/>
                  </a:lnTo>
                </a:path>
                <a:path w="454025" h="523239">
                  <a:moveTo>
                    <a:pt x="152273" y="94355"/>
                  </a:moveTo>
                  <a:lnTo>
                    <a:pt x="151511" y="91561"/>
                  </a:lnTo>
                  <a:lnTo>
                    <a:pt x="150875" y="88640"/>
                  </a:lnTo>
                  <a:lnTo>
                    <a:pt x="150495" y="8584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03631" y="1475156"/>
              <a:ext cx="2183336" cy="92391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69737" y="1645666"/>
              <a:ext cx="175895" cy="15392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803631" y="1475156"/>
              <a:ext cx="2183765" cy="923925"/>
            </a:xfrm>
            <a:custGeom>
              <a:avLst/>
              <a:gdLst/>
              <a:ahLst/>
              <a:cxnLst/>
              <a:rect l="l" t="t" r="r" b="b"/>
              <a:pathLst>
                <a:path w="2183765" h="923925">
                  <a:moveTo>
                    <a:pt x="198646" y="304240"/>
                  </a:moveTo>
                  <a:lnTo>
                    <a:pt x="203737" y="234637"/>
                  </a:lnTo>
                  <a:lnTo>
                    <a:pt x="248476" y="172577"/>
                  </a:lnTo>
                  <a:lnTo>
                    <a:pt x="283653" y="145933"/>
                  </a:lnTo>
                  <a:lnTo>
                    <a:pt x="326267" y="123044"/>
                  </a:lnTo>
                  <a:lnTo>
                    <a:pt x="375495" y="104532"/>
                  </a:lnTo>
                  <a:lnTo>
                    <a:pt x="430512" y="91020"/>
                  </a:lnTo>
                  <a:lnTo>
                    <a:pt x="490492" y="83133"/>
                  </a:lnTo>
                  <a:lnTo>
                    <a:pt x="547285" y="81418"/>
                  </a:lnTo>
                  <a:lnTo>
                    <a:pt x="603364" y="85133"/>
                  </a:lnTo>
                  <a:lnTo>
                    <a:pt x="657585" y="94134"/>
                  </a:lnTo>
                  <a:lnTo>
                    <a:pt x="708805" y="108279"/>
                  </a:lnTo>
                  <a:lnTo>
                    <a:pt x="739083" y="82092"/>
                  </a:lnTo>
                  <a:lnTo>
                    <a:pt x="776645" y="60570"/>
                  </a:lnTo>
                  <a:lnTo>
                    <a:pt x="820027" y="43972"/>
                  </a:lnTo>
                  <a:lnTo>
                    <a:pt x="867762" y="32555"/>
                  </a:lnTo>
                  <a:lnTo>
                    <a:pt x="918384" y="26579"/>
                  </a:lnTo>
                  <a:lnTo>
                    <a:pt x="970427" y="26304"/>
                  </a:lnTo>
                  <a:lnTo>
                    <a:pt x="1022426" y="31988"/>
                  </a:lnTo>
                  <a:lnTo>
                    <a:pt x="1072914" y="43890"/>
                  </a:lnTo>
                  <a:lnTo>
                    <a:pt x="1121027" y="62838"/>
                  </a:lnTo>
                  <a:lnTo>
                    <a:pt x="1135398" y="70433"/>
                  </a:lnTo>
                  <a:lnTo>
                    <a:pt x="1163172" y="45834"/>
                  </a:lnTo>
                  <a:lnTo>
                    <a:pt x="1198719" y="26149"/>
                  </a:lnTo>
                  <a:lnTo>
                    <a:pt x="1240264" y="11720"/>
                  </a:lnTo>
                  <a:lnTo>
                    <a:pt x="1286033" y="2889"/>
                  </a:lnTo>
                  <a:lnTo>
                    <a:pt x="1334250" y="0"/>
                  </a:lnTo>
                  <a:lnTo>
                    <a:pt x="1383139" y="3392"/>
                  </a:lnTo>
                  <a:lnTo>
                    <a:pt x="1430927" y="13410"/>
                  </a:lnTo>
                  <a:lnTo>
                    <a:pt x="1473075" y="29189"/>
                  </a:lnTo>
                  <a:lnTo>
                    <a:pt x="1507889" y="50113"/>
                  </a:lnTo>
                  <a:lnTo>
                    <a:pt x="1549158" y="27845"/>
                  </a:lnTo>
                  <a:lnTo>
                    <a:pt x="1596581" y="12053"/>
                  </a:lnTo>
                  <a:lnTo>
                    <a:pt x="1648085" y="2836"/>
                  </a:lnTo>
                  <a:lnTo>
                    <a:pt x="1701597" y="296"/>
                  </a:lnTo>
                  <a:lnTo>
                    <a:pt x="1755045" y="4532"/>
                  </a:lnTo>
                  <a:lnTo>
                    <a:pt x="1806356" y="15643"/>
                  </a:lnTo>
                  <a:lnTo>
                    <a:pt x="1853456" y="33730"/>
                  </a:lnTo>
                  <a:lnTo>
                    <a:pt x="1907320" y="70814"/>
                  </a:lnTo>
                  <a:lnTo>
                    <a:pt x="1936133" y="116280"/>
                  </a:lnTo>
                  <a:lnTo>
                    <a:pt x="1993841" y="129579"/>
                  </a:lnTo>
                  <a:lnTo>
                    <a:pt x="2043203" y="149446"/>
                  </a:lnTo>
                  <a:lnTo>
                    <a:pt x="2083087" y="174733"/>
                  </a:lnTo>
                  <a:lnTo>
                    <a:pt x="2112363" y="204294"/>
                  </a:lnTo>
                  <a:lnTo>
                    <a:pt x="2134569" y="271654"/>
                  </a:lnTo>
                  <a:lnTo>
                    <a:pt x="2125236" y="307161"/>
                  </a:lnTo>
                  <a:lnTo>
                    <a:pt x="2121934" y="314019"/>
                  </a:lnTo>
                  <a:lnTo>
                    <a:pt x="2117870" y="320877"/>
                  </a:lnTo>
                  <a:lnTo>
                    <a:pt x="2112917" y="327481"/>
                  </a:lnTo>
                  <a:lnTo>
                    <a:pt x="2145995" y="357525"/>
                  </a:lnTo>
                  <a:lnTo>
                    <a:pt x="2168639" y="389562"/>
                  </a:lnTo>
                  <a:lnTo>
                    <a:pt x="2181027" y="422811"/>
                  </a:lnTo>
                  <a:lnTo>
                    <a:pt x="2183336" y="456489"/>
                  </a:lnTo>
                  <a:lnTo>
                    <a:pt x="2175745" y="489815"/>
                  </a:lnTo>
                  <a:lnTo>
                    <a:pt x="2131570" y="552283"/>
                  </a:lnTo>
                  <a:lnTo>
                    <a:pt x="2095343" y="579861"/>
                  </a:lnTo>
                  <a:lnTo>
                    <a:pt x="2049925" y="603960"/>
                  </a:lnTo>
                  <a:lnTo>
                    <a:pt x="2013476" y="618013"/>
                  </a:lnTo>
                  <a:lnTo>
                    <a:pt x="1974360" y="629233"/>
                  </a:lnTo>
                  <a:lnTo>
                    <a:pt x="1933054" y="637500"/>
                  </a:lnTo>
                  <a:lnTo>
                    <a:pt x="1890032" y="642695"/>
                  </a:lnTo>
                  <a:lnTo>
                    <a:pt x="1883634" y="676587"/>
                  </a:lnTo>
                  <a:lnTo>
                    <a:pt x="1838856" y="736550"/>
                  </a:lnTo>
                  <a:lnTo>
                    <a:pt x="1802847" y="761281"/>
                  </a:lnTo>
                  <a:lnTo>
                    <a:pt x="1759336" y="781618"/>
                  </a:lnTo>
                  <a:lnTo>
                    <a:pt x="1709510" y="796893"/>
                  </a:lnTo>
                  <a:lnTo>
                    <a:pt x="1654551" y="806434"/>
                  </a:lnTo>
                  <a:lnTo>
                    <a:pt x="1595646" y="809573"/>
                  </a:lnTo>
                  <a:lnTo>
                    <a:pt x="1555566" y="807781"/>
                  </a:lnTo>
                  <a:lnTo>
                    <a:pt x="1516462" y="802858"/>
                  </a:lnTo>
                  <a:lnTo>
                    <a:pt x="1478882" y="794910"/>
                  </a:lnTo>
                  <a:lnTo>
                    <a:pt x="1443373" y="784046"/>
                  </a:lnTo>
                  <a:lnTo>
                    <a:pt x="1423067" y="813883"/>
                  </a:lnTo>
                  <a:lnTo>
                    <a:pt x="1395496" y="840729"/>
                  </a:lnTo>
                  <a:lnTo>
                    <a:pt x="1361536" y="864316"/>
                  </a:lnTo>
                  <a:lnTo>
                    <a:pt x="1322059" y="884374"/>
                  </a:lnTo>
                  <a:lnTo>
                    <a:pt x="1277940" y="900632"/>
                  </a:lnTo>
                  <a:lnTo>
                    <a:pt x="1230053" y="912821"/>
                  </a:lnTo>
                  <a:lnTo>
                    <a:pt x="1179272" y="920671"/>
                  </a:lnTo>
                  <a:lnTo>
                    <a:pt x="1126471" y="923912"/>
                  </a:lnTo>
                  <a:lnTo>
                    <a:pt x="1072524" y="922276"/>
                  </a:lnTo>
                  <a:lnTo>
                    <a:pt x="1018304" y="915491"/>
                  </a:lnTo>
                  <a:lnTo>
                    <a:pt x="963807" y="902896"/>
                  </a:lnTo>
                  <a:lnTo>
                    <a:pt x="914180" y="885217"/>
                  </a:lnTo>
                  <a:lnTo>
                    <a:pt x="870482" y="862895"/>
                  </a:lnTo>
                  <a:lnTo>
                    <a:pt x="833773" y="836370"/>
                  </a:lnTo>
                  <a:lnTo>
                    <a:pt x="786604" y="850365"/>
                  </a:lnTo>
                  <a:lnTo>
                    <a:pt x="737785" y="860346"/>
                  </a:lnTo>
                  <a:lnTo>
                    <a:pt x="687954" y="866403"/>
                  </a:lnTo>
                  <a:lnTo>
                    <a:pt x="637746" y="868628"/>
                  </a:lnTo>
                  <a:lnTo>
                    <a:pt x="587800" y="867111"/>
                  </a:lnTo>
                  <a:lnTo>
                    <a:pt x="538752" y="861944"/>
                  </a:lnTo>
                  <a:lnTo>
                    <a:pt x="491239" y="853219"/>
                  </a:lnTo>
                  <a:lnTo>
                    <a:pt x="445896" y="841026"/>
                  </a:lnTo>
                  <a:lnTo>
                    <a:pt x="403362" y="825458"/>
                  </a:lnTo>
                  <a:lnTo>
                    <a:pt x="364273" y="806604"/>
                  </a:lnTo>
                  <a:lnTo>
                    <a:pt x="329266" y="784557"/>
                  </a:lnTo>
                  <a:lnTo>
                    <a:pt x="298976" y="759408"/>
                  </a:lnTo>
                  <a:lnTo>
                    <a:pt x="297579" y="758011"/>
                  </a:lnTo>
                  <a:lnTo>
                    <a:pt x="296182" y="756741"/>
                  </a:lnTo>
                  <a:lnTo>
                    <a:pt x="294785" y="755344"/>
                  </a:lnTo>
                  <a:lnTo>
                    <a:pt x="235790" y="754769"/>
                  </a:lnTo>
                  <a:lnTo>
                    <a:pt x="181007" y="745621"/>
                  </a:lnTo>
                  <a:lnTo>
                    <a:pt x="132765" y="728959"/>
                  </a:lnTo>
                  <a:lnTo>
                    <a:pt x="93392" y="705842"/>
                  </a:lnTo>
                  <a:lnTo>
                    <a:pt x="65215" y="677327"/>
                  </a:lnTo>
                  <a:lnTo>
                    <a:pt x="50219" y="616834"/>
                  </a:lnTo>
                  <a:lnTo>
                    <a:pt x="60089" y="590148"/>
                  </a:lnTo>
                  <a:lnTo>
                    <a:pt x="79675" y="565320"/>
                  </a:lnTo>
                  <a:lnTo>
                    <a:pt x="108476" y="543254"/>
                  </a:lnTo>
                  <a:lnTo>
                    <a:pt x="62129" y="522225"/>
                  </a:lnTo>
                  <a:lnTo>
                    <a:pt x="28104" y="495803"/>
                  </a:lnTo>
                  <a:lnTo>
                    <a:pt x="7146" y="465641"/>
                  </a:lnTo>
                  <a:lnTo>
                    <a:pt x="0" y="433394"/>
                  </a:lnTo>
                  <a:lnTo>
                    <a:pt x="7408" y="400717"/>
                  </a:lnTo>
                  <a:lnTo>
                    <a:pt x="30117" y="369264"/>
                  </a:lnTo>
                  <a:lnTo>
                    <a:pt x="61280" y="345398"/>
                  </a:lnTo>
                  <a:lnTo>
                    <a:pt x="100634" y="326639"/>
                  </a:lnTo>
                  <a:lnTo>
                    <a:pt x="146418" y="313667"/>
                  </a:lnTo>
                  <a:lnTo>
                    <a:pt x="196868" y="307161"/>
                  </a:lnTo>
                  <a:lnTo>
                    <a:pt x="198646" y="304240"/>
                  </a:lnTo>
                  <a:close/>
                </a:path>
                <a:path w="2183765" h="923925">
                  <a:moveTo>
                    <a:pt x="2045607" y="257250"/>
                  </a:moveTo>
                  <a:lnTo>
                    <a:pt x="2043599" y="267259"/>
                  </a:lnTo>
                  <a:lnTo>
                    <a:pt x="2038114" y="275411"/>
                  </a:lnTo>
                  <a:lnTo>
                    <a:pt x="2029963" y="280895"/>
                  </a:lnTo>
                  <a:lnTo>
                    <a:pt x="2019953" y="282904"/>
                  </a:lnTo>
                  <a:lnTo>
                    <a:pt x="2009998" y="280895"/>
                  </a:lnTo>
                  <a:lnTo>
                    <a:pt x="2001840" y="275411"/>
                  </a:lnTo>
                  <a:lnTo>
                    <a:pt x="1996325" y="267259"/>
                  </a:lnTo>
                  <a:lnTo>
                    <a:pt x="1994299" y="257250"/>
                  </a:lnTo>
                  <a:lnTo>
                    <a:pt x="1996325" y="247294"/>
                  </a:lnTo>
                  <a:lnTo>
                    <a:pt x="2001840" y="239136"/>
                  </a:lnTo>
                  <a:lnTo>
                    <a:pt x="2009998" y="233622"/>
                  </a:lnTo>
                  <a:lnTo>
                    <a:pt x="2019953" y="231596"/>
                  </a:lnTo>
                  <a:lnTo>
                    <a:pt x="2029963" y="233622"/>
                  </a:lnTo>
                  <a:lnTo>
                    <a:pt x="2038114" y="239136"/>
                  </a:lnTo>
                  <a:lnTo>
                    <a:pt x="2043599" y="247294"/>
                  </a:lnTo>
                  <a:lnTo>
                    <a:pt x="2045607" y="257250"/>
                  </a:lnTo>
                  <a:close/>
                </a:path>
                <a:path w="2183765" h="923925">
                  <a:moveTo>
                    <a:pt x="2068721" y="257885"/>
                  </a:moveTo>
                  <a:lnTo>
                    <a:pt x="2064687" y="277849"/>
                  </a:lnTo>
                  <a:lnTo>
                    <a:pt x="2053688" y="294159"/>
                  </a:lnTo>
                  <a:lnTo>
                    <a:pt x="2037378" y="305158"/>
                  </a:lnTo>
                  <a:lnTo>
                    <a:pt x="2017413" y="309193"/>
                  </a:lnTo>
                  <a:lnTo>
                    <a:pt x="1997449" y="305158"/>
                  </a:lnTo>
                  <a:lnTo>
                    <a:pt x="1981139" y="294159"/>
                  </a:lnTo>
                  <a:lnTo>
                    <a:pt x="1970140" y="277849"/>
                  </a:lnTo>
                  <a:lnTo>
                    <a:pt x="1966105" y="257885"/>
                  </a:lnTo>
                  <a:lnTo>
                    <a:pt x="1970140" y="237920"/>
                  </a:lnTo>
                  <a:lnTo>
                    <a:pt x="1981139" y="221610"/>
                  </a:lnTo>
                  <a:lnTo>
                    <a:pt x="1997449" y="210611"/>
                  </a:lnTo>
                  <a:lnTo>
                    <a:pt x="2017413" y="206577"/>
                  </a:lnTo>
                  <a:lnTo>
                    <a:pt x="2037378" y="210611"/>
                  </a:lnTo>
                  <a:lnTo>
                    <a:pt x="2053688" y="221610"/>
                  </a:lnTo>
                  <a:lnTo>
                    <a:pt x="2064687" y="237920"/>
                  </a:lnTo>
                  <a:lnTo>
                    <a:pt x="2068721" y="257885"/>
                  </a:lnTo>
                  <a:close/>
                </a:path>
                <a:path w="2183765" h="923925">
                  <a:moveTo>
                    <a:pt x="2142000" y="247471"/>
                  </a:moveTo>
                  <a:lnTo>
                    <a:pt x="2135958" y="277445"/>
                  </a:lnTo>
                  <a:lnTo>
                    <a:pt x="2119474" y="301906"/>
                  </a:lnTo>
                  <a:lnTo>
                    <a:pt x="2095012" y="318390"/>
                  </a:lnTo>
                  <a:lnTo>
                    <a:pt x="2065038" y="324433"/>
                  </a:lnTo>
                  <a:lnTo>
                    <a:pt x="2035064" y="318390"/>
                  </a:lnTo>
                  <a:lnTo>
                    <a:pt x="2010603" y="301906"/>
                  </a:lnTo>
                  <a:lnTo>
                    <a:pt x="1994119" y="277445"/>
                  </a:lnTo>
                  <a:lnTo>
                    <a:pt x="1988076" y="247471"/>
                  </a:lnTo>
                  <a:lnTo>
                    <a:pt x="1994119" y="217550"/>
                  </a:lnTo>
                  <a:lnTo>
                    <a:pt x="2010603" y="193083"/>
                  </a:lnTo>
                  <a:lnTo>
                    <a:pt x="2035064" y="176569"/>
                  </a:lnTo>
                  <a:lnTo>
                    <a:pt x="2065038" y="170509"/>
                  </a:lnTo>
                  <a:lnTo>
                    <a:pt x="2095012" y="176569"/>
                  </a:lnTo>
                  <a:lnTo>
                    <a:pt x="2119474" y="193083"/>
                  </a:lnTo>
                  <a:lnTo>
                    <a:pt x="2135958" y="217550"/>
                  </a:lnTo>
                  <a:lnTo>
                    <a:pt x="2142000" y="247471"/>
                  </a:lnTo>
                  <a:close/>
                </a:path>
                <a:path w="2183765" h="923925">
                  <a:moveTo>
                    <a:pt x="238651" y="556589"/>
                  </a:moveTo>
                  <a:lnTo>
                    <a:pt x="205312" y="556644"/>
                  </a:lnTo>
                  <a:lnTo>
                    <a:pt x="172532" y="553795"/>
                  </a:lnTo>
                  <a:lnTo>
                    <a:pt x="140871" y="548088"/>
                  </a:lnTo>
                  <a:lnTo>
                    <a:pt x="110889" y="539571"/>
                  </a:lnTo>
                </a:path>
                <a:path w="2183765" h="923925">
                  <a:moveTo>
                    <a:pt x="351554" y="743152"/>
                  </a:moveTo>
                  <a:lnTo>
                    <a:pt x="337945" y="745958"/>
                  </a:lnTo>
                  <a:lnTo>
                    <a:pt x="324027" y="748263"/>
                  </a:lnTo>
                  <a:lnTo>
                    <a:pt x="309871" y="750045"/>
                  </a:lnTo>
                  <a:lnTo>
                    <a:pt x="295547" y="751280"/>
                  </a:lnTo>
                </a:path>
                <a:path w="2183765" h="923925">
                  <a:moveTo>
                    <a:pt x="833646" y="832687"/>
                  </a:moveTo>
                  <a:lnTo>
                    <a:pt x="823959" y="823783"/>
                  </a:lnTo>
                  <a:lnTo>
                    <a:pt x="815104" y="814605"/>
                  </a:lnTo>
                  <a:lnTo>
                    <a:pt x="807107" y="805165"/>
                  </a:lnTo>
                  <a:lnTo>
                    <a:pt x="799991" y="795476"/>
                  </a:lnTo>
                </a:path>
                <a:path w="2183765" h="923925">
                  <a:moveTo>
                    <a:pt x="1457089" y="739977"/>
                  </a:moveTo>
                  <a:lnTo>
                    <a:pt x="1455111" y="750311"/>
                  </a:lnTo>
                  <a:lnTo>
                    <a:pt x="1452216" y="760551"/>
                  </a:lnTo>
                  <a:lnTo>
                    <a:pt x="1448392" y="770695"/>
                  </a:lnTo>
                  <a:lnTo>
                    <a:pt x="1443627" y="780744"/>
                  </a:lnTo>
                </a:path>
                <a:path w="2183765" h="923925">
                  <a:moveTo>
                    <a:pt x="1724678" y="487755"/>
                  </a:moveTo>
                  <a:lnTo>
                    <a:pt x="1780710" y="508275"/>
                  </a:lnTo>
                  <a:lnTo>
                    <a:pt x="1826463" y="535025"/>
                  </a:lnTo>
                  <a:lnTo>
                    <a:pt x="1860622" y="566768"/>
                  </a:lnTo>
                  <a:lnTo>
                    <a:pt x="1881870" y="602266"/>
                  </a:lnTo>
                  <a:lnTo>
                    <a:pt x="1888889" y="640282"/>
                  </a:lnTo>
                </a:path>
                <a:path w="2183765" h="923925">
                  <a:moveTo>
                    <a:pt x="2111901" y="325322"/>
                  </a:moveTo>
                  <a:lnTo>
                    <a:pt x="2098025" y="341342"/>
                  </a:lnTo>
                  <a:lnTo>
                    <a:pt x="2081088" y="356326"/>
                  </a:lnTo>
                  <a:lnTo>
                    <a:pt x="2061270" y="370095"/>
                  </a:lnTo>
                  <a:lnTo>
                    <a:pt x="2038749" y="382472"/>
                  </a:lnTo>
                </a:path>
                <a:path w="2183765" h="923925">
                  <a:moveTo>
                    <a:pt x="1936514" y="112978"/>
                  </a:moveTo>
                  <a:lnTo>
                    <a:pt x="1938324" y="119740"/>
                  </a:lnTo>
                  <a:lnTo>
                    <a:pt x="1939562" y="126503"/>
                  </a:lnTo>
                  <a:lnTo>
                    <a:pt x="1940229" y="133266"/>
                  </a:lnTo>
                  <a:lnTo>
                    <a:pt x="1940324" y="140029"/>
                  </a:lnTo>
                </a:path>
                <a:path w="2183765" h="923925">
                  <a:moveTo>
                    <a:pt x="1469789" y="81482"/>
                  </a:moveTo>
                  <a:lnTo>
                    <a:pt x="1477445" y="72318"/>
                  </a:lnTo>
                  <a:lnTo>
                    <a:pt x="1486268" y="63511"/>
                  </a:lnTo>
                  <a:lnTo>
                    <a:pt x="1496185" y="55086"/>
                  </a:lnTo>
                  <a:lnTo>
                    <a:pt x="1507127" y="47065"/>
                  </a:lnTo>
                </a:path>
                <a:path w="2183765" h="923925">
                  <a:moveTo>
                    <a:pt x="1119523" y="97992"/>
                  </a:moveTo>
                  <a:lnTo>
                    <a:pt x="1122879" y="90276"/>
                  </a:lnTo>
                  <a:lnTo>
                    <a:pt x="1127032" y="82752"/>
                  </a:lnTo>
                  <a:lnTo>
                    <a:pt x="1131971" y="75417"/>
                  </a:lnTo>
                  <a:lnTo>
                    <a:pt x="1137684" y="68274"/>
                  </a:lnTo>
                </a:path>
                <a:path w="2183765" h="923925">
                  <a:moveTo>
                    <a:pt x="708551" y="108025"/>
                  </a:moveTo>
                  <a:lnTo>
                    <a:pt x="726097" y="114351"/>
                  </a:lnTo>
                  <a:lnTo>
                    <a:pt x="742905" y="121296"/>
                  </a:lnTo>
                  <a:lnTo>
                    <a:pt x="758950" y="128813"/>
                  </a:lnTo>
                  <a:lnTo>
                    <a:pt x="774210" y="136854"/>
                  </a:lnTo>
                </a:path>
                <a:path w="2183765" h="923925">
                  <a:moveTo>
                    <a:pt x="210076" y="334593"/>
                  </a:moveTo>
                  <a:lnTo>
                    <a:pt x="206487" y="327118"/>
                  </a:lnTo>
                  <a:lnTo>
                    <a:pt x="203361" y="319559"/>
                  </a:lnTo>
                  <a:lnTo>
                    <a:pt x="200736" y="311929"/>
                  </a:lnTo>
                  <a:lnTo>
                    <a:pt x="198646" y="3042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323134" y="3533078"/>
              <a:ext cx="2609850" cy="2211070"/>
            </a:xfrm>
            <a:custGeom>
              <a:avLst/>
              <a:gdLst/>
              <a:ahLst/>
              <a:cxnLst/>
              <a:rect l="l" t="t" r="r" b="b"/>
              <a:pathLst>
                <a:path w="2609850" h="2211070">
                  <a:moveTo>
                    <a:pt x="2609598" y="0"/>
                  </a:moveTo>
                  <a:lnTo>
                    <a:pt x="0" y="0"/>
                  </a:lnTo>
                  <a:lnTo>
                    <a:pt x="0" y="2210790"/>
                  </a:lnTo>
                  <a:lnTo>
                    <a:pt x="2609598" y="2210791"/>
                  </a:lnTo>
                  <a:lnTo>
                    <a:pt x="2609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323134" y="3533091"/>
              <a:ext cx="2614930" cy="2211070"/>
            </a:xfrm>
            <a:custGeom>
              <a:avLst/>
              <a:gdLst/>
              <a:ahLst/>
              <a:cxnLst/>
              <a:rect l="l" t="t" r="r" b="b"/>
              <a:pathLst>
                <a:path w="2614929" h="2211070">
                  <a:moveTo>
                    <a:pt x="0" y="0"/>
                  </a:moveTo>
                  <a:lnTo>
                    <a:pt x="2614931" y="0"/>
                  </a:lnTo>
                  <a:lnTo>
                    <a:pt x="2614931" y="2210778"/>
                  </a:lnTo>
                  <a:lnTo>
                    <a:pt x="0" y="2210778"/>
                  </a:lnTo>
                  <a:lnTo>
                    <a:pt x="0" y="0"/>
                  </a:lnTo>
                </a:path>
              </a:pathLst>
            </a:custGeom>
            <a:ln w="546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323134" y="3622402"/>
              <a:ext cx="2614898" cy="176219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2323134" y="3533078"/>
              <a:ext cx="2609850" cy="2211070"/>
            </a:xfrm>
            <a:custGeom>
              <a:avLst/>
              <a:gdLst/>
              <a:ahLst/>
              <a:cxnLst/>
              <a:rect l="l" t="t" r="r" b="b"/>
              <a:pathLst>
                <a:path w="2609850" h="2211070">
                  <a:moveTo>
                    <a:pt x="0" y="2210790"/>
                  </a:moveTo>
                  <a:lnTo>
                    <a:pt x="2609598" y="2210791"/>
                  </a:lnTo>
                  <a:lnTo>
                    <a:pt x="2609598" y="0"/>
                  </a:lnTo>
                  <a:lnTo>
                    <a:pt x="0" y="0"/>
                  </a:lnTo>
                  <a:lnTo>
                    <a:pt x="0" y="2210790"/>
                  </a:lnTo>
                  <a:close/>
                </a:path>
              </a:pathLst>
            </a:custGeom>
            <a:ln w="54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544317" y="3429761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389424" y="3130"/>
                  </a:lnTo>
                  <a:lnTo>
                    <a:pt x="434048" y="12250"/>
                  </a:lnTo>
                  <a:lnTo>
                    <a:pt x="476363" y="26949"/>
                  </a:lnTo>
                  <a:lnTo>
                    <a:pt x="515958" y="46820"/>
                  </a:lnTo>
                  <a:lnTo>
                    <a:pt x="552426" y="71454"/>
                  </a:lnTo>
                  <a:lnTo>
                    <a:pt x="585358" y="100441"/>
                  </a:lnTo>
                  <a:lnTo>
                    <a:pt x="614345" y="133373"/>
                  </a:lnTo>
                  <a:lnTo>
                    <a:pt x="638979" y="169841"/>
                  </a:lnTo>
                  <a:lnTo>
                    <a:pt x="658850" y="209436"/>
                  </a:lnTo>
                  <a:lnTo>
                    <a:pt x="673549" y="251751"/>
                  </a:lnTo>
                  <a:lnTo>
                    <a:pt x="682669" y="296375"/>
                  </a:lnTo>
                  <a:lnTo>
                    <a:pt x="685800" y="342900"/>
                  </a:lnTo>
                  <a:lnTo>
                    <a:pt x="682669" y="389424"/>
                  </a:lnTo>
                  <a:lnTo>
                    <a:pt x="673549" y="434048"/>
                  </a:lnTo>
                  <a:lnTo>
                    <a:pt x="658850" y="476363"/>
                  </a:lnTo>
                  <a:lnTo>
                    <a:pt x="638979" y="515958"/>
                  </a:lnTo>
                  <a:lnTo>
                    <a:pt x="614345" y="552426"/>
                  </a:lnTo>
                  <a:lnTo>
                    <a:pt x="585358" y="585358"/>
                  </a:lnTo>
                  <a:lnTo>
                    <a:pt x="552426" y="614345"/>
                  </a:lnTo>
                  <a:lnTo>
                    <a:pt x="515958" y="638979"/>
                  </a:lnTo>
                  <a:lnTo>
                    <a:pt x="476363" y="658850"/>
                  </a:lnTo>
                  <a:lnTo>
                    <a:pt x="434048" y="673549"/>
                  </a:lnTo>
                  <a:lnTo>
                    <a:pt x="389424" y="682669"/>
                  </a:lnTo>
                  <a:lnTo>
                    <a:pt x="342900" y="685800"/>
                  </a:lnTo>
                  <a:lnTo>
                    <a:pt x="296375" y="682669"/>
                  </a:lnTo>
                  <a:lnTo>
                    <a:pt x="251751" y="673549"/>
                  </a:lnTo>
                  <a:lnTo>
                    <a:pt x="209436" y="658850"/>
                  </a:lnTo>
                  <a:lnTo>
                    <a:pt x="169841" y="638979"/>
                  </a:lnTo>
                  <a:lnTo>
                    <a:pt x="133373" y="614345"/>
                  </a:lnTo>
                  <a:lnTo>
                    <a:pt x="100441" y="585358"/>
                  </a:lnTo>
                  <a:lnTo>
                    <a:pt x="71454" y="552426"/>
                  </a:lnTo>
                  <a:lnTo>
                    <a:pt x="46820" y="515958"/>
                  </a:lnTo>
                  <a:lnTo>
                    <a:pt x="26949" y="476363"/>
                  </a:lnTo>
                  <a:lnTo>
                    <a:pt x="12250" y="434048"/>
                  </a:lnTo>
                  <a:lnTo>
                    <a:pt x="3130" y="389424"/>
                  </a:lnTo>
                  <a:lnTo>
                    <a:pt x="0" y="342900"/>
                  </a:lnTo>
                  <a:close/>
                </a:path>
              </a:pathLst>
            </a:custGeom>
            <a:ln w="3810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55359" y="1581911"/>
            <a:ext cx="3100705" cy="1823720"/>
            <a:chOff x="2255359" y="1581911"/>
            <a:chExt cx="3100705" cy="1823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7919" y="1739364"/>
              <a:ext cx="3097929" cy="13816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57919" y="1669332"/>
              <a:ext cx="3091815" cy="1733550"/>
            </a:xfrm>
            <a:custGeom>
              <a:avLst/>
              <a:gdLst/>
              <a:ahLst/>
              <a:cxnLst/>
              <a:rect l="l" t="t" r="r" b="b"/>
              <a:pathLst>
                <a:path w="3091815" h="1733550">
                  <a:moveTo>
                    <a:pt x="0" y="1733313"/>
                  </a:moveTo>
                  <a:lnTo>
                    <a:pt x="3091650" y="1733313"/>
                  </a:lnTo>
                  <a:lnTo>
                    <a:pt x="3091650" y="0"/>
                  </a:lnTo>
                  <a:lnTo>
                    <a:pt x="0" y="0"/>
                  </a:lnTo>
                  <a:lnTo>
                    <a:pt x="0" y="1733313"/>
                  </a:lnTo>
                  <a:close/>
                </a:path>
              </a:pathLst>
            </a:custGeom>
            <a:ln w="48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64486" y="1600961"/>
              <a:ext cx="820419" cy="573405"/>
            </a:xfrm>
            <a:custGeom>
              <a:avLst/>
              <a:gdLst/>
              <a:ahLst/>
              <a:cxnLst/>
              <a:rect l="l" t="t" r="r" b="b"/>
              <a:pathLst>
                <a:path w="820419" h="573405">
                  <a:moveTo>
                    <a:pt x="0" y="286512"/>
                  </a:moveTo>
                  <a:lnTo>
                    <a:pt x="3741" y="247632"/>
                  </a:lnTo>
                  <a:lnTo>
                    <a:pt x="14642" y="210343"/>
                  </a:lnTo>
                  <a:lnTo>
                    <a:pt x="32212" y="174986"/>
                  </a:lnTo>
                  <a:lnTo>
                    <a:pt x="55964" y="141901"/>
                  </a:lnTo>
                  <a:lnTo>
                    <a:pt x="85410" y="111430"/>
                  </a:lnTo>
                  <a:lnTo>
                    <a:pt x="120062" y="83915"/>
                  </a:lnTo>
                  <a:lnTo>
                    <a:pt x="159431" y="59696"/>
                  </a:lnTo>
                  <a:lnTo>
                    <a:pt x="203030" y="39116"/>
                  </a:lnTo>
                  <a:lnTo>
                    <a:pt x="250370" y="22514"/>
                  </a:lnTo>
                  <a:lnTo>
                    <a:pt x="300963" y="10234"/>
                  </a:lnTo>
                  <a:lnTo>
                    <a:pt x="354321" y="2615"/>
                  </a:lnTo>
                  <a:lnTo>
                    <a:pt x="409956" y="0"/>
                  </a:lnTo>
                  <a:lnTo>
                    <a:pt x="465590" y="2615"/>
                  </a:lnTo>
                  <a:lnTo>
                    <a:pt x="518948" y="10234"/>
                  </a:lnTo>
                  <a:lnTo>
                    <a:pt x="569541" y="22514"/>
                  </a:lnTo>
                  <a:lnTo>
                    <a:pt x="616881" y="39115"/>
                  </a:lnTo>
                  <a:lnTo>
                    <a:pt x="660480" y="59696"/>
                  </a:lnTo>
                  <a:lnTo>
                    <a:pt x="699849" y="83915"/>
                  </a:lnTo>
                  <a:lnTo>
                    <a:pt x="734501" y="111430"/>
                  </a:lnTo>
                  <a:lnTo>
                    <a:pt x="763947" y="141901"/>
                  </a:lnTo>
                  <a:lnTo>
                    <a:pt x="787699" y="174986"/>
                  </a:lnTo>
                  <a:lnTo>
                    <a:pt x="805269" y="210343"/>
                  </a:lnTo>
                  <a:lnTo>
                    <a:pt x="816170" y="247632"/>
                  </a:lnTo>
                  <a:lnTo>
                    <a:pt x="819912" y="286512"/>
                  </a:lnTo>
                  <a:lnTo>
                    <a:pt x="816170" y="325391"/>
                  </a:lnTo>
                  <a:lnTo>
                    <a:pt x="805269" y="362680"/>
                  </a:lnTo>
                  <a:lnTo>
                    <a:pt x="787699" y="398037"/>
                  </a:lnTo>
                  <a:lnTo>
                    <a:pt x="763947" y="431122"/>
                  </a:lnTo>
                  <a:lnTo>
                    <a:pt x="734501" y="461593"/>
                  </a:lnTo>
                  <a:lnTo>
                    <a:pt x="699849" y="489108"/>
                  </a:lnTo>
                  <a:lnTo>
                    <a:pt x="660480" y="513327"/>
                  </a:lnTo>
                  <a:lnTo>
                    <a:pt x="616881" y="533907"/>
                  </a:lnTo>
                  <a:lnTo>
                    <a:pt x="569541" y="550509"/>
                  </a:lnTo>
                  <a:lnTo>
                    <a:pt x="518948" y="562789"/>
                  </a:lnTo>
                  <a:lnTo>
                    <a:pt x="465590" y="570408"/>
                  </a:lnTo>
                  <a:lnTo>
                    <a:pt x="409956" y="573024"/>
                  </a:lnTo>
                  <a:lnTo>
                    <a:pt x="354321" y="570408"/>
                  </a:lnTo>
                  <a:lnTo>
                    <a:pt x="300963" y="562789"/>
                  </a:lnTo>
                  <a:lnTo>
                    <a:pt x="250370" y="550509"/>
                  </a:lnTo>
                  <a:lnTo>
                    <a:pt x="203030" y="533908"/>
                  </a:lnTo>
                  <a:lnTo>
                    <a:pt x="159431" y="513327"/>
                  </a:lnTo>
                  <a:lnTo>
                    <a:pt x="120062" y="489108"/>
                  </a:lnTo>
                  <a:lnTo>
                    <a:pt x="85410" y="461593"/>
                  </a:lnTo>
                  <a:lnTo>
                    <a:pt x="55964" y="431122"/>
                  </a:lnTo>
                  <a:lnTo>
                    <a:pt x="32212" y="398037"/>
                  </a:lnTo>
                  <a:lnTo>
                    <a:pt x="14642" y="362680"/>
                  </a:lnTo>
                  <a:lnTo>
                    <a:pt x="3741" y="325391"/>
                  </a:lnTo>
                  <a:lnTo>
                    <a:pt x="0" y="286512"/>
                  </a:lnTo>
                  <a:close/>
                </a:path>
              </a:pathLst>
            </a:custGeom>
            <a:ln w="3810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4822" y="1003807"/>
            <a:ext cx="34696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solidFill>
                  <a:srgbClr val="44536A"/>
                </a:solidFill>
                <a:latin typeface="Arial"/>
                <a:cs typeface="Arial"/>
              </a:rPr>
              <a:t>Tipo</a:t>
            </a:r>
            <a:r>
              <a:rPr sz="3200" i="0" spc="-4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3200" i="0" dirty="0">
                <a:solidFill>
                  <a:srgbClr val="44536A"/>
                </a:solidFill>
                <a:latin typeface="Arial"/>
                <a:cs typeface="Arial"/>
              </a:rPr>
              <a:t>1</a:t>
            </a:r>
            <a:r>
              <a:rPr sz="3200" i="0" spc="-4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3200" i="0" dirty="0">
                <a:solidFill>
                  <a:srgbClr val="44536A"/>
                </a:solidFill>
                <a:latin typeface="Arial"/>
                <a:cs typeface="Arial"/>
              </a:rPr>
              <a:t>-</a:t>
            </a:r>
            <a:r>
              <a:rPr sz="3200" i="0" spc="-2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3200" i="0" spc="-10" dirty="0">
                <a:solidFill>
                  <a:srgbClr val="44536A"/>
                </a:solidFill>
                <a:latin typeface="Arial"/>
                <a:cs typeface="Arial"/>
              </a:rPr>
              <a:t>Impulsivo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55611" y="1003807"/>
            <a:ext cx="14598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44536A"/>
                </a:solidFill>
                <a:latin typeface="Arial"/>
                <a:cs typeface="Arial"/>
              </a:rPr>
              <a:t>Tipo</a:t>
            </a:r>
            <a:r>
              <a:rPr sz="3200" b="1" spc="-6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44536A"/>
                </a:solidFill>
                <a:latin typeface="Arial"/>
                <a:cs typeface="Arial"/>
              </a:rPr>
              <a:t>2</a:t>
            </a:r>
            <a:r>
              <a:rPr sz="3200" b="1" spc="-50" dirty="0">
                <a:solidFill>
                  <a:srgbClr val="44536A"/>
                </a:solidFill>
                <a:latin typeface="Arial"/>
                <a:cs typeface="Arial"/>
              </a:rPr>
              <a:t> -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23888" y="1542987"/>
            <a:ext cx="2123440" cy="454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40"/>
              </a:lnSpc>
            </a:pPr>
            <a:r>
              <a:rPr sz="3200" b="1" spc="-10" dirty="0">
                <a:solidFill>
                  <a:srgbClr val="44536A"/>
                </a:solidFill>
                <a:latin typeface="Arial"/>
                <a:cs typeface="Arial"/>
              </a:rPr>
              <a:t>Oscilatorio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96398" y="1686996"/>
            <a:ext cx="3169285" cy="1715770"/>
            <a:chOff x="6196398" y="1686996"/>
            <a:chExt cx="3169285" cy="1715770"/>
          </a:xfrm>
        </p:grpSpPr>
        <p:sp>
          <p:nvSpPr>
            <p:cNvPr id="10" name="object 10"/>
            <p:cNvSpPr/>
            <p:nvPr/>
          </p:nvSpPr>
          <p:spPr>
            <a:xfrm>
              <a:off x="6196398" y="1686996"/>
              <a:ext cx="3162935" cy="1715770"/>
            </a:xfrm>
            <a:custGeom>
              <a:avLst/>
              <a:gdLst/>
              <a:ahLst/>
              <a:cxnLst/>
              <a:rect l="l" t="t" r="r" b="b"/>
              <a:pathLst>
                <a:path w="3162934" h="1715770">
                  <a:moveTo>
                    <a:pt x="3162811" y="0"/>
                  </a:moveTo>
                  <a:lnTo>
                    <a:pt x="0" y="0"/>
                  </a:lnTo>
                  <a:lnTo>
                    <a:pt x="0" y="1715264"/>
                  </a:lnTo>
                  <a:lnTo>
                    <a:pt x="3162812" y="1715264"/>
                  </a:lnTo>
                  <a:lnTo>
                    <a:pt x="31628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398" y="1822475"/>
              <a:ext cx="3168878" cy="1302632"/>
            </a:xfrm>
            <a:prstGeom prst="rect">
              <a:avLst/>
            </a:prstGeom>
          </p:spPr>
        </p:pic>
      </p:grp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190975" y="1684591"/>
          <a:ext cx="3166110" cy="171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7005836" y="1626895"/>
            <a:ext cx="1137285" cy="1699260"/>
          </a:xfrm>
          <a:custGeom>
            <a:avLst/>
            <a:gdLst/>
            <a:ahLst/>
            <a:cxnLst/>
            <a:rect l="l" t="t" r="r" b="b"/>
            <a:pathLst>
              <a:path w="1137284" h="1699260">
                <a:moveTo>
                  <a:pt x="245609" y="1031595"/>
                </a:moveTo>
                <a:lnTo>
                  <a:pt x="213000" y="971887"/>
                </a:lnTo>
                <a:lnTo>
                  <a:pt x="182612" y="912410"/>
                </a:lnTo>
                <a:lnTo>
                  <a:pt x="154467" y="853336"/>
                </a:lnTo>
                <a:lnTo>
                  <a:pt x="128591" y="794835"/>
                </a:lnTo>
                <a:lnTo>
                  <a:pt x="105009" y="737080"/>
                </a:lnTo>
                <a:lnTo>
                  <a:pt x="83744" y="680240"/>
                </a:lnTo>
                <a:lnTo>
                  <a:pt x="64821" y="624488"/>
                </a:lnTo>
                <a:lnTo>
                  <a:pt x="48265" y="569994"/>
                </a:lnTo>
                <a:lnTo>
                  <a:pt x="34100" y="516929"/>
                </a:lnTo>
                <a:lnTo>
                  <a:pt x="22351" y="465464"/>
                </a:lnTo>
                <a:lnTo>
                  <a:pt x="13041" y="415771"/>
                </a:lnTo>
                <a:lnTo>
                  <a:pt x="6197" y="368021"/>
                </a:lnTo>
                <a:lnTo>
                  <a:pt x="1841" y="322384"/>
                </a:lnTo>
                <a:lnTo>
                  <a:pt x="0" y="279032"/>
                </a:lnTo>
                <a:lnTo>
                  <a:pt x="696" y="238136"/>
                </a:lnTo>
                <a:lnTo>
                  <a:pt x="3955" y="199867"/>
                </a:lnTo>
                <a:lnTo>
                  <a:pt x="18258" y="131895"/>
                </a:lnTo>
                <a:lnTo>
                  <a:pt x="43105" y="76484"/>
                </a:lnTo>
                <a:lnTo>
                  <a:pt x="78692" y="35003"/>
                </a:lnTo>
                <a:lnTo>
                  <a:pt x="124807" y="8991"/>
                </a:lnTo>
                <a:lnTo>
                  <a:pt x="178716" y="0"/>
                </a:lnTo>
                <a:lnTo>
                  <a:pt x="208126" y="1711"/>
                </a:lnTo>
                <a:lnTo>
                  <a:pt x="271184" y="17000"/>
                </a:lnTo>
                <a:lnTo>
                  <a:pt x="339004" y="47380"/>
                </a:lnTo>
                <a:lnTo>
                  <a:pt x="374364" y="67954"/>
                </a:lnTo>
                <a:lnTo>
                  <a:pt x="410513" y="91971"/>
                </a:lnTo>
                <a:lnTo>
                  <a:pt x="447317" y="119322"/>
                </a:lnTo>
                <a:lnTo>
                  <a:pt x="484641" y="149897"/>
                </a:lnTo>
                <a:lnTo>
                  <a:pt x="522352" y="183586"/>
                </a:lnTo>
                <a:lnTo>
                  <a:pt x="560316" y="220279"/>
                </a:lnTo>
                <a:lnTo>
                  <a:pt x="598398" y="259867"/>
                </a:lnTo>
                <a:lnTo>
                  <a:pt x="636466" y="302240"/>
                </a:lnTo>
                <a:lnTo>
                  <a:pt x="674385" y="347289"/>
                </a:lnTo>
                <a:lnTo>
                  <a:pt x="712022" y="394902"/>
                </a:lnTo>
                <a:lnTo>
                  <a:pt x="749242" y="444972"/>
                </a:lnTo>
                <a:lnTo>
                  <a:pt x="785911" y="497388"/>
                </a:lnTo>
                <a:lnTo>
                  <a:pt x="821896" y="552039"/>
                </a:lnTo>
                <a:lnTo>
                  <a:pt x="857062" y="608818"/>
                </a:lnTo>
                <a:lnTo>
                  <a:pt x="891277" y="667613"/>
                </a:lnTo>
                <a:lnTo>
                  <a:pt x="923870" y="727322"/>
                </a:lnTo>
                <a:lnTo>
                  <a:pt x="954244" y="786799"/>
                </a:lnTo>
                <a:lnTo>
                  <a:pt x="982375" y="845873"/>
                </a:lnTo>
                <a:lnTo>
                  <a:pt x="1008239" y="904374"/>
                </a:lnTo>
                <a:lnTo>
                  <a:pt x="1031811" y="962129"/>
                </a:lnTo>
                <a:lnTo>
                  <a:pt x="1053066" y="1018969"/>
                </a:lnTo>
                <a:lnTo>
                  <a:pt x="1071981" y="1074721"/>
                </a:lnTo>
                <a:lnTo>
                  <a:pt x="1088529" y="1129215"/>
                </a:lnTo>
                <a:lnTo>
                  <a:pt x="1102688" y="1182280"/>
                </a:lnTo>
                <a:lnTo>
                  <a:pt x="1114431" y="1233745"/>
                </a:lnTo>
                <a:lnTo>
                  <a:pt x="1123735" y="1283438"/>
                </a:lnTo>
                <a:lnTo>
                  <a:pt x="1130576" y="1331188"/>
                </a:lnTo>
                <a:lnTo>
                  <a:pt x="1134928" y="1376825"/>
                </a:lnTo>
                <a:lnTo>
                  <a:pt x="1136767" y="1420177"/>
                </a:lnTo>
                <a:lnTo>
                  <a:pt x="1136068" y="1461073"/>
                </a:lnTo>
                <a:lnTo>
                  <a:pt x="1132808" y="1499342"/>
                </a:lnTo>
                <a:lnTo>
                  <a:pt x="1118502" y="1567314"/>
                </a:lnTo>
                <a:lnTo>
                  <a:pt x="1093654" y="1622725"/>
                </a:lnTo>
                <a:lnTo>
                  <a:pt x="1058066" y="1664206"/>
                </a:lnTo>
                <a:lnTo>
                  <a:pt x="1011953" y="1690218"/>
                </a:lnTo>
                <a:lnTo>
                  <a:pt x="958048" y="1699209"/>
                </a:lnTo>
                <a:lnTo>
                  <a:pt x="928643" y="1697498"/>
                </a:lnTo>
                <a:lnTo>
                  <a:pt x="865596" y="1682208"/>
                </a:lnTo>
                <a:lnTo>
                  <a:pt x="797790" y="1651829"/>
                </a:lnTo>
                <a:lnTo>
                  <a:pt x="762437" y="1631255"/>
                </a:lnTo>
                <a:lnTo>
                  <a:pt x="726297" y="1607238"/>
                </a:lnTo>
                <a:lnTo>
                  <a:pt x="689501" y="1579887"/>
                </a:lnTo>
                <a:lnTo>
                  <a:pt x="652185" y="1549312"/>
                </a:lnTo>
                <a:lnTo>
                  <a:pt x="614483" y="1515623"/>
                </a:lnTo>
                <a:lnTo>
                  <a:pt x="576527" y="1478930"/>
                </a:lnTo>
                <a:lnTo>
                  <a:pt x="538452" y="1439342"/>
                </a:lnTo>
                <a:lnTo>
                  <a:pt x="500391" y="1396969"/>
                </a:lnTo>
                <a:lnTo>
                  <a:pt x="462479" y="1351920"/>
                </a:lnTo>
                <a:lnTo>
                  <a:pt x="424848" y="1304307"/>
                </a:lnTo>
                <a:lnTo>
                  <a:pt x="387634" y="1254237"/>
                </a:lnTo>
                <a:lnTo>
                  <a:pt x="350969" y="1201821"/>
                </a:lnTo>
                <a:lnTo>
                  <a:pt x="314987" y="1147169"/>
                </a:lnTo>
                <a:lnTo>
                  <a:pt x="279823" y="1090391"/>
                </a:lnTo>
                <a:lnTo>
                  <a:pt x="245609" y="1031595"/>
                </a:lnTo>
                <a:close/>
              </a:path>
            </a:pathLst>
          </a:custGeom>
          <a:ln w="3810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2825432" y="3936491"/>
            <a:ext cx="6593205" cy="1897380"/>
            <a:chOff x="2825432" y="3936491"/>
            <a:chExt cx="6593205" cy="1897380"/>
          </a:xfrm>
        </p:grpSpPr>
        <p:sp>
          <p:nvSpPr>
            <p:cNvPr id="15" name="object 15"/>
            <p:cNvSpPr/>
            <p:nvPr/>
          </p:nvSpPr>
          <p:spPr>
            <a:xfrm>
              <a:off x="2838450" y="4259622"/>
              <a:ext cx="2437130" cy="351790"/>
            </a:xfrm>
            <a:custGeom>
              <a:avLst/>
              <a:gdLst/>
              <a:ahLst/>
              <a:cxnLst/>
              <a:rect l="l" t="t" r="r" b="b"/>
              <a:pathLst>
                <a:path w="2437129" h="351789">
                  <a:moveTo>
                    <a:pt x="2436876" y="351239"/>
                  </a:moveTo>
                  <a:lnTo>
                    <a:pt x="2396176" y="343891"/>
                  </a:lnTo>
                  <a:lnTo>
                    <a:pt x="2354964" y="334459"/>
                  </a:lnTo>
                  <a:lnTo>
                    <a:pt x="2312727" y="320826"/>
                  </a:lnTo>
                  <a:lnTo>
                    <a:pt x="2268955" y="300878"/>
                  </a:lnTo>
                  <a:lnTo>
                    <a:pt x="2223135" y="272499"/>
                  </a:lnTo>
                  <a:lnTo>
                    <a:pt x="2194510" y="247177"/>
                  </a:lnTo>
                  <a:lnTo>
                    <a:pt x="2166780" y="214561"/>
                  </a:lnTo>
                  <a:lnTo>
                    <a:pt x="2139006" y="177382"/>
                  </a:lnTo>
                  <a:lnTo>
                    <a:pt x="2110247" y="138371"/>
                  </a:lnTo>
                  <a:lnTo>
                    <a:pt x="2079566" y="100259"/>
                  </a:lnTo>
                  <a:lnTo>
                    <a:pt x="2046023" y="65777"/>
                  </a:lnTo>
                  <a:lnTo>
                    <a:pt x="2008679" y="37656"/>
                  </a:lnTo>
                  <a:lnTo>
                    <a:pt x="1966595" y="18626"/>
                  </a:lnTo>
                  <a:lnTo>
                    <a:pt x="1898665" y="2417"/>
                  </a:lnTo>
                  <a:lnTo>
                    <a:pt x="1868141" y="0"/>
                  </a:lnTo>
                  <a:lnTo>
                    <a:pt x="1835200" y="1147"/>
                  </a:lnTo>
                  <a:lnTo>
                    <a:pt x="1796307" y="5691"/>
                  </a:lnTo>
                  <a:lnTo>
                    <a:pt x="1747929" y="13462"/>
                  </a:lnTo>
                  <a:lnTo>
                    <a:pt x="1686530" y="24289"/>
                  </a:lnTo>
                  <a:lnTo>
                    <a:pt x="1608578" y="38005"/>
                  </a:lnTo>
                  <a:lnTo>
                    <a:pt x="1510538" y="54440"/>
                  </a:lnTo>
                  <a:lnTo>
                    <a:pt x="1475771" y="60183"/>
                  </a:lnTo>
                  <a:lnTo>
                    <a:pt x="1437222" y="66731"/>
                  </a:lnTo>
                  <a:lnTo>
                    <a:pt x="1395181" y="74024"/>
                  </a:lnTo>
                  <a:lnTo>
                    <a:pt x="1349937" y="82004"/>
                  </a:lnTo>
                  <a:lnTo>
                    <a:pt x="1301782" y="90611"/>
                  </a:lnTo>
                  <a:lnTo>
                    <a:pt x="1251004" y="99786"/>
                  </a:lnTo>
                  <a:lnTo>
                    <a:pt x="1197895" y="109471"/>
                  </a:lnTo>
                  <a:lnTo>
                    <a:pt x="1142744" y="119605"/>
                  </a:lnTo>
                  <a:lnTo>
                    <a:pt x="1085841" y="130131"/>
                  </a:lnTo>
                  <a:lnTo>
                    <a:pt x="1027477" y="140988"/>
                  </a:lnTo>
                  <a:lnTo>
                    <a:pt x="967941" y="152119"/>
                  </a:lnTo>
                  <a:lnTo>
                    <a:pt x="907523" y="163463"/>
                  </a:lnTo>
                  <a:lnTo>
                    <a:pt x="846515" y="174962"/>
                  </a:lnTo>
                  <a:lnTo>
                    <a:pt x="785205" y="186557"/>
                  </a:lnTo>
                  <a:lnTo>
                    <a:pt x="723884" y="198188"/>
                  </a:lnTo>
                  <a:lnTo>
                    <a:pt x="662842" y="209797"/>
                  </a:lnTo>
                  <a:lnTo>
                    <a:pt x="602369" y="221325"/>
                  </a:lnTo>
                  <a:lnTo>
                    <a:pt x="542755" y="232712"/>
                  </a:lnTo>
                  <a:lnTo>
                    <a:pt x="484290" y="243899"/>
                  </a:lnTo>
                  <a:lnTo>
                    <a:pt x="427265" y="254827"/>
                  </a:lnTo>
                  <a:lnTo>
                    <a:pt x="371969" y="265438"/>
                  </a:lnTo>
                  <a:lnTo>
                    <a:pt x="318693" y="275672"/>
                  </a:lnTo>
                  <a:lnTo>
                    <a:pt x="267727" y="285470"/>
                  </a:lnTo>
                  <a:lnTo>
                    <a:pt x="219360" y="294773"/>
                  </a:lnTo>
                  <a:lnTo>
                    <a:pt x="173883" y="303522"/>
                  </a:lnTo>
                  <a:lnTo>
                    <a:pt x="131586" y="311658"/>
                  </a:lnTo>
                  <a:lnTo>
                    <a:pt x="92759" y="319121"/>
                  </a:lnTo>
                  <a:lnTo>
                    <a:pt x="57692" y="325854"/>
                  </a:lnTo>
                  <a:lnTo>
                    <a:pt x="26676" y="331796"/>
                  </a:lnTo>
                  <a:lnTo>
                    <a:pt x="0" y="336888"/>
                  </a:lnTo>
                </a:path>
              </a:pathLst>
            </a:custGeom>
            <a:ln w="25908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95238" y="3940301"/>
              <a:ext cx="3319779" cy="1865630"/>
            </a:xfrm>
            <a:custGeom>
              <a:avLst/>
              <a:gdLst/>
              <a:ahLst/>
              <a:cxnLst/>
              <a:rect l="l" t="t" r="r" b="b"/>
              <a:pathLst>
                <a:path w="3319779" h="1865629">
                  <a:moveTo>
                    <a:pt x="0" y="1865376"/>
                  </a:moveTo>
                  <a:lnTo>
                    <a:pt x="3319271" y="1865376"/>
                  </a:lnTo>
                  <a:lnTo>
                    <a:pt x="3319271" y="0"/>
                  </a:lnTo>
                  <a:lnTo>
                    <a:pt x="0" y="0"/>
                  </a:lnTo>
                  <a:lnTo>
                    <a:pt x="0" y="1865376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95238" y="5799581"/>
              <a:ext cx="828040" cy="30480"/>
            </a:xfrm>
            <a:custGeom>
              <a:avLst/>
              <a:gdLst/>
              <a:ahLst/>
              <a:cxnLst/>
              <a:rect l="l" t="t" r="r" b="b"/>
              <a:pathLst>
                <a:path w="828040" h="30479">
                  <a:moveTo>
                    <a:pt x="0" y="0"/>
                  </a:moveTo>
                  <a:lnTo>
                    <a:pt x="1524" y="30480"/>
                  </a:lnTo>
                </a:path>
                <a:path w="828040" h="30479">
                  <a:moveTo>
                    <a:pt x="416052" y="0"/>
                  </a:moveTo>
                  <a:lnTo>
                    <a:pt x="417576" y="30480"/>
                  </a:lnTo>
                </a:path>
                <a:path w="828040" h="30479">
                  <a:moveTo>
                    <a:pt x="826008" y="0"/>
                  </a:moveTo>
                  <a:lnTo>
                    <a:pt x="827532" y="3048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884289" y="5816295"/>
            <a:ext cx="12318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Microsoft Sans Serif"/>
                <a:cs typeface="Microsoft Sans Serif"/>
              </a:rPr>
              <a:t>10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337297" y="5799582"/>
            <a:ext cx="1905" cy="30480"/>
          </a:xfrm>
          <a:custGeom>
            <a:avLst/>
            <a:gdLst/>
            <a:ahLst/>
            <a:cxnLst/>
            <a:rect l="l" t="t" r="r" b="b"/>
            <a:pathLst>
              <a:path w="1904" h="30479">
                <a:moveTo>
                  <a:pt x="0" y="0"/>
                </a:moveTo>
                <a:lnTo>
                  <a:pt x="1524" y="3048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301865" y="5816295"/>
            <a:ext cx="12318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Microsoft Sans Serif"/>
                <a:cs typeface="Microsoft Sans Serif"/>
              </a:rPr>
              <a:t>15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754873" y="5799582"/>
            <a:ext cx="1905" cy="30480"/>
          </a:xfrm>
          <a:custGeom>
            <a:avLst/>
            <a:gdLst/>
            <a:ahLst/>
            <a:cxnLst/>
            <a:rect l="l" t="t" r="r" b="b"/>
            <a:pathLst>
              <a:path w="1904" h="30479">
                <a:moveTo>
                  <a:pt x="0" y="0"/>
                </a:moveTo>
                <a:lnTo>
                  <a:pt x="1524" y="3048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718297" y="5816295"/>
            <a:ext cx="12318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Microsoft Sans Serif"/>
                <a:cs typeface="Microsoft Sans Serif"/>
              </a:rPr>
              <a:t>20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164830" y="5799582"/>
            <a:ext cx="1905" cy="30480"/>
          </a:xfrm>
          <a:custGeom>
            <a:avLst/>
            <a:gdLst/>
            <a:ahLst/>
            <a:cxnLst/>
            <a:rect l="l" t="t" r="r" b="b"/>
            <a:pathLst>
              <a:path w="1904" h="30479">
                <a:moveTo>
                  <a:pt x="0" y="0"/>
                </a:moveTo>
                <a:lnTo>
                  <a:pt x="1524" y="3048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127872" y="5816295"/>
            <a:ext cx="12318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Microsoft Sans Serif"/>
                <a:cs typeface="Microsoft Sans Serif"/>
              </a:rPr>
              <a:t>25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580881" y="5799582"/>
            <a:ext cx="1905" cy="30480"/>
          </a:xfrm>
          <a:custGeom>
            <a:avLst/>
            <a:gdLst/>
            <a:ahLst/>
            <a:cxnLst/>
            <a:rect l="l" t="t" r="r" b="b"/>
            <a:pathLst>
              <a:path w="1904" h="30479">
                <a:moveTo>
                  <a:pt x="0" y="0"/>
                </a:moveTo>
                <a:lnTo>
                  <a:pt x="1524" y="3048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544306" y="5816295"/>
            <a:ext cx="12318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Microsoft Sans Serif"/>
                <a:cs typeface="Microsoft Sans Serif"/>
              </a:rPr>
              <a:t>30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990838" y="5799582"/>
            <a:ext cx="419100" cy="30480"/>
          </a:xfrm>
          <a:custGeom>
            <a:avLst/>
            <a:gdLst/>
            <a:ahLst/>
            <a:cxnLst/>
            <a:rect l="l" t="t" r="r" b="b"/>
            <a:pathLst>
              <a:path w="419100" h="30479">
                <a:moveTo>
                  <a:pt x="0" y="0"/>
                </a:moveTo>
                <a:lnTo>
                  <a:pt x="1523" y="30480"/>
                </a:lnTo>
              </a:path>
              <a:path w="419100" h="30479">
                <a:moveTo>
                  <a:pt x="417575" y="0"/>
                </a:moveTo>
                <a:lnTo>
                  <a:pt x="419100" y="3048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929751" y="5816295"/>
            <a:ext cx="5905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Microsoft Sans Serif"/>
                <a:cs typeface="Microsoft Sans Serif"/>
              </a:rPr>
              <a:t>35</a:t>
            </a:r>
            <a:r>
              <a:rPr sz="700" spc="465" dirty="0">
                <a:latin typeface="Microsoft Sans Serif"/>
                <a:cs typeface="Microsoft Sans Serif"/>
              </a:rPr>
              <a:t> </a:t>
            </a:r>
            <a:r>
              <a:rPr sz="1050" baseline="-11904" dirty="0">
                <a:latin typeface="Microsoft Sans Serif"/>
                <a:cs typeface="Microsoft Sans Serif"/>
              </a:rPr>
              <a:t>[ms]</a:t>
            </a:r>
            <a:r>
              <a:rPr sz="1050" spc="480" baseline="-11904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40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054090" y="5799582"/>
            <a:ext cx="35560" cy="1905"/>
          </a:xfrm>
          <a:custGeom>
            <a:avLst/>
            <a:gdLst/>
            <a:ahLst/>
            <a:cxnLst/>
            <a:rect l="l" t="t" r="r" b="b"/>
            <a:pathLst>
              <a:path w="35560" h="1904">
                <a:moveTo>
                  <a:pt x="35051" y="0"/>
                </a:moveTo>
                <a:lnTo>
                  <a:pt x="0" y="1524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785484" y="5736742"/>
            <a:ext cx="867410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>
              <a:lnSpc>
                <a:spcPts val="735"/>
              </a:lnSpc>
              <a:spcBef>
                <a:spcPts val="95"/>
              </a:spcBef>
            </a:pPr>
            <a:r>
              <a:rPr sz="700" spc="-20" dirty="0">
                <a:latin typeface="Microsoft Sans Serif"/>
                <a:cs typeface="Microsoft Sans Serif"/>
              </a:rPr>
              <a:t>-6000</a:t>
            </a:r>
            <a:endParaRPr sz="700">
              <a:latin typeface="Microsoft Sans Serif"/>
              <a:cs typeface="Microsoft Sans Serif"/>
            </a:endParaRPr>
          </a:p>
          <a:p>
            <a:pPr marL="305435">
              <a:lnSpc>
                <a:spcPts val="735"/>
              </a:lnSpc>
              <a:tabLst>
                <a:tab pos="722630" algn="l"/>
              </a:tabLst>
            </a:pPr>
            <a:r>
              <a:rPr sz="700" spc="-50" dirty="0">
                <a:latin typeface="Microsoft Sans Serif"/>
                <a:cs typeface="Microsoft Sans Serif"/>
              </a:rPr>
              <a:t>0</a:t>
            </a:r>
            <a:r>
              <a:rPr sz="700" dirty="0">
                <a:latin typeface="Microsoft Sans Serif"/>
                <a:cs typeface="Microsoft Sans Serif"/>
              </a:rPr>
              <a:t>	</a:t>
            </a:r>
            <a:r>
              <a:rPr sz="700" spc="-50" dirty="0">
                <a:latin typeface="Microsoft Sans Serif"/>
                <a:cs typeface="Microsoft Sans Serif"/>
              </a:rPr>
              <a:t>5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700" dirty="0">
                <a:latin typeface="Microsoft Sans Serif"/>
                <a:cs typeface="Microsoft Sans Serif"/>
              </a:rPr>
              <a:t>(file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Dell.pl4;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x-</a:t>
            </a:r>
            <a:r>
              <a:rPr sz="700" spc="-10" dirty="0">
                <a:latin typeface="Microsoft Sans Serif"/>
                <a:cs typeface="Microsoft Sans Serif"/>
              </a:rPr>
              <a:t>var</a:t>
            </a:r>
            <a:r>
              <a:rPr sz="700" spc="-50" dirty="0">
                <a:latin typeface="Microsoft Sans Serif"/>
                <a:cs typeface="Microsoft Sans Serif"/>
              </a:rPr>
              <a:t> </a:t>
            </a:r>
            <a:r>
              <a:rPr sz="700" spc="-70" dirty="0">
                <a:solidFill>
                  <a:srgbClr val="FF0000"/>
                </a:solidFill>
                <a:latin typeface="Microsoft Sans Serif"/>
                <a:cs typeface="Microsoft Sans Serif"/>
              </a:rPr>
              <a:t>v</a:t>
            </a:r>
            <a:r>
              <a:rPr sz="700" spc="-70" dirty="0">
                <a:latin typeface="Microsoft Sans Serif"/>
                <a:cs typeface="Microsoft Sans Serif"/>
              </a:rPr>
              <a:t>t)</a:t>
            </a:r>
            <a:r>
              <a:rPr sz="700" spc="-70" dirty="0">
                <a:solidFill>
                  <a:srgbClr val="FF0000"/>
                </a:solidFill>
                <a:latin typeface="Microsoft Sans Serif"/>
                <a:cs typeface="Microsoft Sans Serif"/>
              </a:rPr>
              <a:t>:1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054090" y="5424678"/>
            <a:ext cx="35560" cy="192405"/>
          </a:xfrm>
          <a:custGeom>
            <a:avLst/>
            <a:gdLst/>
            <a:ahLst/>
            <a:cxnLst/>
            <a:rect l="l" t="t" r="r" b="b"/>
            <a:pathLst>
              <a:path w="35560" h="192404">
                <a:moveTo>
                  <a:pt x="35051" y="190500"/>
                </a:moveTo>
                <a:lnTo>
                  <a:pt x="0" y="192024"/>
                </a:lnTo>
              </a:path>
              <a:path w="35560" h="192404">
                <a:moveTo>
                  <a:pt x="35051" y="0"/>
                </a:moveTo>
                <a:lnTo>
                  <a:pt x="0" y="1524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857113" y="5361558"/>
            <a:ext cx="249554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0" dirty="0">
                <a:latin typeface="Microsoft Sans Serif"/>
                <a:cs typeface="Microsoft Sans Serif"/>
              </a:rPr>
              <a:t>-3400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054090" y="5055870"/>
            <a:ext cx="35560" cy="186055"/>
          </a:xfrm>
          <a:custGeom>
            <a:avLst/>
            <a:gdLst/>
            <a:ahLst/>
            <a:cxnLst/>
            <a:rect l="l" t="t" r="r" b="b"/>
            <a:pathLst>
              <a:path w="35560" h="186054">
                <a:moveTo>
                  <a:pt x="35051" y="184403"/>
                </a:moveTo>
                <a:lnTo>
                  <a:pt x="0" y="185927"/>
                </a:lnTo>
              </a:path>
              <a:path w="35560" h="186054">
                <a:moveTo>
                  <a:pt x="35051" y="0"/>
                </a:moveTo>
                <a:lnTo>
                  <a:pt x="0" y="1523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898641" y="4993640"/>
            <a:ext cx="2006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0" dirty="0">
                <a:latin typeface="Microsoft Sans Serif"/>
                <a:cs typeface="Microsoft Sans Serif"/>
              </a:rPr>
              <a:t>-</a:t>
            </a:r>
            <a:r>
              <a:rPr sz="700" spc="-25" dirty="0">
                <a:latin typeface="Microsoft Sans Serif"/>
                <a:cs typeface="Microsoft Sans Serif"/>
              </a:rPr>
              <a:t>800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054090" y="4313682"/>
            <a:ext cx="35560" cy="561340"/>
          </a:xfrm>
          <a:custGeom>
            <a:avLst/>
            <a:gdLst/>
            <a:ahLst/>
            <a:cxnLst/>
            <a:rect l="l" t="t" r="r" b="b"/>
            <a:pathLst>
              <a:path w="35560" h="561339">
                <a:moveTo>
                  <a:pt x="35051" y="559308"/>
                </a:moveTo>
                <a:lnTo>
                  <a:pt x="0" y="560832"/>
                </a:lnTo>
              </a:path>
              <a:path w="35560" h="561339">
                <a:moveTo>
                  <a:pt x="35051" y="368808"/>
                </a:moveTo>
                <a:lnTo>
                  <a:pt x="0" y="370332"/>
                </a:lnTo>
              </a:path>
              <a:path w="35560" h="561339">
                <a:moveTo>
                  <a:pt x="35051" y="184404"/>
                </a:moveTo>
                <a:lnTo>
                  <a:pt x="0" y="185928"/>
                </a:lnTo>
              </a:path>
              <a:path w="35560" h="561339">
                <a:moveTo>
                  <a:pt x="35051" y="0"/>
                </a:moveTo>
                <a:lnTo>
                  <a:pt x="0" y="1524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884290" y="4250563"/>
            <a:ext cx="220979" cy="499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0" dirty="0">
                <a:latin typeface="Microsoft Sans Serif"/>
                <a:cs typeface="Microsoft Sans Serif"/>
              </a:rPr>
              <a:t>4400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700" spc="-20" dirty="0">
                <a:latin typeface="Microsoft Sans Serif"/>
                <a:cs typeface="Microsoft Sans Serif"/>
              </a:rPr>
              <a:t>1800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054090" y="3940302"/>
            <a:ext cx="35560" cy="184785"/>
          </a:xfrm>
          <a:custGeom>
            <a:avLst/>
            <a:gdLst/>
            <a:ahLst/>
            <a:cxnLst/>
            <a:rect l="l" t="t" r="r" b="b"/>
            <a:pathLst>
              <a:path w="35560" h="184785">
                <a:moveTo>
                  <a:pt x="35051" y="182880"/>
                </a:moveTo>
                <a:lnTo>
                  <a:pt x="0" y="184404"/>
                </a:lnTo>
              </a:path>
              <a:path w="35560" h="184785">
                <a:moveTo>
                  <a:pt x="35051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884290" y="3875278"/>
            <a:ext cx="220979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0" dirty="0">
                <a:latin typeface="Microsoft Sans Serif"/>
                <a:cs typeface="Microsoft Sans Serif"/>
              </a:rPr>
              <a:t>7000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45251" y="4005148"/>
            <a:ext cx="1339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Microsoft Sans Serif"/>
                <a:cs typeface="Microsoft Sans Serif"/>
              </a:rPr>
              <a:t>[V]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502407" y="3810000"/>
            <a:ext cx="6910070" cy="1894839"/>
            <a:chOff x="2502407" y="3810000"/>
            <a:chExt cx="6910070" cy="1894839"/>
          </a:xfrm>
        </p:grpSpPr>
        <p:sp>
          <p:nvSpPr>
            <p:cNvPr id="41" name="object 41"/>
            <p:cNvSpPr/>
            <p:nvPr/>
          </p:nvSpPr>
          <p:spPr>
            <a:xfrm>
              <a:off x="6095237" y="4025645"/>
              <a:ext cx="3013075" cy="1675130"/>
            </a:xfrm>
            <a:custGeom>
              <a:avLst/>
              <a:gdLst/>
              <a:ahLst/>
              <a:cxnLst/>
              <a:rect l="l" t="t" r="r" b="b"/>
              <a:pathLst>
                <a:path w="3013075" h="1675129">
                  <a:moveTo>
                    <a:pt x="0" y="441705"/>
                  </a:moveTo>
                  <a:lnTo>
                    <a:pt x="0" y="914145"/>
                  </a:lnTo>
                  <a:lnTo>
                    <a:pt x="0" y="908049"/>
                  </a:lnTo>
                  <a:lnTo>
                    <a:pt x="6858" y="889634"/>
                  </a:lnTo>
                  <a:lnTo>
                    <a:pt x="13715" y="828293"/>
                  </a:lnTo>
                  <a:lnTo>
                    <a:pt x="27304" y="650366"/>
                  </a:lnTo>
                  <a:lnTo>
                    <a:pt x="61467" y="30733"/>
                  </a:lnTo>
                  <a:lnTo>
                    <a:pt x="75184" y="0"/>
                  </a:lnTo>
                  <a:lnTo>
                    <a:pt x="75184" y="6095"/>
                  </a:lnTo>
                  <a:lnTo>
                    <a:pt x="82041" y="42925"/>
                  </a:lnTo>
                  <a:lnTo>
                    <a:pt x="95631" y="153415"/>
                  </a:lnTo>
                  <a:lnTo>
                    <a:pt x="109347" y="435609"/>
                  </a:lnTo>
                  <a:lnTo>
                    <a:pt x="136651" y="877315"/>
                  </a:lnTo>
                  <a:lnTo>
                    <a:pt x="143510" y="957071"/>
                  </a:lnTo>
                  <a:lnTo>
                    <a:pt x="150367" y="963167"/>
                  </a:lnTo>
                  <a:lnTo>
                    <a:pt x="157099" y="938656"/>
                  </a:lnTo>
                  <a:lnTo>
                    <a:pt x="163957" y="871219"/>
                  </a:lnTo>
                  <a:lnTo>
                    <a:pt x="177673" y="693292"/>
                  </a:lnTo>
                  <a:lnTo>
                    <a:pt x="211836" y="276097"/>
                  </a:lnTo>
                  <a:lnTo>
                    <a:pt x="218566" y="233171"/>
                  </a:lnTo>
                  <a:lnTo>
                    <a:pt x="225425" y="233171"/>
                  </a:lnTo>
                  <a:lnTo>
                    <a:pt x="225425" y="257682"/>
                  </a:lnTo>
                  <a:lnTo>
                    <a:pt x="239140" y="337438"/>
                  </a:lnTo>
                  <a:lnTo>
                    <a:pt x="252729" y="527557"/>
                  </a:lnTo>
                  <a:lnTo>
                    <a:pt x="286892" y="1141095"/>
                  </a:lnTo>
                  <a:lnTo>
                    <a:pt x="293750" y="1184020"/>
                  </a:lnTo>
                  <a:lnTo>
                    <a:pt x="300609" y="1190243"/>
                  </a:lnTo>
                  <a:lnTo>
                    <a:pt x="300609" y="1184020"/>
                  </a:lnTo>
                  <a:lnTo>
                    <a:pt x="307466" y="1159509"/>
                  </a:lnTo>
                  <a:lnTo>
                    <a:pt x="314325" y="1085849"/>
                  </a:lnTo>
                  <a:lnTo>
                    <a:pt x="334772" y="889634"/>
                  </a:lnTo>
                  <a:lnTo>
                    <a:pt x="355219" y="625728"/>
                  </a:lnTo>
                  <a:lnTo>
                    <a:pt x="362076" y="582802"/>
                  </a:lnTo>
                  <a:lnTo>
                    <a:pt x="368935" y="576706"/>
                  </a:lnTo>
                  <a:lnTo>
                    <a:pt x="368935" y="582802"/>
                  </a:lnTo>
                  <a:lnTo>
                    <a:pt x="375792" y="607313"/>
                  </a:lnTo>
                  <a:lnTo>
                    <a:pt x="382650" y="674877"/>
                  </a:lnTo>
                  <a:lnTo>
                    <a:pt x="396239" y="852804"/>
                  </a:lnTo>
                  <a:lnTo>
                    <a:pt x="437261" y="1423288"/>
                  </a:lnTo>
                  <a:lnTo>
                    <a:pt x="444118" y="1466341"/>
                  </a:lnTo>
                  <a:lnTo>
                    <a:pt x="450977" y="1466341"/>
                  </a:lnTo>
                  <a:lnTo>
                    <a:pt x="457708" y="1441703"/>
                  </a:lnTo>
                  <a:lnTo>
                    <a:pt x="464565" y="1368170"/>
                  </a:lnTo>
                  <a:lnTo>
                    <a:pt x="485139" y="1159509"/>
                  </a:lnTo>
                  <a:lnTo>
                    <a:pt x="505587" y="950976"/>
                  </a:lnTo>
                  <a:lnTo>
                    <a:pt x="512444" y="908049"/>
                  </a:lnTo>
                  <a:lnTo>
                    <a:pt x="519176" y="908049"/>
                  </a:lnTo>
                  <a:lnTo>
                    <a:pt x="519176" y="914145"/>
                  </a:lnTo>
                  <a:lnTo>
                    <a:pt x="526034" y="932560"/>
                  </a:lnTo>
                  <a:lnTo>
                    <a:pt x="532891" y="1006093"/>
                  </a:lnTo>
                  <a:lnTo>
                    <a:pt x="546608" y="1184020"/>
                  </a:lnTo>
                  <a:lnTo>
                    <a:pt x="580770" y="1607388"/>
                  </a:lnTo>
                  <a:lnTo>
                    <a:pt x="587502" y="1662607"/>
                  </a:lnTo>
                  <a:lnTo>
                    <a:pt x="594360" y="1662607"/>
                  </a:lnTo>
                  <a:lnTo>
                    <a:pt x="601217" y="1656473"/>
                  </a:lnTo>
                  <a:lnTo>
                    <a:pt x="601217" y="1638058"/>
                  </a:lnTo>
                  <a:lnTo>
                    <a:pt x="614934" y="1570583"/>
                  </a:lnTo>
                  <a:lnTo>
                    <a:pt x="628522" y="1404873"/>
                  </a:lnTo>
                  <a:lnTo>
                    <a:pt x="655828" y="1134998"/>
                  </a:lnTo>
                  <a:lnTo>
                    <a:pt x="662686" y="1092072"/>
                  </a:lnTo>
                  <a:lnTo>
                    <a:pt x="669543" y="1085849"/>
                  </a:lnTo>
                  <a:lnTo>
                    <a:pt x="669543" y="1092072"/>
                  </a:lnTo>
                  <a:lnTo>
                    <a:pt x="676402" y="1116583"/>
                  </a:lnTo>
                  <a:lnTo>
                    <a:pt x="683260" y="1177924"/>
                  </a:lnTo>
                  <a:lnTo>
                    <a:pt x="703707" y="1343532"/>
                  </a:lnTo>
                  <a:lnTo>
                    <a:pt x="724154" y="1631924"/>
                  </a:lnTo>
                  <a:lnTo>
                    <a:pt x="737869" y="1674876"/>
                  </a:lnTo>
                  <a:lnTo>
                    <a:pt x="744728" y="1674876"/>
                  </a:lnTo>
                  <a:lnTo>
                    <a:pt x="744728" y="1668741"/>
                  </a:lnTo>
                  <a:lnTo>
                    <a:pt x="751586" y="1650339"/>
                  </a:lnTo>
                  <a:lnTo>
                    <a:pt x="758316" y="1582851"/>
                  </a:lnTo>
                  <a:lnTo>
                    <a:pt x="772033" y="1417192"/>
                  </a:lnTo>
                  <a:lnTo>
                    <a:pt x="806195" y="1104264"/>
                  </a:lnTo>
                  <a:lnTo>
                    <a:pt x="813054" y="1055242"/>
                  </a:lnTo>
                  <a:lnTo>
                    <a:pt x="819912" y="1055242"/>
                  </a:lnTo>
                  <a:lnTo>
                    <a:pt x="826642" y="1079753"/>
                  </a:lnTo>
                  <a:lnTo>
                    <a:pt x="840359" y="1134998"/>
                  </a:lnTo>
                  <a:lnTo>
                    <a:pt x="853947" y="1319021"/>
                  </a:lnTo>
                  <a:lnTo>
                    <a:pt x="874521" y="1460118"/>
                  </a:lnTo>
                  <a:lnTo>
                    <a:pt x="881380" y="1484629"/>
                  </a:lnTo>
                  <a:lnTo>
                    <a:pt x="888111" y="1490852"/>
                  </a:lnTo>
                  <a:lnTo>
                    <a:pt x="888111" y="1478533"/>
                  </a:lnTo>
                  <a:lnTo>
                    <a:pt x="894968" y="1454022"/>
                  </a:lnTo>
                  <a:lnTo>
                    <a:pt x="908685" y="1380362"/>
                  </a:lnTo>
                  <a:lnTo>
                    <a:pt x="922273" y="1196339"/>
                  </a:lnTo>
                  <a:lnTo>
                    <a:pt x="949706" y="901826"/>
                  </a:lnTo>
                  <a:lnTo>
                    <a:pt x="963294" y="840485"/>
                  </a:lnTo>
                  <a:lnTo>
                    <a:pt x="970153" y="834389"/>
                  </a:lnTo>
                  <a:lnTo>
                    <a:pt x="977011" y="852804"/>
                  </a:lnTo>
                  <a:lnTo>
                    <a:pt x="990600" y="901826"/>
                  </a:lnTo>
                  <a:lnTo>
                    <a:pt x="1011173" y="1085849"/>
                  </a:lnTo>
                  <a:lnTo>
                    <a:pt x="1024763" y="1153414"/>
                  </a:lnTo>
                  <a:lnTo>
                    <a:pt x="1031620" y="1165605"/>
                  </a:lnTo>
                  <a:lnTo>
                    <a:pt x="1038479" y="1165605"/>
                  </a:lnTo>
                  <a:lnTo>
                    <a:pt x="1038479" y="1153414"/>
                  </a:lnTo>
                  <a:lnTo>
                    <a:pt x="1052194" y="1110487"/>
                  </a:lnTo>
                  <a:lnTo>
                    <a:pt x="1058926" y="999997"/>
                  </a:lnTo>
                  <a:lnTo>
                    <a:pt x="1106805" y="558291"/>
                  </a:lnTo>
                  <a:lnTo>
                    <a:pt x="1113663" y="533780"/>
                  </a:lnTo>
                  <a:lnTo>
                    <a:pt x="1120520" y="539876"/>
                  </a:lnTo>
                  <a:lnTo>
                    <a:pt x="1127252" y="545972"/>
                  </a:lnTo>
                  <a:lnTo>
                    <a:pt x="1134110" y="582802"/>
                  </a:lnTo>
                  <a:lnTo>
                    <a:pt x="1147826" y="674877"/>
                  </a:lnTo>
                  <a:lnTo>
                    <a:pt x="1168272" y="822070"/>
                  </a:lnTo>
                  <a:lnTo>
                    <a:pt x="1181989" y="840485"/>
                  </a:lnTo>
                  <a:lnTo>
                    <a:pt x="1188719" y="828293"/>
                  </a:lnTo>
                  <a:lnTo>
                    <a:pt x="1195578" y="797559"/>
                  </a:lnTo>
                  <a:lnTo>
                    <a:pt x="1209293" y="717803"/>
                  </a:lnTo>
                  <a:lnTo>
                    <a:pt x="1229740" y="496950"/>
                  </a:lnTo>
                  <a:lnTo>
                    <a:pt x="1250314" y="349757"/>
                  </a:lnTo>
                  <a:lnTo>
                    <a:pt x="1257045" y="312927"/>
                  </a:lnTo>
                  <a:lnTo>
                    <a:pt x="1263904" y="306704"/>
                  </a:lnTo>
                  <a:lnTo>
                    <a:pt x="1270762" y="312927"/>
                  </a:lnTo>
                  <a:lnTo>
                    <a:pt x="1277619" y="337438"/>
                  </a:lnTo>
                  <a:lnTo>
                    <a:pt x="1284478" y="392683"/>
                  </a:lnTo>
                  <a:lnTo>
                    <a:pt x="1325371" y="631951"/>
                  </a:lnTo>
                  <a:lnTo>
                    <a:pt x="1332230" y="644143"/>
                  </a:lnTo>
                  <a:lnTo>
                    <a:pt x="1339088" y="638047"/>
                  </a:lnTo>
                  <a:lnTo>
                    <a:pt x="1345945" y="619632"/>
                  </a:lnTo>
                  <a:lnTo>
                    <a:pt x="1352804" y="570610"/>
                  </a:lnTo>
                  <a:lnTo>
                    <a:pt x="1366392" y="454024"/>
                  </a:lnTo>
                  <a:lnTo>
                    <a:pt x="1393697" y="288289"/>
                  </a:lnTo>
                  <a:lnTo>
                    <a:pt x="1400556" y="257682"/>
                  </a:lnTo>
                  <a:lnTo>
                    <a:pt x="1407414" y="251586"/>
                  </a:lnTo>
                  <a:lnTo>
                    <a:pt x="1414271" y="257682"/>
                  </a:lnTo>
                  <a:lnTo>
                    <a:pt x="1421130" y="282193"/>
                  </a:lnTo>
                  <a:lnTo>
                    <a:pt x="1434718" y="343534"/>
                  </a:lnTo>
                  <a:lnTo>
                    <a:pt x="1455292" y="527557"/>
                  </a:lnTo>
                  <a:lnTo>
                    <a:pt x="1475739" y="625728"/>
                  </a:lnTo>
                  <a:lnTo>
                    <a:pt x="1482597" y="650366"/>
                  </a:lnTo>
                  <a:lnTo>
                    <a:pt x="1489456" y="650366"/>
                  </a:lnTo>
                  <a:lnTo>
                    <a:pt x="1496187" y="644143"/>
                  </a:lnTo>
                  <a:lnTo>
                    <a:pt x="1503044" y="619632"/>
                  </a:lnTo>
                  <a:lnTo>
                    <a:pt x="1516761" y="552195"/>
                  </a:lnTo>
                  <a:lnTo>
                    <a:pt x="1544065" y="417194"/>
                  </a:lnTo>
                  <a:lnTo>
                    <a:pt x="1550923" y="398779"/>
                  </a:lnTo>
                  <a:lnTo>
                    <a:pt x="1557655" y="398779"/>
                  </a:lnTo>
                  <a:lnTo>
                    <a:pt x="1557655" y="411098"/>
                  </a:lnTo>
                  <a:lnTo>
                    <a:pt x="1571370" y="441705"/>
                  </a:lnTo>
                  <a:lnTo>
                    <a:pt x="1578229" y="515365"/>
                  </a:lnTo>
                  <a:lnTo>
                    <a:pt x="1625981" y="852804"/>
                  </a:lnTo>
                  <a:lnTo>
                    <a:pt x="1639696" y="864996"/>
                  </a:lnTo>
                  <a:lnTo>
                    <a:pt x="1639696" y="858901"/>
                  </a:lnTo>
                  <a:lnTo>
                    <a:pt x="1646555" y="852804"/>
                  </a:lnTo>
                  <a:lnTo>
                    <a:pt x="1660143" y="822070"/>
                  </a:lnTo>
                  <a:lnTo>
                    <a:pt x="1694307" y="699388"/>
                  </a:lnTo>
                  <a:lnTo>
                    <a:pt x="1701164" y="693292"/>
                  </a:lnTo>
                  <a:lnTo>
                    <a:pt x="1701164" y="705484"/>
                  </a:lnTo>
                  <a:lnTo>
                    <a:pt x="1714881" y="723899"/>
                  </a:lnTo>
                  <a:lnTo>
                    <a:pt x="1721739" y="785240"/>
                  </a:lnTo>
                  <a:lnTo>
                    <a:pt x="1742186" y="920241"/>
                  </a:lnTo>
                  <a:lnTo>
                    <a:pt x="1769490" y="1116583"/>
                  </a:lnTo>
                  <a:lnTo>
                    <a:pt x="1776348" y="1159509"/>
                  </a:lnTo>
                  <a:lnTo>
                    <a:pt x="1790064" y="1165605"/>
                  </a:lnTo>
                  <a:lnTo>
                    <a:pt x="1796795" y="1153414"/>
                  </a:lnTo>
                  <a:lnTo>
                    <a:pt x="1810512" y="1116583"/>
                  </a:lnTo>
                  <a:lnTo>
                    <a:pt x="1837816" y="1030731"/>
                  </a:lnTo>
                  <a:lnTo>
                    <a:pt x="1844675" y="1024508"/>
                  </a:lnTo>
                  <a:lnTo>
                    <a:pt x="1851533" y="1024508"/>
                  </a:lnTo>
                  <a:lnTo>
                    <a:pt x="1858264" y="1042923"/>
                  </a:lnTo>
                  <a:lnTo>
                    <a:pt x="1865121" y="1079753"/>
                  </a:lnTo>
                  <a:lnTo>
                    <a:pt x="1878838" y="1165605"/>
                  </a:lnTo>
                  <a:lnTo>
                    <a:pt x="1919859" y="1392681"/>
                  </a:lnTo>
                  <a:lnTo>
                    <a:pt x="1926589" y="1417192"/>
                  </a:lnTo>
                  <a:lnTo>
                    <a:pt x="1933447" y="1417192"/>
                  </a:lnTo>
                  <a:lnTo>
                    <a:pt x="1940306" y="1417192"/>
                  </a:lnTo>
                  <a:lnTo>
                    <a:pt x="1947164" y="1398777"/>
                  </a:lnTo>
                  <a:lnTo>
                    <a:pt x="1960753" y="1343532"/>
                  </a:lnTo>
                  <a:lnTo>
                    <a:pt x="1988185" y="1257680"/>
                  </a:lnTo>
                  <a:lnTo>
                    <a:pt x="1994915" y="1245361"/>
                  </a:lnTo>
                  <a:lnTo>
                    <a:pt x="2001773" y="1245361"/>
                  </a:lnTo>
                  <a:lnTo>
                    <a:pt x="2008632" y="1251584"/>
                  </a:lnTo>
                  <a:lnTo>
                    <a:pt x="2015489" y="1282191"/>
                  </a:lnTo>
                  <a:lnTo>
                    <a:pt x="2029079" y="1343532"/>
                  </a:lnTo>
                  <a:lnTo>
                    <a:pt x="2063241" y="1496948"/>
                  </a:lnTo>
                  <a:lnTo>
                    <a:pt x="2070100" y="1509267"/>
                  </a:lnTo>
                  <a:lnTo>
                    <a:pt x="2076958" y="1509267"/>
                  </a:lnTo>
                  <a:lnTo>
                    <a:pt x="2083815" y="1503044"/>
                  </a:lnTo>
                  <a:lnTo>
                    <a:pt x="2090673" y="1478533"/>
                  </a:lnTo>
                  <a:lnTo>
                    <a:pt x="2111120" y="1411096"/>
                  </a:lnTo>
                  <a:lnTo>
                    <a:pt x="2138426" y="1282191"/>
                  </a:lnTo>
                  <a:lnTo>
                    <a:pt x="2152141" y="1263776"/>
                  </a:lnTo>
                  <a:lnTo>
                    <a:pt x="2159000" y="1257680"/>
                  </a:lnTo>
                  <a:lnTo>
                    <a:pt x="2159000" y="1263776"/>
                  </a:lnTo>
                  <a:lnTo>
                    <a:pt x="2172589" y="1282191"/>
                  </a:lnTo>
                  <a:lnTo>
                    <a:pt x="2186305" y="1337436"/>
                  </a:lnTo>
                  <a:lnTo>
                    <a:pt x="2206752" y="1392681"/>
                  </a:lnTo>
                  <a:lnTo>
                    <a:pt x="2213610" y="1404873"/>
                  </a:lnTo>
                  <a:lnTo>
                    <a:pt x="2220467" y="1398777"/>
                  </a:lnTo>
                  <a:lnTo>
                    <a:pt x="2227198" y="1392681"/>
                  </a:lnTo>
                  <a:lnTo>
                    <a:pt x="2240915" y="1361947"/>
                  </a:lnTo>
                  <a:lnTo>
                    <a:pt x="2254631" y="1294510"/>
                  </a:lnTo>
                  <a:lnTo>
                    <a:pt x="2295525" y="1085849"/>
                  </a:lnTo>
                  <a:lnTo>
                    <a:pt x="2302383" y="1067561"/>
                  </a:lnTo>
                  <a:lnTo>
                    <a:pt x="2309241" y="1067561"/>
                  </a:lnTo>
                  <a:lnTo>
                    <a:pt x="2316098" y="1067561"/>
                  </a:lnTo>
                  <a:lnTo>
                    <a:pt x="2329688" y="1085849"/>
                  </a:lnTo>
                  <a:lnTo>
                    <a:pt x="2357119" y="1134998"/>
                  </a:lnTo>
                  <a:lnTo>
                    <a:pt x="2363851" y="1134998"/>
                  </a:lnTo>
                  <a:lnTo>
                    <a:pt x="2370709" y="1128902"/>
                  </a:lnTo>
                  <a:lnTo>
                    <a:pt x="2377566" y="1104264"/>
                  </a:lnTo>
                  <a:lnTo>
                    <a:pt x="2391283" y="1055242"/>
                  </a:lnTo>
                  <a:lnTo>
                    <a:pt x="2411730" y="944752"/>
                  </a:lnTo>
                  <a:lnTo>
                    <a:pt x="2439035" y="803655"/>
                  </a:lnTo>
                  <a:lnTo>
                    <a:pt x="2445892" y="773048"/>
                  </a:lnTo>
                  <a:lnTo>
                    <a:pt x="2459609" y="760729"/>
                  </a:lnTo>
                  <a:lnTo>
                    <a:pt x="2466340" y="760729"/>
                  </a:lnTo>
                  <a:lnTo>
                    <a:pt x="2473197" y="766826"/>
                  </a:lnTo>
                  <a:lnTo>
                    <a:pt x="2507361" y="809878"/>
                  </a:lnTo>
                  <a:lnTo>
                    <a:pt x="2514218" y="803655"/>
                  </a:lnTo>
                  <a:lnTo>
                    <a:pt x="2521077" y="791463"/>
                  </a:lnTo>
                  <a:lnTo>
                    <a:pt x="2534666" y="754633"/>
                  </a:lnTo>
                  <a:lnTo>
                    <a:pt x="2548382" y="687069"/>
                  </a:lnTo>
                  <a:lnTo>
                    <a:pt x="2582544" y="515365"/>
                  </a:lnTo>
                  <a:lnTo>
                    <a:pt x="2596134" y="490854"/>
                  </a:lnTo>
                  <a:lnTo>
                    <a:pt x="2602991" y="484631"/>
                  </a:lnTo>
                  <a:lnTo>
                    <a:pt x="2609850" y="490854"/>
                  </a:lnTo>
                  <a:lnTo>
                    <a:pt x="2623566" y="503046"/>
                  </a:lnTo>
                  <a:lnTo>
                    <a:pt x="2657729" y="564387"/>
                  </a:lnTo>
                  <a:lnTo>
                    <a:pt x="2664460" y="558291"/>
                  </a:lnTo>
                  <a:lnTo>
                    <a:pt x="2678176" y="552195"/>
                  </a:lnTo>
                  <a:lnTo>
                    <a:pt x="2685034" y="521461"/>
                  </a:lnTo>
                  <a:lnTo>
                    <a:pt x="2705481" y="454024"/>
                  </a:lnTo>
                  <a:lnTo>
                    <a:pt x="2726055" y="380364"/>
                  </a:lnTo>
                  <a:lnTo>
                    <a:pt x="2739643" y="368045"/>
                  </a:lnTo>
                  <a:lnTo>
                    <a:pt x="2746502" y="361949"/>
                  </a:lnTo>
                  <a:lnTo>
                    <a:pt x="2753360" y="368045"/>
                  </a:lnTo>
                  <a:lnTo>
                    <a:pt x="2766948" y="386460"/>
                  </a:lnTo>
                  <a:lnTo>
                    <a:pt x="2780665" y="429513"/>
                  </a:lnTo>
                  <a:lnTo>
                    <a:pt x="2807969" y="503046"/>
                  </a:lnTo>
                  <a:lnTo>
                    <a:pt x="2814828" y="515365"/>
                  </a:lnTo>
                  <a:lnTo>
                    <a:pt x="2821686" y="515365"/>
                  </a:lnTo>
                  <a:lnTo>
                    <a:pt x="2835275" y="509269"/>
                  </a:lnTo>
                  <a:lnTo>
                    <a:pt x="2842133" y="490854"/>
                  </a:lnTo>
                  <a:lnTo>
                    <a:pt x="2876295" y="435609"/>
                  </a:lnTo>
                  <a:lnTo>
                    <a:pt x="2883154" y="435609"/>
                  </a:lnTo>
                  <a:lnTo>
                    <a:pt x="2890012" y="441705"/>
                  </a:lnTo>
                  <a:lnTo>
                    <a:pt x="2903601" y="460120"/>
                  </a:lnTo>
                  <a:lnTo>
                    <a:pt x="2910459" y="496950"/>
                  </a:lnTo>
                  <a:lnTo>
                    <a:pt x="2937764" y="595121"/>
                  </a:lnTo>
                  <a:lnTo>
                    <a:pt x="2958338" y="662558"/>
                  </a:lnTo>
                  <a:lnTo>
                    <a:pt x="2971927" y="687069"/>
                  </a:lnTo>
                  <a:lnTo>
                    <a:pt x="2978785" y="693292"/>
                  </a:lnTo>
                  <a:lnTo>
                    <a:pt x="2992501" y="687069"/>
                  </a:lnTo>
                  <a:lnTo>
                    <a:pt x="3012947" y="674877"/>
                  </a:lnTo>
                </a:path>
              </a:pathLst>
            </a:custGeom>
            <a:ln w="76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08503" y="3810000"/>
              <a:ext cx="6903720" cy="1826260"/>
            </a:xfrm>
            <a:custGeom>
              <a:avLst/>
              <a:gdLst/>
              <a:ahLst/>
              <a:cxnLst/>
              <a:rect l="l" t="t" r="r" b="b"/>
              <a:pathLst>
                <a:path w="6903720" h="1826260">
                  <a:moveTo>
                    <a:pt x="0" y="210312"/>
                  </a:moveTo>
                  <a:lnTo>
                    <a:pt x="3979163" y="210312"/>
                  </a:lnTo>
                </a:path>
                <a:path w="6903720" h="1826260">
                  <a:moveTo>
                    <a:pt x="0" y="1069848"/>
                  </a:moveTo>
                  <a:lnTo>
                    <a:pt x="6903720" y="1069848"/>
                  </a:lnTo>
                </a:path>
                <a:path w="6903720" h="1826260">
                  <a:moveTo>
                    <a:pt x="2202180" y="0"/>
                  </a:moveTo>
                  <a:lnTo>
                    <a:pt x="2202180" y="1825752"/>
                  </a:lnTo>
                </a:path>
                <a:path w="6903720" h="1826260">
                  <a:moveTo>
                    <a:pt x="2787396" y="0"/>
                  </a:moveTo>
                  <a:lnTo>
                    <a:pt x="2787396" y="182575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02408" y="4020311"/>
              <a:ext cx="2804160" cy="1452880"/>
            </a:xfrm>
            <a:custGeom>
              <a:avLst/>
              <a:gdLst/>
              <a:ahLst/>
              <a:cxnLst/>
              <a:rect l="l" t="t" r="r" b="b"/>
              <a:pathLst>
                <a:path w="2804160" h="1452879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783336"/>
                  </a:lnTo>
                  <a:lnTo>
                    <a:pt x="0" y="783336"/>
                  </a:lnTo>
                  <a:lnTo>
                    <a:pt x="38100" y="859536"/>
                  </a:lnTo>
                  <a:lnTo>
                    <a:pt x="69850" y="796036"/>
                  </a:lnTo>
                  <a:lnTo>
                    <a:pt x="76200" y="783336"/>
                  </a:lnTo>
                  <a:lnTo>
                    <a:pt x="44450" y="783336"/>
                  </a:lnTo>
                  <a:lnTo>
                    <a:pt x="44450" y="76200"/>
                  </a:lnTo>
                  <a:lnTo>
                    <a:pt x="76200" y="76200"/>
                  </a:lnTo>
                  <a:close/>
                </a:path>
                <a:path w="2804160" h="1452879">
                  <a:moveTo>
                    <a:pt x="2804160" y="1414272"/>
                  </a:moveTo>
                  <a:lnTo>
                    <a:pt x="2791460" y="1407922"/>
                  </a:lnTo>
                  <a:lnTo>
                    <a:pt x="2727960" y="1376172"/>
                  </a:lnTo>
                  <a:lnTo>
                    <a:pt x="2727960" y="1407922"/>
                  </a:lnTo>
                  <a:lnTo>
                    <a:pt x="2284476" y="1407922"/>
                  </a:lnTo>
                  <a:lnTo>
                    <a:pt x="2284476" y="1376172"/>
                  </a:lnTo>
                  <a:lnTo>
                    <a:pt x="2208276" y="1414272"/>
                  </a:lnTo>
                  <a:lnTo>
                    <a:pt x="2284476" y="1452372"/>
                  </a:lnTo>
                  <a:lnTo>
                    <a:pt x="2284476" y="1420622"/>
                  </a:lnTo>
                  <a:lnTo>
                    <a:pt x="2727960" y="1420622"/>
                  </a:lnTo>
                  <a:lnTo>
                    <a:pt x="2727960" y="1452372"/>
                  </a:lnTo>
                  <a:lnTo>
                    <a:pt x="2791460" y="1420622"/>
                  </a:lnTo>
                  <a:lnTo>
                    <a:pt x="2804160" y="14142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602994" y="5132908"/>
            <a:ext cx="1791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Magnitud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Pico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20973" y="5743143"/>
            <a:ext cx="9378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Duración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652131" y="3990213"/>
            <a:ext cx="1153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Frecuencia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7988" y="690645"/>
            <a:ext cx="1758657" cy="15575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33701" y="215290"/>
            <a:ext cx="654367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25" dirty="0"/>
              <a:t>Efectos</a:t>
            </a:r>
            <a:r>
              <a:rPr sz="2500" spc="135" dirty="0"/>
              <a:t> </a:t>
            </a:r>
            <a:r>
              <a:rPr sz="2500" spc="125" dirty="0"/>
              <a:t>de perturbaciones</a:t>
            </a:r>
            <a:r>
              <a:rPr sz="2500" spc="140" dirty="0"/>
              <a:t> </a:t>
            </a:r>
            <a:r>
              <a:rPr sz="2500" spc="100" dirty="0"/>
              <a:t>Transitorias</a:t>
            </a:r>
            <a:endParaRPr sz="2500"/>
          </a:p>
        </p:txBody>
      </p:sp>
      <p:sp>
        <p:nvSpPr>
          <p:cNvPr id="4" name="object 4"/>
          <p:cNvSpPr txBox="1"/>
          <p:nvPr/>
        </p:nvSpPr>
        <p:spPr>
          <a:xfrm>
            <a:off x="1763014" y="1218438"/>
            <a:ext cx="4817745" cy="3577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Daños</a:t>
            </a:r>
            <a:endParaRPr sz="2000">
              <a:latin typeface="Microsoft Sans Serif"/>
              <a:cs typeface="Microsoft Sans Serif"/>
            </a:endParaRPr>
          </a:p>
          <a:p>
            <a:pPr marL="755015" marR="5080" lvl="1" indent="-285750">
              <a:lnSpc>
                <a:spcPts val="2160"/>
              </a:lnSpc>
              <a:spcBef>
                <a:spcPts val="390"/>
              </a:spcBef>
              <a:buClr>
                <a:srgbClr val="5B9BD4"/>
              </a:buClr>
              <a:buSzPct val="80000"/>
              <a:buFont typeface="Wingdings"/>
              <a:buChar char=""/>
              <a:tabLst>
                <a:tab pos="756285" algn="l"/>
              </a:tabLst>
            </a:pPr>
            <a:r>
              <a:rPr sz="2000" dirty="0">
                <a:latin typeface="Microsoft Sans Serif"/>
                <a:cs typeface="Microsoft Sans Serif"/>
              </a:rPr>
              <a:t>Equipos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telefonía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interfaces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	</a:t>
            </a:r>
            <a:r>
              <a:rPr sz="2000" spc="-10" dirty="0">
                <a:latin typeface="Microsoft Sans Serif"/>
                <a:cs typeface="Microsoft Sans Serif"/>
              </a:rPr>
              <a:t>comunicaciones</a:t>
            </a:r>
            <a:endParaRPr sz="2000">
              <a:latin typeface="Microsoft Sans Serif"/>
              <a:cs typeface="Microsoft Sans Serif"/>
            </a:endParaRPr>
          </a:p>
          <a:p>
            <a:pPr marL="755650" lvl="1" indent="-285750">
              <a:lnSpc>
                <a:spcPct val="100000"/>
              </a:lnSpc>
              <a:spcBef>
                <a:spcPts val="90"/>
              </a:spcBef>
              <a:buClr>
                <a:srgbClr val="5B9BD4"/>
              </a:buClr>
              <a:buSzPct val="80000"/>
              <a:buFont typeface="Wingdings"/>
              <a:buChar char=""/>
              <a:tabLst>
                <a:tab pos="755650" algn="l"/>
              </a:tabLst>
            </a:pPr>
            <a:r>
              <a:rPr sz="2000" dirty="0">
                <a:latin typeface="Microsoft Sans Serif"/>
                <a:cs typeface="Microsoft Sans Serif"/>
              </a:rPr>
              <a:t>Fuentes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Alimentación</a:t>
            </a:r>
            <a:endParaRPr sz="20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Microsoft Sans Serif"/>
                <a:cs typeface="Microsoft Sans Serif"/>
              </a:rPr>
              <a:t>Mal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funcionamieto</a:t>
            </a:r>
            <a:endParaRPr sz="2000">
              <a:latin typeface="Microsoft Sans Serif"/>
              <a:cs typeface="Microsoft Sans Serif"/>
            </a:endParaRPr>
          </a:p>
          <a:p>
            <a:pPr marL="755015" marR="611505" lvl="1" indent="-285750">
              <a:lnSpc>
                <a:spcPct val="105000"/>
              </a:lnSpc>
              <a:spcBef>
                <a:spcPts val="5"/>
              </a:spcBef>
              <a:buClr>
                <a:srgbClr val="5B9BD4"/>
              </a:buClr>
              <a:buSzPct val="80000"/>
              <a:buFont typeface="Wingdings"/>
              <a:buChar char=""/>
              <a:tabLst>
                <a:tab pos="756285" algn="l"/>
              </a:tabLst>
            </a:pPr>
            <a:r>
              <a:rPr sz="2000" dirty="0">
                <a:latin typeface="Microsoft Sans Serif"/>
                <a:cs typeface="Microsoft Sans Serif"/>
              </a:rPr>
              <a:t>Caída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sistemas eléctricos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y 	</a:t>
            </a:r>
            <a:r>
              <a:rPr sz="2000" spc="-10" dirty="0">
                <a:latin typeface="Microsoft Sans Serif"/>
                <a:cs typeface="Microsoft Sans Serif"/>
              </a:rPr>
              <a:t>electrónicos</a:t>
            </a:r>
            <a:endParaRPr sz="2000">
              <a:latin typeface="Microsoft Sans Serif"/>
              <a:cs typeface="Microsoft Sans Serif"/>
            </a:endParaRPr>
          </a:p>
          <a:p>
            <a:pPr marL="755650" lvl="1" indent="-285750">
              <a:lnSpc>
                <a:spcPct val="100000"/>
              </a:lnSpc>
              <a:spcBef>
                <a:spcPts val="120"/>
              </a:spcBef>
              <a:buClr>
                <a:srgbClr val="5B9BD4"/>
              </a:buClr>
              <a:buSzPct val="80000"/>
              <a:buFont typeface="Wingdings"/>
              <a:buChar char=""/>
              <a:tabLst>
                <a:tab pos="755650" algn="l"/>
              </a:tabLst>
            </a:pPr>
            <a:r>
              <a:rPr sz="2000" dirty="0">
                <a:latin typeface="Microsoft Sans Serif"/>
                <a:cs typeface="Microsoft Sans Serif"/>
              </a:rPr>
              <a:t>Pérdida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datos</a:t>
            </a:r>
            <a:endParaRPr sz="20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Microsoft Sans Serif"/>
                <a:cs typeface="Microsoft Sans Serif"/>
              </a:rPr>
              <a:t>Degradación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los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aislantes</a:t>
            </a:r>
            <a:endParaRPr sz="2000">
              <a:latin typeface="Microsoft Sans Serif"/>
              <a:cs typeface="Microsoft Sans Serif"/>
            </a:endParaRPr>
          </a:p>
          <a:p>
            <a:pPr marL="755650" lvl="1" indent="-285750">
              <a:lnSpc>
                <a:spcPct val="100000"/>
              </a:lnSpc>
              <a:spcBef>
                <a:spcPts val="120"/>
              </a:spcBef>
              <a:buClr>
                <a:srgbClr val="5B9BD4"/>
              </a:buClr>
              <a:buSzPct val="80000"/>
              <a:buFont typeface="Wingdings"/>
              <a:buChar char=""/>
              <a:tabLst>
                <a:tab pos="755650" algn="l"/>
              </a:tabLst>
            </a:pPr>
            <a:r>
              <a:rPr sz="2000" dirty="0">
                <a:latin typeface="Microsoft Sans Serif"/>
                <a:cs typeface="Microsoft Sans Serif"/>
              </a:rPr>
              <a:t>Daños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menores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provocan</a:t>
            </a:r>
            <a:endParaRPr sz="2000">
              <a:latin typeface="Microsoft Sans Serif"/>
              <a:cs typeface="Microsoft Sans Serif"/>
            </a:endParaRPr>
          </a:p>
          <a:p>
            <a:pPr marL="756285">
              <a:lnSpc>
                <a:spcPct val="100000"/>
              </a:lnSpc>
              <a:spcBef>
                <a:spcPts val="120"/>
              </a:spcBef>
            </a:pP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largo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plazo daños </a:t>
            </a:r>
            <a:r>
              <a:rPr sz="2000" spc="-10" dirty="0">
                <a:latin typeface="Microsoft Sans Serif"/>
                <a:cs typeface="Microsoft Sans Serif"/>
              </a:rPr>
              <a:t>mayores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3531" y="2433827"/>
            <a:ext cx="3377183" cy="3381755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0194" y="339039"/>
            <a:ext cx="472884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0" i="0" spc="-10" dirty="0">
                <a:latin typeface="Arial Black"/>
                <a:cs typeface="Arial Black"/>
              </a:rPr>
              <a:t>Sobretensiones </a:t>
            </a:r>
            <a:r>
              <a:rPr b="0" i="0" spc="-20" dirty="0">
                <a:latin typeface="Arial Black"/>
                <a:cs typeface="Arial Black"/>
              </a:rPr>
              <a:t>Temporales/Transitorias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21764" y="1456944"/>
            <a:ext cx="4427220" cy="3759200"/>
            <a:chOff x="1921764" y="1456944"/>
            <a:chExt cx="4427220" cy="3759200"/>
          </a:xfrm>
        </p:grpSpPr>
        <p:sp>
          <p:nvSpPr>
            <p:cNvPr id="4" name="object 4"/>
            <p:cNvSpPr/>
            <p:nvPr/>
          </p:nvSpPr>
          <p:spPr>
            <a:xfrm>
              <a:off x="2581656" y="1776984"/>
              <a:ext cx="1609725" cy="3426460"/>
            </a:xfrm>
            <a:custGeom>
              <a:avLst/>
              <a:gdLst/>
              <a:ahLst/>
              <a:cxnLst/>
              <a:rect l="l" t="t" r="r" b="b"/>
              <a:pathLst>
                <a:path w="1609725" h="3426460">
                  <a:moveTo>
                    <a:pt x="0" y="3425952"/>
                  </a:moveTo>
                  <a:lnTo>
                    <a:pt x="1609344" y="3425952"/>
                  </a:lnTo>
                  <a:lnTo>
                    <a:pt x="1609344" y="0"/>
                  </a:lnTo>
                  <a:lnTo>
                    <a:pt x="0" y="0"/>
                  </a:lnTo>
                  <a:lnTo>
                    <a:pt x="0" y="342595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0" y="1772412"/>
              <a:ext cx="1684020" cy="34183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62044" y="1722120"/>
              <a:ext cx="828040" cy="2886710"/>
            </a:xfrm>
            <a:custGeom>
              <a:avLst/>
              <a:gdLst/>
              <a:ahLst/>
              <a:cxnLst/>
              <a:rect l="l" t="t" r="r" b="b"/>
              <a:pathLst>
                <a:path w="828039" h="2886710">
                  <a:moveTo>
                    <a:pt x="0" y="0"/>
                  </a:moveTo>
                  <a:lnTo>
                    <a:pt x="0" y="2886455"/>
                  </a:lnTo>
                  <a:lnTo>
                    <a:pt x="827531" y="28864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21764" y="3101339"/>
              <a:ext cx="2269490" cy="1477010"/>
            </a:xfrm>
            <a:custGeom>
              <a:avLst/>
              <a:gdLst/>
              <a:ahLst/>
              <a:cxnLst/>
              <a:rect l="l" t="t" r="r" b="b"/>
              <a:pathLst>
                <a:path w="2269490" h="1477010">
                  <a:moveTo>
                    <a:pt x="2269236" y="1476756"/>
                  </a:moveTo>
                  <a:lnTo>
                    <a:pt x="1146048" y="14884"/>
                  </a:lnTo>
                  <a:lnTo>
                    <a:pt x="1146048" y="12192"/>
                  </a:lnTo>
                  <a:lnTo>
                    <a:pt x="1143977" y="12192"/>
                  </a:lnTo>
                  <a:lnTo>
                    <a:pt x="1134618" y="0"/>
                  </a:lnTo>
                  <a:lnTo>
                    <a:pt x="1125245" y="12192"/>
                  </a:lnTo>
                  <a:lnTo>
                    <a:pt x="673608" y="12192"/>
                  </a:lnTo>
                  <a:lnTo>
                    <a:pt x="673608" y="600036"/>
                  </a:lnTo>
                  <a:lnTo>
                    <a:pt x="0" y="1476756"/>
                  </a:lnTo>
                  <a:lnTo>
                    <a:pt x="2269236" y="1476756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6592" y="3983736"/>
              <a:ext cx="1138555" cy="600710"/>
            </a:xfrm>
            <a:custGeom>
              <a:avLst/>
              <a:gdLst/>
              <a:ahLst/>
              <a:cxnLst/>
              <a:rect l="l" t="t" r="r" b="b"/>
              <a:pathLst>
                <a:path w="1138554" h="600710">
                  <a:moveTo>
                    <a:pt x="0" y="600456"/>
                  </a:moveTo>
                  <a:lnTo>
                    <a:pt x="1138427" y="600456"/>
                  </a:lnTo>
                  <a:lnTo>
                    <a:pt x="1138427" y="0"/>
                  </a:lnTo>
                  <a:lnTo>
                    <a:pt x="0" y="0"/>
                  </a:lnTo>
                  <a:lnTo>
                    <a:pt x="0" y="60045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93848" y="4584192"/>
              <a:ext cx="3296920" cy="620395"/>
            </a:xfrm>
            <a:custGeom>
              <a:avLst/>
              <a:gdLst/>
              <a:ahLst/>
              <a:cxnLst/>
              <a:rect l="l" t="t" r="r" b="b"/>
              <a:pathLst>
                <a:path w="3296920" h="620395">
                  <a:moveTo>
                    <a:pt x="3296412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3296412" y="620267"/>
                  </a:lnTo>
                  <a:lnTo>
                    <a:pt x="3296412" y="0"/>
                  </a:lnTo>
                  <a:close/>
                </a:path>
              </a:pathLst>
            </a:custGeom>
            <a:solidFill>
              <a:srgbClr val="66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21764" y="3364992"/>
              <a:ext cx="673735" cy="1795780"/>
            </a:xfrm>
            <a:custGeom>
              <a:avLst/>
              <a:gdLst/>
              <a:ahLst/>
              <a:cxnLst/>
              <a:rect l="l" t="t" r="r" b="b"/>
              <a:pathLst>
                <a:path w="673735" h="1795779">
                  <a:moveTo>
                    <a:pt x="673607" y="0"/>
                  </a:moveTo>
                  <a:lnTo>
                    <a:pt x="0" y="0"/>
                  </a:lnTo>
                  <a:lnTo>
                    <a:pt x="0" y="1795272"/>
                  </a:lnTo>
                  <a:lnTo>
                    <a:pt x="673607" y="1795272"/>
                  </a:lnTo>
                  <a:lnTo>
                    <a:pt x="6736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77284" y="1456944"/>
              <a:ext cx="0" cy="3736975"/>
            </a:xfrm>
            <a:custGeom>
              <a:avLst/>
              <a:gdLst/>
              <a:ahLst/>
              <a:cxnLst/>
              <a:rect l="l" t="t" r="r" b="b"/>
              <a:pathLst>
                <a:path h="3736975">
                  <a:moveTo>
                    <a:pt x="0" y="0"/>
                  </a:moveTo>
                  <a:lnTo>
                    <a:pt x="0" y="3736848"/>
                  </a:lnTo>
                </a:path>
              </a:pathLst>
            </a:custGeom>
            <a:ln w="1219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68448" y="1645919"/>
              <a:ext cx="3780790" cy="3570604"/>
            </a:xfrm>
            <a:custGeom>
              <a:avLst/>
              <a:gdLst/>
              <a:ahLst/>
              <a:cxnLst/>
              <a:rect l="l" t="t" r="r" b="b"/>
              <a:pathLst>
                <a:path w="3780790" h="3570604">
                  <a:moveTo>
                    <a:pt x="3780536" y="3544824"/>
                  </a:moveTo>
                  <a:lnTo>
                    <a:pt x="3767836" y="3538474"/>
                  </a:lnTo>
                  <a:lnTo>
                    <a:pt x="3729736" y="3519424"/>
                  </a:lnTo>
                  <a:lnTo>
                    <a:pt x="3729736" y="3538474"/>
                  </a:lnTo>
                  <a:lnTo>
                    <a:pt x="31750" y="3538474"/>
                  </a:lnTo>
                  <a:lnTo>
                    <a:pt x="31750" y="50800"/>
                  </a:lnTo>
                  <a:lnTo>
                    <a:pt x="50800" y="50800"/>
                  </a:lnTo>
                  <a:lnTo>
                    <a:pt x="44450" y="38100"/>
                  </a:lnTo>
                  <a:lnTo>
                    <a:pt x="25400" y="0"/>
                  </a:lnTo>
                  <a:lnTo>
                    <a:pt x="0" y="50800"/>
                  </a:lnTo>
                  <a:lnTo>
                    <a:pt x="19050" y="50800"/>
                  </a:lnTo>
                  <a:lnTo>
                    <a:pt x="19050" y="3544836"/>
                  </a:lnTo>
                  <a:lnTo>
                    <a:pt x="25400" y="3544836"/>
                  </a:lnTo>
                  <a:lnTo>
                    <a:pt x="25400" y="3551174"/>
                  </a:lnTo>
                  <a:lnTo>
                    <a:pt x="3729736" y="3551174"/>
                  </a:lnTo>
                  <a:lnTo>
                    <a:pt x="3729736" y="3570224"/>
                  </a:lnTo>
                  <a:lnTo>
                    <a:pt x="3767836" y="3551174"/>
                  </a:lnTo>
                  <a:lnTo>
                    <a:pt x="3780536" y="35448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93848" y="4728159"/>
            <a:ext cx="15773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Black"/>
                <a:cs typeface="Arial Black"/>
              </a:rPr>
              <a:t>Sin</a:t>
            </a:r>
            <a:r>
              <a:rPr sz="12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efecto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74620" y="3684524"/>
            <a:ext cx="16059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5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Malfuncionamiento Degradación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76144" y="2437257"/>
            <a:ext cx="1435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Black"/>
                <a:cs typeface="Arial Black"/>
              </a:rPr>
              <a:t>Daño</a:t>
            </a:r>
            <a:r>
              <a:rPr sz="12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irreversible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2994" y="1735582"/>
            <a:ext cx="6997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 Black"/>
                <a:cs typeface="Arial Black"/>
              </a:rPr>
              <a:t>Voltios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83994" y="5203012"/>
            <a:ext cx="15189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 Black"/>
                <a:cs typeface="Arial Black"/>
              </a:rPr>
              <a:t>microsegundos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27526" y="5201792"/>
            <a:ext cx="13176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Arial Black"/>
                <a:cs typeface="Arial Black"/>
              </a:rPr>
              <a:t>milisegundos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80428" y="1343304"/>
            <a:ext cx="3652520" cy="78168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290"/>
              </a:spcBef>
              <a:buChar char="•"/>
              <a:tabLst>
                <a:tab pos="299085" algn="l"/>
              </a:tabLst>
            </a:pPr>
            <a:r>
              <a:rPr sz="1600" dirty="0">
                <a:latin typeface="Arial Black"/>
                <a:cs typeface="Arial Black"/>
              </a:rPr>
              <a:t>Elevados</a:t>
            </a:r>
            <a:r>
              <a:rPr sz="1600" spc="-60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Impulsos</a:t>
            </a:r>
            <a:r>
              <a:rPr sz="1600" spc="-55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de</a:t>
            </a:r>
            <a:r>
              <a:rPr sz="1600" spc="-50" dirty="0">
                <a:latin typeface="Arial Black"/>
                <a:cs typeface="Arial Black"/>
              </a:rPr>
              <a:t> </a:t>
            </a:r>
            <a:r>
              <a:rPr sz="1600" spc="-10" dirty="0">
                <a:latin typeface="Arial Black"/>
                <a:cs typeface="Arial Black"/>
              </a:rPr>
              <a:t>Tensión</a:t>
            </a:r>
            <a:endParaRPr sz="1600">
              <a:latin typeface="Arial Black"/>
              <a:cs typeface="Arial Black"/>
            </a:endParaRPr>
          </a:p>
          <a:p>
            <a:pPr marL="774700" marR="290195" indent="-285115">
              <a:lnSpc>
                <a:spcPts val="1730"/>
              </a:lnSpc>
              <a:spcBef>
                <a:spcPts val="409"/>
              </a:spcBef>
              <a:tabLst>
                <a:tab pos="774065" algn="l"/>
              </a:tabLst>
            </a:pPr>
            <a:r>
              <a:rPr sz="1600" spc="-50" dirty="0">
                <a:latin typeface="Arial Black"/>
                <a:cs typeface="Arial Black"/>
              </a:rPr>
              <a:t>–</a:t>
            </a:r>
            <a:r>
              <a:rPr sz="1600" dirty="0">
                <a:latin typeface="Arial Black"/>
                <a:cs typeface="Arial Black"/>
              </a:rPr>
              <a:t>	Pueden</a:t>
            </a:r>
            <a:r>
              <a:rPr sz="1600" spc="-35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alcanzar </a:t>
            </a:r>
            <a:r>
              <a:rPr sz="1600" spc="-10" dirty="0">
                <a:solidFill>
                  <a:srgbClr val="FF6600"/>
                </a:solidFill>
                <a:latin typeface="Arial Black"/>
                <a:cs typeface="Arial Black"/>
              </a:rPr>
              <a:t>varios </a:t>
            </a:r>
            <a:r>
              <a:rPr sz="1600" dirty="0">
                <a:solidFill>
                  <a:srgbClr val="FF6600"/>
                </a:solidFill>
                <a:latin typeface="Arial Black"/>
                <a:cs typeface="Arial Black"/>
              </a:rPr>
              <a:t>miles</a:t>
            </a:r>
            <a:r>
              <a:rPr sz="1600" spc="-5" dirty="0">
                <a:solidFill>
                  <a:srgbClr val="FF6600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FF6600"/>
                </a:solidFill>
                <a:latin typeface="Arial Black"/>
                <a:cs typeface="Arial Black"/>
              </a:rPr>
              <a:t>de</a:t>
            </a:r>
            <a:r>
              <a:rPr sz="1600" spc="-20" dirty="0">
                <a:solidFill>
                  <a:srgbClr val="FF6600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FF6600"/>
                </a:solidFill>
                <a:latin typeface="Arial Black"/>
                <a:cs typeface="Arial Black"/>
              </a:rPr>
              <a:t>voltios.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80428" y="2367813"/>
            <a:ext cx="3736975" cy="12693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290"/>
              </a:spcBef>
              <a:buChar char="•"/>
              <a:tabLst>
                <a:tab pos="299085" algn="l"/>
              </a:tabLst>
            </a:pPr>
            <a:r>
              <a:rPr sz="1600" dirty="0">
                <a:latin typeface="Arial Black"/>
                <a:cs typeface="Arial Black"/>
              </a:rPr>
              <a:t>Duración</a:t>
            </a:r>
            <a:r>
              <a:rPr sz="1600" spc="-35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muy</a:t>
            </a:r>
            <a:r>
              <a:rPr sz="1600" spc="-35" dirty="0">
                <a:latin typeface="Arial Black"/>
                <a:cs typeface="Arial Black"/>
              </a:rPr>
              <a:t> </a:t>
            </a:r>
            <a:r>
              <a:rPr sz="1600" spc="-20" dirty="0">
                <a:latin typeface="Arial Black"/>
                <a:cs typeface="Arial Black"/>
              </a:rPr>
              <a:t>corta</a:t>
            </a:r>
            <a:endParaRPr sz="1600">
              <a:latin typeface="Arial Black"/>
              <a:cs typeface="Arial Black"/>
            </a:endParaRPr>
          </a:p>
          <a:p>
            <a:pPr marL="774700" marR="1188085" lvl="1" indent="-285115">
              <a:lnSpc>
                <a:spcPts val="1730"/>
              </a:lnSpc>
              <a:spcBef>
                <a:spcPts val="409"/>
              </a:spcBef>
              <a:buChar char="–"/>
              <a:tabLst>
                <a:tab pos="774700" algn="l"/>
              </a:tabLst>
            </a:pPr>
            <a:r>
              <a:rPr sz="1600" dirty="0">
                <a:latin typeface="Arial Black"/>
                <a:cs typeface="Arial Black"/>
              </a:rPr>
              <a:t>Del orden</a:t>
            </a:r>
            <a:r>
              <a:rPr sz="1600" spc="-15" dirty="0">
                <a:latin typeface="Arial Black"/>
                <a:cs typeface="Arial Black"/>
              </a:rPr>
              <a:t> </a:t>
            </a:r>
            <a:r>
              <a:rPr sz="1600" spc="-25" dirty="0">
                <a:latin typeface="Arial Black"/>
                <a:cs typeface="Arial Black"/>
              </a:rPr>
              <a:t>de </a:t>
            </a:r>
            <a:r>
              <a:rPr sz="1600" spc="-10" dirty="0">
                <a:solidFill>
                  <a:srgbClr val="FF6600"/>
                </a:solidFill>
                <a:latin typeface="Arial Black"/>
                <a:cs typeface="Arial Black"/>
              </a:rPr>
              <a:t>microsegundos.</a:t>
            </a:r>
            <a:endParaRPr sz="1600">
              <a:latin typeface="Arial Black"/>
              <a:cs typeface="Arial Black"/>
            </a:endParaRPr>
          </a:p>
          <a:p>
            <a:pPr marL="774700" marR="5080" lvl="1" indent="-285115">
              <a:lnSpc>
                <a:spcPts val="1730"/>
              </a:lnSpc>
              <a:spcBef>
                <a:spcPts val="380"/>
              </a:spcBef>
              <a:buChar char="–"/>
              <a:tabLst>
                <a:tab pos="774700" algn="l"/>
              </a:tabLst>
            </a:pPr>
            <a:r>
              <a:rPr sz="1600" dirty="0">
                <a:latin typeface="Arial Black"/>
                <a:cs typeface="Arial Black"/>
              </a:rPr>
              <a:t>Sobretensión</a:t>
            </a:r>
            <a:r>
              <a:rPr sz="1600" spc="-114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Transitoria</a:t>
            </a:r>
            <a:r>
              <a:rPr sz="1600" spc="-70" dirty="0">
                <a:latin typeface="Arial Black"/>
                <a:cs typeface="Arial Black"/>
              </a:rPr>
              <a:t> </a:t>
            </a:r>
            <a:r>
              <a:rPr sz="1600" spc="-50" dirty="0">
                <a:latin typeface="Arial Black"/>
                <a:cs typeface="Arial Black"/>
              </a:rPr>
              <a:t>≠ </a:t>
            </a:r>
            <a:r>
              <a:rPr sz="1600" dirty="0">
                <a:latin typeface="Arial Black"/>
                <a:cs typeface="Arial Black"/>
              </a:rPr>
              <a:t>Sobretensión</a:t>
            </a:r>
            <a:r>
              <a:rPr sz="1600" spc="-85" dirty="0">
                <a:latin typeface="Arial Black"/>
                <a:cs typeface="Arial Black"/>
              </a:rPr>
              <a:t> </a:t>
            </a:r>
            <a:r>
              <a:rPr sz="1600" spc="-10" dirty="0">
                <a:latin typeface="Arial Black"/>
                <a:cs typeface="Arial Black"/>
              </a:rPr>
              <a:t>Temporal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80428" y="3904869"/>
            <a:ext cx="3272790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99085" marR="5080" indent="-287020">
              <a:lnSpc>
                <a:spcPts val="1730"/>
              </a:lnSpc>
              <a:spcBef>
                <a:spcPts val="310"/>
              </a:spcBef>
              <a:buChar char="•"/>
              <a:tabLst>
                <a:tab pos="299085" algn="l"/>
              </a:tabLst>
            </a:pPr>
            <a:r>
              <a:rPr sz="1600" dirty="0">
                <a:latin typeface="Arial Black"/>
                <a:cs typeface="Arial Black"/>
              </a:rPr>
              <a:t>Frente</a:t>
            </a:r>
            <a:r>
              <a:rPr sz="1600" spc="-35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de</a:t>
            </a:r>
            <a:r>
              <a:rPr sz="1600" spc="-25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onda</a:t>
            </a:r>
            <a:r>
              <a:rPr sz="1600" spc="-30" dirty="0"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FF6600"/>
                </a:solidFill>
                <a:latin typeface="Arial Black"/>
                <a:cs typeface="Arial Black"/>
              </a:rPr>
              <a:t>muy</a:t>
            </a:r>
            <a:r>
              <a:rPr sz="1600" spc="-20" dirty="0">
                <a:solidFill>
                  <a:srgbClr val="FF6600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FF6600"/>
                </a:solidFill>
                <a:latin typeface="Arial Black"/>
                <a:cs typeface="Arial Black"/>
              </a:rPr>
              <a:t>rápido </a:t>
            </a:r>
            <a:r>
              <a:rPr sz="1600" spc="-10" dirty="0">
                <a:latin typeface="Arial Black"/>
                <a:cs typeface="Arial Black"/>
              </a:rPr>
              <a:t>(dv/dt)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80428" y="4660772"/>
            <a:ext cx="11118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</a:tabLst>
            </a:pPr>
            <a:r>
              <a:rPr sz="1600" spc="-10" dirty="0">
                <a:latin typeface="Arial Black"/>
                <a:cs typeface="Arial Black"/>
              </a:rPr>
              <a:t>Origen: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2929" y="4928997"/>
            <a:ext cx="2677795" cy="976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0" indent="-190500">
              <a:lnSpc>
                <a:spcPts val="1825"/>
              </a:lnSpc>
              <a:spcBef>
                <a:spcPts val="95"/>
              </a:spcBef>
              <a:buChar char="•"/>
              <a:tabLst>
                <a:tab pos="203200" algn="l"/>
              </a:tabLst>
            </a:pPr>
            <a:r>
              <a:rPr sz="1600" dirty="0">
                <a:latin typeface="Arial Black"/>
                <a:cs typeface="Arial Black"/>
              </a:rPr>
              <a:t>20%</a:t>
            </a:r>
            <a:r>
              <a:rPr sz="1600" spc="-10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son</a:t>
            </a:r>
            <a:r>
              <a:rPr sz="1600" spc="-10" dirty="0"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FF6600"/>
                </a:solidFill>
                <a:latin typeface="Arial Black"/>
                <a:cs typeface="Arial Black"/>
              </a:rPr>
              <a:t>externos</a:t>
            </a:r>
            <a:r>
              <a:rPr sz="1600" spc="-25" dirty="0">
                <a:solidFill>
                  <a:srgbClr val="FF6600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a</a:t>
            </a:r>
            <a:r>
              <a:rPr sz="1600" spc="-10" dirty="0">
                <a:latin typeface="Arial Black"/>
                <a:cs typeface="Arial Black"/>
              </a:rPr>
              <a:t> </a:t>
            </a:r>
            <a:r>
              <a:rPr sz="1600" spc="-25" dirty="0">
                <a:latin typeface="Arial Black"/>
                <a:cs typeface="Arial Black"/>
              </a:rPr>
              <a:t>la</a:t>
            </a:r>
            <a:endParaRPr sz="1600">
              <a:latin typeface="Arial Black"/>
              <a:cs typeface="Arial Black"/>
            </a:endParaRPr>
          </a:p>
          <a:p>
            <a:pPr marL="203200">
              <a:lnSpc>
                <a:spcPts val="1825"/>
              </a:lnSpc>
            </a:pPr>
            <a:r>
              <a:rPr sz="1600" spc="-10" dirty="0">
                <a:latin typeface="Arial Black"/>
                <a:cs typeface="Arial Black"/>
              </a:rPr>
              <a:t>instalación</a:t>
            </a:r>
            <a:endParaRPr sz="1600">
              <a:latin typeface="Arial Black"/>
              <a:cs typeface="Arial Black"/>
            </a:endParaRPr>
          </a:p>
          <a:p>
            <a:pPr marL="203200" marR="66675" indent="-190500">
              <a:lnSpc>
                <a:spcPts val="1730"/>
              </a:lnSpc>
              <a:spcBef>
                <a:spcPts val="409"/>
              </a:spcBef>
              <a:buChar char="•"/>
              <a:tabLst>
                <a:tab pos="203200" algn="l"/>
              </a:tabLst>
            </a:pPr>
            <a:r>
              <a:rPr sz="1600" dirty="0">
                <a:latin typeface="Arial Black"/>
                <a:cs typeface="Arial Black"/>
              </a:rPr>
              <a:t>80%</a:t>
            </a:r>
            <a:r>
              <a:rPr sz="1600" spc="-5" dirty="0"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son </a:t>
            </a:r>
            <a:r>
              <a:rPr sz="1600" dirty="0">
                <a:solidFill>
                  <a:srgbClr val="FF6600"/>
                </a:solidFill>
                <a:latin typeface="Arial Black"/>
                <a:cs typeface="Arial Black"/>
              </a:rPr>
              <a:t>internos</a:t>
            </a:r>
            <a:r>
              <a:rPr sz="1600" spc="10" dirty="0">
                <a:solidFill>
                  <a:srgbClr val="FF6600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latin typeface="Arial Black"/>
                <a:cs typeface="Arial Black"/>
              </a:rPr>
              <a:t>a</a:t>
            </a:r>
            <a:r>
              <a:rPr sz="1600" spc="-5" dirty="0">
                <a:latin typeface="Arial Black"/>
                <a:cs typeface="Arial Black"/>
              </a:rPr>
              <a:t> </a:t>
            </a:r>
            <a:r>
              <a:rPr sz="1600" spc="-25" dirty="0">
                <a:latin typeface="Arial Black"/>
                <a:cs typeface="Arial Black"/>
              </a:rPr>
              <a:t>la </a:t>
            </a:r>
            <a:r>
              <a:rPr sz="1600" spc="-10" dirty="0">
                <a:latin typeface="Arial Black"/>
                <a:cs typeface="Arial Black"/>
              </a:rPr>
              <a:t>instalación</a:t>
            </a:r>
            <a:endParaRPr sz="1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2552" y="3500628"/>
            <a:ext cx="3965448" cy="25008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59835" y="856488"/>
            <a:ext cx="3296412" cy="25725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9128" y="856488"/>
            <a:ext cx="3928872" cy="250698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75076" y="3581400"/>
            <a:ext cx="3265931" cy="25008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17370" y="1604594"/>
            <a:ext cx="12331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 indent="-100330">
              <a:lnSpc>
                <a:spcPct val="100000"/>
              </a:lnSpc>
              <a:spcBef>
                <a:spcPts val="95"/>
              </a:spcBef>
              <a:buSzPct val="93750"/>
              <a:buFont typeface="Tahoma"/>
              <a:buChar char="•"/>
              <a:tabLst>
                <a:tab pos="103505" algn="l"/>
              </a:tabLst>
            </a:pPr>
            <a:r>
              <a:rPr sz="1600" b="1" dirty="0">
                <a:solidFill>
                  <a:srgbClr val="FF6600"/>
                </a:solidFill>
                <a:latin typeface="Tahoma"/>
                <a:cs typeface="Tahoma"/>
              </a:rPr>
              <a:t>de</a:t>
            </a:r>
            <a:r>
              <a:rPr sz="1600" b="1" spc="-10" dirty="0">
                <a:solidFill>
                  <a:srgbClr val="FF6600"/>
                </a:solidFill>
                <a:latin typeface="Tahoma"/>
                <a:cs typeface="Tahoma"/>
              </a:rPr>
              <a:t> origen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FF6600"/>
                </a:solidFill>
                <a:latin typeface="Tahoma"/>
                <a:cs typeface="Tahoma"/>
              </a:rPr>
              <a:t>atmosférico</a:t>
            </a:r>
            <a:endParaRPr sz="1600">
              <a:latin typeface="Tahoma"/>
              <a:cs typeface="Tahoma"/>
            </a:endParaRPr>
          </a:p>
          <a:p>
            <a:pPr marL="454659">
              <a:lnSpc>
                <a:spcPct val="100000"/>
              </a:lnSpc>
              <a:spcBef>
                <a:spcPts val="1920"/>
              </a:spcBef>
            </a:pPr>
            <a:r>
              <a:rPr sz="1600" b="1" spc="-25" dirty="0">
                <a:latin typeface="Tahoma"/>
                <a:cs typeface="Tahoma"/>
              </a:rPr>
              <a:t>20%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02994" y="4463034"/>
            <a:ext cx="15182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 indent="-100330">
              <a:lnSpc>
                <a:spcPct val="100000"/>
              </a:lnSpc>
              <a:spcBef>
                <a:spcPts val="95"/>
              </a:spcBef>
              <a:buSzPct val="93750"/>
              <a:buFont typeface="Tahoma"/>
              <a:buChar char="•"/>
              <a:tabLst>
                <a:tab pos="103505" algn="l"/>
              </a:tabLst>
            </a:pPr>
            <a:r>
              <a:rPr sz="1600" b="1" dirty="0">
                <a:latin typeface="Tahoma"/>
                <a:cs typeface="Tahoma"/>
              </a:rPr>
              <a:t>.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6600"/>
                </a:solidFill>
                <a:latin typeface="Tahoma"/>
                <a:cs typeface="Tahoma"/>
              </a:rPr>
              <a:t>de </a:t>
            </a:r>
            <a:r>
              <a:rPr sz="1600" b="1" spc="-10" dirty="0">
                <a:solidFill>
                  <a:srgbClr val="FF6600"/>
                </a:solidFill>
                <a:latin typeface="Tahoma"/>
                <a:cs typeface="Tahoma"/>
              </a:rPr>
              <a:t>maniobra</a:t>
            </a:r>
            <a:endParaRPr sz="1600">
              <a:latin typeface="Tahoma"/>
              <a:cs typeface="Tahoma"/>
            </a:endParaRPr>
          </a:p>
          <a:p>
            <a:pPr marL="754380">
              <a:lnSpc>
                <a:spcPct val="100000"/>
              </a:lnSpc>
              <a:spcBef>
                <a:spcPts val="1920"/>
              </a:spcBef>
            </a:pPr>
            <a:r>
              <a:rPr sz="1600" b="1" spc="-25" dirty="0">
                <a:latin typeface="Tahoma"/>
                <a:cs typeface="Tahoma"/>
              </a:rPr>
              <a:t>80%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271" rIns="0" bIns="0" rtlCol="0">
            <a:spAutoFit/>
          </a:bodyPr>
          <a:lstStyle/>
          <a:p>
            <a:pPr marL="1144905">
              <a:lnSpc>
                <a:spcPct val="100000"/>
              </a:lnSpc>
              <a:spcBef>
                <a:spcPts val="95"/>
              </a:spcBef>
            </a:pPr>
            <a:r>
              <a:rPr dirty="0"/>
              <a:t>Origen</a:t>
            </a:r>
            <a:r>
              <a:rPr spc="-80" dirty="0"/>
              <a:t> </a:t>
            </a:r>
            <a:r>
              <a:rPr dirty="0"/>
              <a:t>de</a:t>
            </a:r>
            <a:r>
              <a:rPr spc="-95" dirty="0"/>
              <a:t> </a:t>
            </a:r>
            <a:r>
              <a:rPr dirty="0"/>
              <a:t>las</a:t>
            </a:r>
            <a:r>
              <a:rPr spc="-90" dirty="0"/>
              <a:t> </a:t>
            </a:r>
            <a:r>
              <a:rPr dirty="0"/>
              <a:t>sobretensiones</a:t>
            </a:r>
            <a:r>
              <a:rPr spc="-50" dirty="0"/>
              <a:t> </a:t>
            </a:r>
            <a:r>
              <a:rPr spc="-10" dirty="0"/>
              <a:t>transitorias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7524" y="1345631"/>
            <a:ext cx="1247241" cy="12833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76773" y="1543558"/>
            <a:ext cx="5167630" cy="3430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 Light"/>
                <a:cs typeface="Calibri Light"/>
              </a:rPr>
              <a:t>Origen</a:t>
            </a:r>
            <a:r>
              <a:rPr sz="2800" spc="-135" dirty="0">
                <a:latin typeface="Calibri Light"/>
                <a:cs typeface="Calibri Light"/>
              </a:rPr>
              <a:t> </a:t>
            </a:r>
            <a:r>
              <a:rPr sz="2800" spc="-10" dirty="0">
                <a:latin typeface="Calibri Light"/>
                <a:cs typeface="Calibri Light"/>
              </a:rPr>
              <a:t>Interno</a:t>
            </a:r>
            <a:endParaRPr sz="28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2800">
              <a:latin typeface="Calibri Light"/>
              <a:cs typeface="Calibri Light"/>
            </a:endParaRPr>
          </a:p>
          <a:p>
            <a:pPr marL="607695" indent="-273050">
              <a:lnSpc>
                <a:spcPct val="100000"/>
              </a:lnSpc>
              <a:buClr>
                <a:srgbClr val="A4A4A4"/>
              </a:buClr>
              <a:buFont typeface="Segoe UI Symbol"/>
              <a:buChar char="⚫"/>
              <a:tabLst>
                <a:tab pos="607695" algn="l"/>
              </a:tabLst>
            </a:pPr>
            <a:r>
              <a:rPr sz="2200" dirty="0">
                <a:latin typeface="Calibri"/>
                <a:cs typeface="Calibri"/>
              </a:rPr>
              <a:t>Fallos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eléctricos</a:t>
            </a:r>
            <a:endParaRPr sz="2200">
              <a:latin typeface="Calibri"/>
              <a:cs typeface="Calibri"/>
            </a:endParaRPr>
          </a:p>
          <a:p>
            <a:pPr marL="607695" indent="-273050">
              <a:lnSpc>
                <a:spcPct val="100000"/>
              </a:lnSpc>
              <a:spcBef>
                <a:spcPts val="730"/>
              </a:spcBef>
              <a:buClr>
                <a:srgbClr val="A4A4A4"/>
              </a:buClr>
              <a:buFont typeface="Segoe UI Symbol"/>
              <a:buChar char="⚫"/>
              <a:tabLst>
                <a:tab pos="607695" algn="l"/>
              </a:tabLst>
            </a:pPr>
            <a:r>
              <a:rPr sz="2200" dirty="0">
                <a:latin typeface="Calibri"/>
                <a:cs typeface="Calibri"/>
              </a:rPr>
              <a:t>Conexión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baterías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Condensadores</a:t>
            </a:r>
            <a:endParaRPr sz="2200">
              <a:latin typeface="Calibri"/>
              <a:cs typeface="Calibri"/>
            </a:endParaRPr>
          </a:p>
          <a:p>
            <a:pPr marL="607695" indent="-273050">
              <a:lnSpc>
                <a:spcPct val="100000"/>
              </a:lnSpc>
              <a:spcBef>
                <a:spcPts val="745"/>
              </a:spcBef>
              <a:buClr>
                <a:srgbClr val="A4A4A4"/>
              </a:buClr>
              <a:buFont typeface="Segoe UI Symbol"/>
              <a:buChar char="⚫"/>
              <a:tabLst>
                <a:tab pos="607695" algn="l"/>
              </a:tabLst>
            </a:pPr>
            <a:r>
              <a:rPr sz="2200" dirty="0">
                <a:latin typeface="Calibri"/>
                <a:cs typeface="Calibri"/>
              </a:rPr>
              <a:t>Encendido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apagado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Motores</a:t>
            </a:r>
            <a:endParaRPr sz="2200">
              <a:latin typeface="Calibri"/>
              <a:cs typeface="Calibri"/>
            </a:endParaRPr>
          </a:p>
          <a:p>
            <a:pPr marL="607695" indent="-273050">
              <a:lnSpc>
                <a:spcPct val="100000"/>
              </a:lnSpc>
              <a:spcBef>
                <a:spcPts val="735"/>
              </a:spcBef>
              <a:buClr>
                <a:srgbClr val="A4A4A4"/>
              </a:buClr>
              <a:buFont typeface="Segoe UI Symbol"/>
              <a:buChar char="⚫"/>
              <a:tabLst>
                <a:tab pos="607695" algn="l"/>
              </a:tabLst>
            </a:pPr>
            <a:r>
              <a:rPr sz="2200" dirty="0">
                <a:latin typeface="Calibri"/>
                <a:cs typeface="Calibri"/>
              </a:rPr>
              <a:t>Fuentes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Conmutadas</a:t>
            </a:r>
            <a:endParaRPr sz="2200">
              <a:latin typeface="Calibri"/>
              <a:cs typeface="Calibri"/>
            </a:endParaRPr>
          </a:p>
          <a:p>
            <a:pPr marL="607695" indent="-273050">
              <a:lnSpc>
                <a:spcPct val="100000"/>
              </a:lnSpc>
              <a:spcBef>
                <a:spcPts val="730"/>
              </a:spcBef>
              <a:buClr>
                <a:srgbClr val="A4A4A4"/>
              </a:buClr>
              <a:buFont typeface="Segoe UI Symbol"/>
              <a:buChar char="⚫"/>
              <a:tabLst>
                <a:tab pos="607695" algn="l"/>
              </a:tabLst>
            </a:pPr>
            <a:r>
              <a:rPr sz="2200" dirty="0">
                <a:latin typeface="Calibri"/>
                <a:cs typeface="Calibri"/>
              </a:rPr>
              <a:t>Máquinas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soldadura</a:t>
            </a:r>
            <a:endParaRPr sz="2200">
              <a:latin typeface="Calibri"/>
              <a:cs typeface="Calibri"/>
            </a:endParaRPr>
          </a:p>
          <a:p>
            <a:pPr marL="607695" indent="-273050">
              <a:lnSpc>
                <a:spcPct val="100000"/>
              </a:lnSpc>
              <a:spcBef>
                <a:spcPts val="745"/>
              </a:spcBef>
              <a:buClr>
                <a:srgbClr val="A4A4A4"/>
              </a:buClr>
              <a:buFont typeface="Segoe UI Symbol"/>
              <a:buChar char="⚫"/>
              <a:tabLst>
                <a:tab pos="607695" algn="l"/>
              </a:tabLst>
            </a:pPr>
            <a:r>
              <a:rPr sz="2200" dirty="0">
                <a:latin typeface="Calibri"/>
                <a:cs typeface="Calibri"/>
              </a:rPr>
              <a:t>Equipos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Proceso,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…..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0" y="4267200"/>
            <a:ext cx="2001012" cy="1447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0" y="2819400"/>
            <a:ext cx="2545079" cy="131826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73554" y="504571"/>
            <a:ext cx="70472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Origen</a:t>
            </a:r>
            <a:r>
              <a:rPr spc="-85" dirty="0"/>
              <a:t> </a:t>
            </a:r>
            <a:r>
              <a:rPr dirty="0"/>
              <a:t>de</a:t>
            </a:r>
            <a:r>
              <a:rPr spc="-80" dirty="0"/>
              <a:t> </a:t>
            </a:r>
            <a:r>
              <a:rPr dirty="0"/>
              <a:t>las</a:t>
            </a:r>
            <a:r>
              <a:rPr spc="-75" dirty="0"/>
              <a:t> </a:t>
            </a:r>
            <a:r>
              <a:rPr dirty="0"/>
              <a:t>sobretensiones</a:t>
            </a:r>
            <a:r>
              <a:rPr spc="-40" dirty="0"/>
              <a:t> </a:t>
            </a:r>
            <a:r>
              <a:rPr spc="-10" dirty="0"/>
              <a:t>transitorias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25230" y="314655"/>
            <a:ext cx="2120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777" rIns="0" bIns="0" rtlCol="0">
            <a:spAutoFit/>
          </a:bodyPr>
          <a:lstStyle/>
          <a:p>
            <a:pPr marL="1133475">
              <a:lnSpc>
                <a:spcPct val="100000"/>
              </a:lnSpc>
              <a:spcBef>
                <a:spcPts val="105"/>
              </a:spcBef>
            </a:pPr>
            <a:r>
              <a:rPr sz="3200" b="0" i="0" spc="-50" dirty="0">
                <a:latin typeface="Calibri Light"/>
                <a:cs typeface="Calibri Light"/>
              </a:rPr>
              <a:t>Efectos</a:t>
            </a:r>
            <a:r>
              <a:rPr sz="3200" b="0" i="0" spc="-13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de</a:t>
            </a:r>
            <a:r>
              <a:rPr sz="3200" b="0" i="0" spc="-100" dirty="0">
                <a:latin typeface="Calibri Light"/>
                <a:cs typeface="Calibri Light"/>
              </a:rPr>
              <a:t> </a:t>
            </a:r>
            <a:r>
              <a:rPr sz="3200" b="0" i="0" spc="-50" dirty="0">
                <a:latin typeface="Calibri Light"/>
                <a:cs typeface="Calibri Light"/>
              </a:rPr>
              <a:t>Transitorios</a:t>
            </a:r>
            <a:r>
              <a:rPr sz="3200" b="0" i="0" spc="-105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en</a:t>
            </a:r>
            <a:r>
              <a:rPr sz="3200" b="0" i="0" spc="-100" dirty="0">
                <a:latin typeface="Calibri Light"/>
                <a:cs typeface="Calibri Light"/>
              </a:rPr>
              <a:t> </a:t>
            </a:r>
            <a:r>
              <a:rPr sz="3200" b="0" i="0" dirty="0">
                <a:latin typeface="Calibri Light"/>
                <a:cs typeface="Calibri Light"/>
              </a:rPr>
              <a:t>los</a:t>
            </a:r>
            <a:r>
              <a:rPr sz="3200" b="0" i="0" spc="-110" dirty="0">
                <a:latin typeface="Calibri Light"/>
                <a:cs typeface="Calibri Light"/>
              </a:rPr>
              <a:t> </a:t>
            </a:r>
            <a:r>
              <a:rPr sz="3200" b="0" i="0" spc="-20" dirty="0">
                <a:latin typeface="Calibri Light"/>
                <a:cs typeface="Calibri Light"/>
              </a:rPr>
              <a:t>equipos</a:t>
            </a:r>
            <a:r>
              <a:rPr sz="3200" b="0" i="0" spc="-130" dirty="0">
                <a:latin typeface="Calibri Light"/>
                <a:cs typeface="Calibri Light"/>
              </a:rPr>
              <a:t> </a:t>
            </a:r>
            <a:r>
              <a:rPr sz="3200" b="0" i="0" spc="-10" dirty="0">
                <a:latin typeface="Calibri Light"/>
                <a:cs typeface="Calibri Light"/>
              </a:rPr>
              <a:t>electrónicos</a:t>
            </a:r>
            <a:endParaRPr sz="32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6159" y="2461696"/>
            <a:ext cx="4833575" cy="264292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804416" y="5554979"/>
            <a:ext cx="3376929" cy="370205"/>
            <a:chOff x="1804416" y="5554979"/>
            <a:chExt cx="3376929" cy="3702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3437" y="5675398"/>
              <a:ext cx="3158142" cy="1417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4416" y="5554979"/>
              <a:ext cx="3376929" cy="37010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895601" y="5594400"/>
            <a:ext cx="31813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dirty="0">
                <a:latin typeface="Arial"/>
                <a:cs typeface="Arial"/>
              </a:rPr>
              <a:t>Source:</a:t>
            </a:r>
            <a:r>
              <a:rPr sz="1300" b="1" spc="-6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Texas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Instruments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Laboratories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51735" y="1423352"/>
            <a:ext cx="5443220" cy="757555"/>
            <a:chOff x="3551735" y="1423352"/>
            <a:chExt cx="5443220" cy="75755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1735" y="1637436"/>
              <a:ext cx="5240434" cy="2845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92596" y="1423352"/>
              <a:ext cx="2701798" cy="75723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998345" y="1511934"/>
            <a:ext cx="6773545" cy="363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6380">
              <a:lnSpc>
                <a:spcPct val="100000"/>
              </a:lnSpc>
              <a:spcBef>
                <a:spcPts val="100"/>
              </a:spcBef>
              <a:tabLst>
                <a:tab pos="4507865" algn="l"/>
              </a:tabLst>
            </a:pPr>
            <a:r>
              <a:rPr sz="2700" b="1" dirty="0">
                <a:latin typeface="Arial"/>
                <a:cs typeface="Arial"/>
              </a:rPr>
              <a:t>Caso</a:t>
            </a:r>
            <a:r>
              <a:rPr sz="2700" b="1" spc="-1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de </a:t>
            </a:r>
            <a:r>
              <a:rPr sz="2700" b="1" spc="-10" dirty="0">
                <a:latin typeface="Arial"/>
                <a:cs typeface="Arial"/>
              </a:rPr>
              <a:t>Estudio:</a:t>
            </a:r>
            <a:r>
              <a:rPr sz="2700" b="1" dirty="0">
                <a:latin typeface="Arial"/>
                <a:cs typeface="Arial"/>
              </a:rPr>
              <a:t>	U.S.</a:t>
            </a:r>
            <a:r>
              <a:rPr sz="2700" b="1" spc="-12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Air </a:t>
            </a:r>
            <a:r>
              <a:rPr sz="2700" b="1" spc="-10" dirty="0">
                <a:latin typeface="Arial"/>
                <a:cs typeface="Arial"/>
              </a:rPr>
              <a:t>Force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5"/>
              </a:spcBef>
            </a:pPr>
            <a:endParaRPr sz="2700">
              <a:latin typeface="Arial"/>
              <a:cs typeface="Arial"/>
            </a:endParaRPr>
          </a:p>
          <a:p>
            <a:pPr marL="304800" marR="2633980" indent="-292735" algn="just">
              <a:lnSpc>
                <a:spcPct val="90000"/>
              </a:lnSpc>
              <a:buFont typeface="Microsoft Sans Serif"/>
              <a:buChar char="•"/>
              <a:tabLst>
                <a:tab pos="304800" algn="l"/>
              </a:tabLst>
            </a:pPr>
            <a:r>
              <a:rPr sz="2400" dirty="0">
                <a:latin typeface="Calibri"/>
                <a:cs typeface="Calibri"/>
              </a:rPr>
              <a:t>Los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daños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circuitos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las </a:t>
            </a:r>
            <a:r>
              <a:rPr sz="2400" dirty="0">
                <a:latin typeface="Calibri"/>
                <a:cs typeface="Calibri"/>
              </a:rPr>
              <a:t>computadoras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causan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tiempos </a:t>
            </a:r>
            <a:r>
              <a:rPr sz="2400" dirty="0">
                <a:latin typeface="Calibri"/>
                <a:cs typeface="Calibri"/>
              </a:rPr>
              <a:t>muertos,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errores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y </a:t>
            </a:r>
            <a:r>
              <a:rPr sz="2400" dirty="0">
                <a:latin typeface="Calibri"/>
                <a:cs typeface="Calibri"/>
              </a:rPr>
              <a:t>problemas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difíciles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definir</a:t>
            </a:r>
            <a:endParaRPr sz="2400">
              <a:latin typeface="Calibri"/>
              <a:cs typeface="Calibri"/>
            </a:endParaRPr>
          </a:p>
          <a:p>
            <a:pPr marL="304800" marR="1900555" indent="-292735">
              <a:lnSpc>
                <a:spcPct val="90100"/>
              </a:lnSpc>
              <a:spcBef>
                <a:spcPts val="1005"/>
              </a:spcBef>
              <a:buFont typeface="Microsoft Sans Serif"/>
              <a:buChar char="•"/>
              <a:tabLst>
                <a:tab pos="304800" algn="l"/>
              </a:tabLst>
            </a:pPr>
            <a:r>
              <a:rPr sz="2400" dirty="0">
                <a:latin typeface="Calibri"/>
                <a:cs typeface="Calibri"/>
              </a:rPr>
              <a:t>Los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sistemas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UPS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resuelven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los </a:t>
            </a:r>
            <a:r>
              <a:rPr sz="2400" dirty="0">
                <a:latin typeface="Calibri"/>
                <a:cs typeface="Calibri"/>
              </a:rPr>
              <a:t>problemas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transitorios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con </a:t>
            </a:r>
            <a:r>
              <a:rPr sz="2400" spc="-10" dirty="0">
                <a:latin typeface="Calibri"/>
                <a:cs typeface="Calibri"/>
              </a:rPr>
              <a:t>eficiencia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278623" y="2325623"/>
            <a:ext cx="3100070" cy="2583180"/>
            <a:chOff x="7278623" y="2325623"/>
            <a:chExt cx="3100070" cy="258318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5595" y="2481071"/>
              <a:ext cx="2942844" cy="20071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16723" y="2363723"/>
              <a:ext cx="2828544" cy="18851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297673" y="2344673"/>
              <a:ext cx="2867025" cy="1923414"/>
            </a:xfrm>
            <a:custGeom>
              <a:avLst/>
              <a:gdLst/>
              <a:ahLst/>
              <a:cxnLst/>
              <a:rect l="l" t="t" r="r" b="b"/>
              <a:pathLst>
                <a:path w="2867025" h="1923414">
                  <a:moveTo>
                    <a:pt x="0" y="1923288"/>
                  </a:moveTo>
                  <a:lnTo>
                    <a:pt x="2866644" y="1923288"/>
                  </a:lnTo>
                  <a:lnTo>
                    <a:pt x="2866644" y="0"/>
                  </a:lnTo>
                  <a:lnTo>
                    <a:pt x="0" y="0"/>
                  </a:lnTo>
                  <a:lnTo>
                    <a:pt x="0" y="1923288"/>
                  </a:lnTo>
                  <a:close/>
                </a:path>
              </a:pathLst>
            </a:custGeom>
            <a:ln w="38100">
              <a:solidFill>
                <a:srgbClr val="0462C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01227" y="3584447"/>
              <a:ext cx="463092" cy="13242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76843" y="3560063"/>
              <a:ext cx="464820" cy="11187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93048" y="4720145"/>
              <a:ext cx="232409" cy="828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93048" y="4844510"/>
              <a:ext cx="232409" cy="414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4755" y="389915"/>
            <a:ext cx="901255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55" dirty="0"/>
              <a:t>Siete</a:t>
            </a:r>
            <a:r>
              <a:rPr sz="2500" spc="114" dirty="0"/>
              <a:t> </a:t>
            </a:r>
            <a:r>
              <a:rPr sz="2500" spc="90" dirty="0"/>
              <a:t>Tipos</a:t>
            </a:r>
            <a:r>
              <a:rPr sz="2500" spc="130" dirty="0"/>
              <a:t> de</a:t>
            </a:r>
            <a:r>
              <a:rPr sz="2500" spc="114" dirty="0"/>
              <a:t> </a:t>
            </a:r>
            <a:r>
              <a:rPr sz="2500" spc="120" dirty="0"/>
              <a:t>Perturbaciones</a:t>
            </a:r>
            <a:r>
              <a:rPr sz="2500" spc="130" dirty="0"/>
              <a:t> </a:t>
            </a:r>
            <a:r>
              <a:rPr sz="2500" spc="204" dirty="0"/>
              <a:t>a</a:t>
            </a:r>
            <a:r>
              <a:rPr sz="2500" spc="114" dirty="0"/>
              <a:t> </a:t>
            </a:r>
            <a:r>
              <a:rPr sz="2500" spc="145" dirty="0"/>
              <a:t>la</a:t>
            </a:r>
            <a:r>
              <a:rPr sz="2500" spc="120" dirty="0"/>
              <a:t> </a:t>
            </a:r>
            <a:r>
              <a:rPr sz="2500" spc="110" dirty="0"/>
              <a:t>Calidad</a:t>
            </a:r>
            <a:r>
              <a:rPr sz="2500" spc="120" dirty="0"/>
              <a:t> </a:t>
            </a:r>
            <a:r>
              <a:rPr sz="2500" spc="125" dirty="0"/>
              <a:t>de</a:t>
            </a:r>
            <a:r>
              <a:rPr sz="2500" spc="114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sp>
        <p:nvSpPr>
          <p:cNvPr id="3" name="object 3"/>
          <p:cNvSpPr/>
          <p:nvPr/>
        </p:nvSpPr>
        <p:spPr>
          <a:xfrm>
            <a:off x="1524761" y="2067305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0" y="495300"/>
                </a:moveTo>
                <a:lnTo>
                  <a:pt x="16436" y="453002"/>
                </a:lnTo>
                <a:lnTo>
                  <a:pt x="52680" y="419868"/>
                </a:lnTo>
                <a:lnTo>
                  <a:pt x="92888" y="395476"/>
                </a:lnTo>
                <a:lnTo>
                  <a:pt x="143940" y="371513"/>
                </a:lnTo>
                <a:lnTo>
                  <a:pt x="183858" y="355790"/>
                </a:lnTo>
                <a:lnTo>
                  <a:pt x="228384" y="340281"/>
                </a:lnTo>
                <a:lnTo>
                  <a:pt x="277431" y="324994"/>
                </a:lnTo>
                <a:lnTo>
                  <a:pt x="330915" y="309939"/>
                </a:lnTo>
                <a:lnTo>
                  <a:pt x="388751" y="295125"/>
                </a:lnTo>
                <a:lnTo>
                  <a:pt x="450854" y="280562"/>
                </a:lnTo>
                <a:lnTo>
                  <a:pt x="517138" y="266257"/>
                </a:lnTo>
                <a:lnTo>
                  <a:pt x="587519" y="252221"/>
                </a:lnTo>
                <a:lnTo>
                  <a:pt x="661911" y="238463"/>
                </a:lnTo>
                <a:lnTo>
                  <a:pt x="700584" y="231691"/>
                </a:lnTo>
                <a:lnTo>
                  <a:pt x="740229" y="224992"/>
                </a:lnTo>
                <a:lnTo>
                  <a:pt x="780834" y="218368"/>
                </a:lnTo>
                <a:lnTo>
                  <a:pt x="822388" y="211818"/>
                </a:lnTo>
                <a:lnTo>
                  <a:pt x="864882" y="205345"/>
                </a:lnTo>
                <a:lnTo>
                  <a:pt x="908303" y="198949"/>
                </a:lnTo>
                <a:lnTo>
                  <a:pt x="952643" y="192632"/>
                </a:lnTo>
                <a:lnTo>
                  <a:pt x="997889" y="186394"/>
                </a:lnTo>
                <a:lnTo>
                  <a:pt x="1044032" y="180238"/>
                </a:lnTo>
                <a:lnTo>
                  <a:pt x="1091061" y="174164"/>
                </a:lnTo>
                <a:lnTo>
                  <a:pt x="1138965" y="168173"/>
                </a:lnTo>
                <a:lnTo>
                  <a:pt x="1187733" y="162266"/>
                </a:lnTo>
                <a:lnTo>
                  <a:pt x="1237356" y="156446"/>
                </a:lnTo>
                <a:lnTo>
                  <a:pt x="1287821" y="150711"/>
                </a:lnTo>
                <a:lnTo>
                  <a:pt x="1339119" y="145065"/>
                </a:lnTo>
                <a:lnTo>
                  <a:pt x="1391239" y="139508"/>
                </a:lnTo>
                <a:lnTo>
                  <a:pt x="1444171" y="134041"/>
                </a:lnTo>
                <a:lnTo>
                  <a:pt x="1497903" y="128665"/>
                </a:lnTo>
                <a:lnTo>
                  <a:pt x="1552425" y="123382"/>
                </a:lnTo>
                <a:lnTo>
                  <a:pt x="1607726" y="118193"/>
                </a:lnTo>
                <a:lnTo>
                  <a:pt x="1663796" y="113098"/>
                </a:lnTo>
                <a:lnTo>
                  <a:pt x="1720624" y="108100"/>
                </a:lnTo>
                <a:lnTo>
                  <a:pt x="1778200" y="103198"/>
                </a:lnTo>
                <a:lnTo>
                  <a:pt x="1836513" y="98395"/>
                </a:lnTo>
                <a:lnTo>
                  <a:pt x="1895551" y="93691"/>
                </a:lnTo>
                <a:lnTo>
                  <a:pt x="1955306" y="89088"/>
                </a:lnTo>
                <a:lnTo>
                  <a:pt x="2015765" y="84586"/>
                </a:lnTo>
                <a:lnTo>
                  <a:pt x="2076918" y="80187"/>
                </a:lnTo>
                <a:lnTo>
                  <a:pt x="2138755" y="75893"/>
                </a:lnTo>
                <a:lnTo>
                  <a:pt x="2201265" y="71703"/>
                </a:lnTo>
                <a:lnTo>
                  <a:pt x="2264438" y="67620"/>
                </a:lnTo>
                <a:lnTo>
                  <a:pt x="2328262" y="63644"/>
                </a:lnTo>
                <a:lnTo>
                  <a:pt x="2392727" y="59777"/>
                </a:lnTo>
                <a:lnTo>
                  <a:pt x="2457822" y="56020"/>
                </a:lnTo>
                <a:lnTo>
                  <a:pt x="2523538" y="52374"/>
                </a:lnTo>
                <a:lnTo>
                  <a:pt x="2589862" y="48840"/>
                </a:lnTo>
                <a:lnTo>
                  <a:pt x="2656785" y="45419"/>
                </a:lnTo>
                <a:lnTo>
                  <a:pt x="2724296" y="42112"/>
                </a:lnTo>
                <a:lnTo>
                  <a:pt x="2792384" y="38921"/>
                </a:lnTo>
                <a:lnTo>
                  <a:pt x="2861039" y="35847"/>
                </a:lnTo>
                <a:lnTo>
                  <a:pt x="2930249" y="32890"/>
                </a:lnTo>
                <a:lnTo>
                  <a:pt x="3000005" y="30053"/>
                </a:lnTo>
                <a:lnTo>
                  <a:pt x="3070296" y="27336"/>
                </a:lnTo>
                <a:lnTo>
                  <a:pt x="3141110" y="24740"/>
                </a:lnTo>
                <a:lnTo>
                  <a:pt x="3212438" y="22266"/>
                </a:lnTo>
                <a:lnTo>
                  <a:pt x="3284269" y="19916"/>
                </a:lnTo>
                <a:lnTo>
                  <a:pt x="3356592" y="17691"/>
                </a:lnTo>
                <a:lnTo>
                  <a:pt x="3429396" y="15592"/>
                </a:lnTo>
                <a:lnTo>
                  <a:pt x="3502671" y="13620"/>
                </a:lnTo>
                <a:lnTo>
                  <a:pt x="3576406" y="11776"/>
                </a:lnTo>
                <a:lnTo>
                  <a:pt x="3650591" y="10062"/>
                </a:lnTo>
                <a:lnTo>
                  <a:pt x="3725215" y="8478"/>
                </a:lnTo>
                <a:lnTo>
                  <a:pt x="3800267" y="7026"/>
                </a:lnTo>
                <a:lnTo>
                  <a:pt x="3875736" y="5706"/>
                </a:lnTo>
                <a:lnTo>
                  <a:pt x="3951613" y="4521"/>
                </a:lnTo>
                <a:lnTo>
                  <a:pt x="4027886" y="3471"/>
                </a:lnTo>
                <a:lnTo>
                  <a:pt x="4104544" y="2557"/>
                </a:lnTo>
                <a:lnTo>
                  <a:pt x="4181578" y="1780"/>
                </a:lnTo>
                <a:lnTo>
                  <a:pt x="4258976" y="1142"/>
                </a:lnTo>
                <a:lnTo>
                  <a:pt x="4336728" y="644"/>
                </a:lnTo>
                <a:lnTo>
                  <a:pt x="4414823" y="287"/>
                </a:lnTo>
                <a:lnTo>
                  <a:pt x="4493250" y="71"/>
                </a:lnTo>
                <a:lnTo>
                  <a:pt x="4572000" y="0"/>
                </a:lnTo>
                <a:lnTo>
                  <a:pt x="4650749" y="71"/>
                </a:lnTo>
                <a:lnTo>
                  <a:pt x="4729176" y="287"/>
                </a:lnTo>
                <a:lnTo>
                  <a:pt x="4807271" y="644"/>
                </a:lnTo>
                <a:lnTo>
                  <a:pt x="4885023" y="1142"/>
                </a:lnTo>
                <a:lnTo>
                  <a:pt x="4962421" y="1780"/>
                </a:lnTo>
                <a:lnTo>
                  <a:pt x="5039455" y="2557"/>
                </a:lnTo>
                <a:lnTo>
                  <a:pt x="5116113" y="3471"/>
                </a:lnTo>
                <a:lnTo>
                  <a:pt x="5192386" y="4521"/>
                </a:lnTo>
                <a:lnTo>
                  <a:pt x="5268263" y="5706"/>
                </a:lnTo>
                <a:lnTo>
                  <a:pt x="5343732" y="7026"/>
                </a:lnTo>
                <a:lnTo>
                  <a:pt x="5418784" y="8478"/>
                </a:lnTo>
                <a:lnTo>
                  <a:pt x="5493408" y="10062"/>
                </a:lnTo>
                <a:lnTo>
                  <a:pt x="5567593" y="11776"/>
                </a:lnTo>
                <a:lnTo>
                  <a:pt x="5641328" y="13620"/>
                </a:lnTo>
                <a:lnTo>
                  <a:pt x="5714603" y="15592"/>
                </a:lnTo>
                <a:lnTo>
                  <a:pt x="5787407" y="17691"/>
                </a:lnTo>
                <a:lnTo>
                  <a:pt x="5859730" y="19916"/>
                </a:lnTo>
                <a:lnTo>
                  <a:pt x="5931561" y="22266"/>
                </a:lnTo>
                <a:lnTo>
                  <a:pt x="6002889" y="24740"/>
                </a:lnTo>
                <a:lnTo>
                  <a:pt x="6073703" y="27336"/>
                </a:lnTo>
                <a:lnTo>
                  <a:pt x="6143994" y="30053"/>
                </a:lnTo>
                <a:lnTo>
                  <a:pt x="6213750" y="32890"/>
                </a:lnTo>
                <a:lnTo>
                  <a:pt x="6282960" y="35847"/>
                </a:lnTo>
                <a:lnTo>
                  <a:pt x="6351615" y="38921"/>
                </a:lnTo>
                <a:lnTo>
                  <a:pt x="6419703" y="42112"/>
                </a:lnTo>
                <a:lnTo>
                  <a:pt x="6487214" y="45419"/>
                </a:lnTo>
                <a:lnTo>
                  <a:pt x="6554137" y="48840"/>
                </a:lnTo>
                <a:lnTo>
                  <a:pt x="6620461" y="52374"/>
                </a:lnTo>
                <a:lnTo>
                  <a:pt x="6686177" y="56020"/>
                </a:lnTo>
                <a:lnTo>
                  <a:pt x="6751272" y="59777"/>
                </a:lnTo>
                <a:lnTo>
                  <a:pt x="6815737" y="63644"/>
                </a:lnTo>
                <a:lnTo>
                  <a:pt x="6879561" y="67620"/>
                </a:lnTo>
                <a:lnTo>
                  <a:pt x="6942734" y="71703"/>
                </a:lnTo>
                <a:lnTo>
                  <a:pt x="7005244" y="75893"/>
                </a:lnTo>
                <a:lnTo>
                  <a:pt x="7067081" y="80187"/>
                </a:lnTo>
                <a:lnTo>
                  <a:pt x="7128234" y="84586"/>
                </a:lnTo>
                <a:lnTo>
                  <a:pt x="7188693" y="89088"/>
                </a:lnTo>
                <a:lnTo>
                  <a:pt x="7248448" y="93691"/>
                </a:lnTo>
                <a:lnTo>
                  <a:pt x="7307486" y="98395"/>
                </a:lnTo>
                <a:lnTo>
                  <a:pt x="7365799" y="103198"/>
                </a:lnTo>
                <a:lnTo>
                  <a:pt x="7423375" y="108100"/>
                </a:lnTo>
                <a:lnTo>
                  <a:pt x="7480203" y="113098"/>
                </a:lnTo>
                <a:lnTo>
                  <a:pt x="7536273" y="118193"/>
                </a:lnTo>
                <a:lnTo>
                  <a:pt x="7591574" y="123382"/>
                </a:lnTo>
                <a:lnTo>
                  <a:pt x="7646096" y="128665"/>
                </a:lnTo>
                <a:lnTo>
                  <a:pt x="7699828" y="134041"/>
                </a:lnTo>
                <a:lnTo>
                  <a:pt x="7752760" y="139508"/>
                </a:lnTo>
                <a:lnTo>
                  <a:pt x="7804880" y="145065"/>
                </a:lnTo>
                <a:lnTo>
                  <a:pt x="7856178" y="150711"/>
                </a:lnTo>
                <a:lnTo>
                  <a:pt x="7906643" y="156446"/>
                </a:lnTo>
                <a:lnTo>
                  <a:pt x="7956266" y="162266"/>
                </a:lnTo>
                <a:lnTo>
                  <a:pt x="8005034" y="168173"/>
                </a:lnTo>
                <a:lnTo>
                  <a:pt x="8052938" y="174164"/>
                </a:lnTo>
                <a:lnTo>
                  <a:pt x="8099967" y="180238"/>
                </a:lnTo>
                <a:lnTo>
                  <a:pt x="8146110" y="186394"/>
                </a:lnTo>
                <a:lnTo>
                  <a:pt x="8191356" y="192632"/>
                </a:lnTo>
                <a:lnTo>
                  <a:pt x="8235696" y="198949"/>
                </a:lnTo>
                <a:lnTo>
                  <a:pt x="8279117" y="205345"/>
                </a:lnTo>
                <a:lnTo>
                  <a:pt x="8321611" y="211818"/>
                </a:lnTo>
                <a:lnTo>
                  <a:pt x="8363165" y="218368"/>
                </a:lnTo>
                <a:lnTo>
                  <a:pt x="8403770" y="224992"/>
                </a:lnTo>
                <a:lnTo>
                  <a:pt x="8443415" y="231691"/>
                </a:lnTo>
                <a:lnTo>
                  <a:pt x="8482088" y="238463"/>
                </a:lnTo>
                <a:lnTo>
                  <a:pt x="8519780" y="245307"/>
                </a:lnTo>
                <a:lnTo>
                  <a:pt x="8592177" y="259205"/>
                </a:lnTo>
                <a:lnTo>
                  <a:pt x="8660520" y="273376"/>
                </a:lnTo>
                <a:lnTo>
                  <a:pt x="8724725" y="287812"/>
                </a:lnTo>
                <a:lnTo>
                  <a:pt x="8784705" y="302502"/>
                </a:lnTo>
                <a:lnTo>
                  <a:pt x="8840375" y="317437"/>
                </a:lnTo>
                <a:lnTo>
                  <a:pt x="8891652" y="332609"/>
                </a:lnTo>
                <a:lnTo>
                  <a:pt x="8938449" y="348008"/>
                </a:lnTo>
                <a:lnTo>
                  <a:pt x="8980681" y="363625"/>
                </a:lnTo>
                <a:lnTo>
                  <a:pt x="9018264" y="379451"/>
                </a:lnTo>
                <a:lnTo>
                  <a:pt x="9065733" y="403561"/>
                </a:lnTo>
                <a:lnTo>
                  <a:pt x="9102262" y="428088"/>
                </a:lnTo>
                <a:lnTo>
                  <a:pt x="9133452" y="461387"/>
                </a:lnTo>
                <a:lnTo>
                  <a:pt x="9144000" y="495300"/>
                </a:lnTo>
                <a:lnTo>
                  <a:pt x="9143335" y="503831"/>
                </a:lnTo>
                <a:lnTo>
                  <a:pt x="9120394" y="545943"/>
                </a:lnTo>
                <a:lnTo>
                  <a:pt x="9091319" y="570731"/>
                </a:lnTo>
                <a:lnTo>
                  <a:pt x="9051111" y="595123"/>
                </a:lnTo>
                <a:lnTo>
                  <a:pt x="9000059" y="619086"/>
                </a:lnTo>
                <a:lnTo>
                  <a:pt x="8960141" y="634809"/>
                </a:lnTo>
                <a:lnTo>
                  <a:pt x="8915615" y="650318"/>
                </a:lnTo>
                <a:lnTo>
                  <a:pt x="8866568" y="665605"/>
                </a:lnTo>
                <a:lnTo>
                  <a:pt x="8813084" y="680660"/>
                </a:lnTo>
                <a:lnTo>
                  <a:pt x="8755248" y="695474"/>
                </a:lnTo>
                <a:lnTo>
                  <a:pt x="8693145" y="710037"/>
                </a:lnTo>
                <a:lnTo>
                  <a:pt x="8626861" y="724342"/>
                </a:lnTo>
                <a:lnTo>
                  <a:pt x="8556480" y="738378"/>
                </a:lnTo>
                <a:lnTo>
                  <a:pt x="8482088" y="752136"/>
                </a:lnTo>
                <a:lnTo>
                  <a:pt x="8443415" y="758908"/>
                </a:lnTo>
                <a:lnTo>
                  <a:pt x="8403770" y="765607"/>
                </a:lnTo>
                <a:lnTo>
                  <a:pt x="8363165" y="772231"/>
                </a:lnTo>
                <a:lnTo>
                  <a:pt x="8321611" y="778781"/>
                </a:lnTo>
                <a:lnTo>
                  <a:pt x="8279117" y="785254"/>
                </a:lnTo>
                <a:lnTo>
                  <a:pt x="8235696" y="791650"/>
                </a:lnTo>
                <a:lnTo>
                  <a:pt x="8191356" y="797967"/>
                </a:lnTo>
                <a:lnTo>
                  <a:pt x="8146110" y="804205"/>
                </a:lnTo>
                <a:lnTo>
                  <a:pt x="8099967" y="810361"/>
                </a:lnTo>
                <a:lnTo>
                  <a:pt x="8052938" y="816435"/>
                </a:lnTo>
                <a:lnTo>
                  <a:pt x="8005034" y="822426"/>
                </a:lnTo>
                <a:lnTo>
                  <a:pt x="7956266" y="828333"/>
                </a:lnTo>
                <a:lnTo>
                  <a:pt x="7906643" y="834153"/>
                </a:lnTo>
                <a:lnTo>
                  <a:pt x="7856178" y="839888"/>
                </a:lnTo>
                <a:lnTo>
                  <a:pt x="7804880" y="845534"/>
                </a:lnTo>
                <a:lnTo>
                  <a:pt x="7752760" y="851091"/>
                </a:lnTo>
                <a:lnTo>
                  <a:pt x="7699828" y="856558"/>
                </a:lnTo>
                <a:lnTo>
                  <a:pt x="7646096" y="861934"/>
                </a:lnTo>
                <a:lnTo>
                  <a:pt x="7591574" y="867217"/>
                </a:lnTo>
                <a:lnTo>
                  <a:pt x="7536273" y="872406"/>
                </a:lnTo>
                <a:lnTo>
                  <a:pt x="7480203" y="877501"/>
                </a:lnTo>
                <a:lnTo>
                  <a:pt x="7423375" y="882499"/>
                </a:lnTo>
                <a:lnTo>
                  <a:pt x="7365799" y="887401"/>
                </a:lnTo>
                <a:lnTo>
                  <a:pt x="7307486" y="892204"/>
                </a:lnTo>
                <a:lnTo>
                  <a:pt x="7248448" y="896908"/>
                </a:lnTo>
                <a:lnTo>
                  <a:pt x="7188693" y="901511"/>
                </a:lnTo>
                <a:lnTo>
                  <a:pt x="7128234" y="906013"/>
                </a:lnTo>
                <a:lnTo>
                  <a:pt x="7067081" y="910412"/>
                </a:lnTo>
                <a:lnTo>
                  <a:pt x="7005244" y="914706"/>
                </a:lnTo>
                <a:lnTo>
                  <a:pt x="6942734" y="918896"/>
                </a:lnTo>
                <a:lnTo>
                  <a:pt x="6879561" y="922979"/>
                </a:lnTo>
                <a:lnTo>
                  <a:pt x="6815737" y="926955"/>
                </a:lnTo>
                <a:lnTo>
                  <a:pt x="6751272" y="930822"/>
                </a:lnTo>
                <a:lnTo>
                  <a:pt x="6686177" y="934579"/>
                </a:lnTo>
                <a:lnTo>
                  <a:pt x="6620461" y="938225"/>
                </a:lnTo>
                <a:lnTo>
                  <a:pt x="6554137" y="941759"/>
                </a:lnTo>
                <a:lnTo>
                  <a:pt x="6487214" y="945180"/>
                </a:lnTo>
                <a:lnTo>
                  <a:pt x="6419703" y="948487"/>
                </a:lnTo>
                <a:lnTo>
                  <a:pt x="6351615" y="951678"/>
                </a:lnTo>
                <a:lnTo>
                  <a:pt x="6282960" y="954752"/>
                </a:lnTo>
                <a:lnTo>
                  <a:pt x="6213750" y="957709"/>
                </a:lnTo>
                <a:lnTo>
                  <a:pt x="6143994" y="960546"/>
                </a:lnTo>
                <a:lnTo>
                  <a:pt x="6073703" y="963263"/>
                </a:lnTo>
                <a:lnTo>
                  <a:pt x="6002889" y="965859"/>
                </a:lnTo>
                <a:lnTo>
                  <a:pt x="5931561" y="968333"/>
                </a:lnTo>
                <a:lnTo>
                  <a:pt x="5859730" y="970683"/>
                </a:lnTo>
                <a:lnTo>
                  <a:pt x="5787407" y="972908"/>
                </a:lnTo>
                <a:lnTo>
                  <a:pt x="5714603" y="975007"/>
                </a:lnTo>
                <a:lnTo>
                  <a:pt x="5641328" y="976979"/>
                </a:lnTo>
                <a:lnTo>
                  <a:pt x="5567593" y="978823"/>
                </a:lnTo>
                <a:lnTo>
                  <a:pt x="5493408" y="980537"/>
                </a:lnTo>
                <a:lnTo>
                  <a:pt x="5418784" y="982121"/>
                </a:lnTo>
                <a:lnTo>
                  <a:pt x="5343732" y="983573"/>
                </a:lnTo>
                <a:lnTo>
                  <a:pt x="5268263" y="984893"/>
                </a:lnTo>
                <a:lnTo>
                  <a:pt x="5192386" y="986078"/>
                </a:lnTo>
                <a:lnTo>
                  <a:pt x="5116113" y="987128"/>
                </a:lnTo>
                <a:lnTo>
                  <a:pt x="5039455" y="988042"/>
                </a:lnTo>
                <a:lnTo>
                  <a:pt x="4962421" y="988819"/>
                </a:lnTo>
                <a:lnTo>
                  <a:pt x="4885023" y="989457"/>
                </a:lnTo>
                <a:lnTo>
                  <a:pt x="4807271" y="989955"/>
                </a:lnTo>
                <a:lnTo>
                  <a:pt x="4729176" y="990312"/>
                </a:lnTo>
                <a:lnTo>
                  <a:pt x="4650749" y="990528"/>
                </a:lnTo>
                <a:lnTo>
                  <a:pt x="4572000" y="990600"/>
                </a:lnTo>
                <a:lnTo>
                  <a:pt x="4493250" y="990528"/>
                </a:lnTo>
                <a:lnTo>
                  <a:pt x="4414823" y="990312"/>
                </a:lnTo>
                <a:lnTo>
                  <a:pt x="4336728" y="989955"/>
                </a:lnTo>
                <a:lnTo>
                  <a:pt x="4258976" y="989457"/>
                </a:lnTo>
                <a:lnTo>
                  <a:pt x="4181578" y="988819"/>
                </a:lnTo>
                <a:lnTo>
                  <a:pt x="4104544" y="988042"/>
                </a:lnTo>
                <a:lnTo>
                  <a:pt x="4027886" y="987128"/>
                </a:lnTo>
                <a:lnTo>
                  <a:pt x="3951613" y="986078"/>
                </a:lnTo>
                <a:lnTo>
                  <a:pt x="3875736" y="984893"/>
                </a:lnTo>
                <a:lnTo>
                  <a:pt x="3800267" y="983573"/>
                </a:lnTo>
                <a:lnTo>
                  <a:pt x="3725215" y="982121"/>
                </a:lnTo>
                <a:lnTo>
                  <a:pt x="3650591" y="980537"/>
                </a:lnTo>
                <a:lnTo>
                  <a:pt x="3576406" y="978823"/>
                </a:lnTo>
                <a:lnTo>
                  <a:pt x="3502671" y="976979"/>
                </a:lnTo>
                <a:lnTo>
                  <a:pt x="3429396" y="975007"/>
                </a:lnTo>
                <a:lnTo>
                  <a:pt x="3356592" y="972908"/>
                </a:lnTo>
                <a:lnTo>
                  <a:pt x="3284269" y="970683"/>
                </a:lnTo>
                <a:lnTo>
                  <a:pt x="3212438" y="968333"/>
                </a:lnTo>
                <a:lnTo>
                  <a:pt x="3141110" y="965859"/>
                </a:lnTo>
                <a:lnTo>
                  <a:pt x="3070296" y="963263"/>
                </a:lnTo>
                <a:lnTo>
                  <a:pt x="3000005" y="960546"/>
                </a:lnTo>
                <a:lnTo>
                  <a:pt x="2930249" y="957709"/>
                </a:lnTo>
                <a:lnTo>
                  <a:pt x="2861039" y="954752"/>
                </a:lnTo>
                <a:lnTo>
                  <a:pt x="2792384" y="951678"/>
                </a:lnTo>
                <a:lnTo>
                  <a:pt x="2724296" y="948487"/>
                </a:lnTo>
                <a:lnTo>
                  <a:pt x="2656785" y="945180"/>
                </a:lnTo>
                <a:lnTo>
                  <a:pt x="2589862" y="941759"/>
                </a:lnTo>
                <a:lnTo>
                  <a:pt x="2523538" y="938225"/>
                </a:lnTo>
                <a:lnTo>
                  <a:pt x="2457822" y="934579"/>
                </a:lnTo>
                <a:lnTo>
                  <a:pt x="2392727" y="930822"/>
                </a:lnTo>
                <a:lnTo>
                  <a:pt x="2328262" y="926955"/>
                </a:lnTo>
                <a:lnTo>
                  <a:pt x="2264438" y="922979"/>
                </a:lnTo>
                <a:lnTo>
                  <a:pt x="2201265" y="918896"/>
                </a:lnTo>
                <a:lnTo>
                  <a:pt x="2138755" y="914706"/>
                </a:lnTo>
                <a:lnTo>
                  <a:pt x="2076918" y="910412"/>
                </a:lnTo>
                <a:lnTo>
                  <a:pt x="2015765" y="906013"/>
                </a:lnTo>
                <a:lnTo>
                  <a:pt x="1955306" y="901511"/>
                </a:lnTo>
                <a:lnTo>
                  <a:pt x="1895551" y="896908"/>
                </a:lnTo>
                <a:lnTo>
                  <a:pt x="1836513" y="892204"/>
                </a:lnTo>
                <a:lnTo>
                  <a:pt x="1778200" y="887401"/>
                </a:lnTo>
                <a:lnTo>
                  <a:pt x="1720624" y="882499"/>
                </a:lnTo>
                <a:lnTo>
                  <a:pt x="1663796" y="877501"/>
                </a:lnTo>
                <a:lnTo>
                  <a:pt x="1607726" y="872406"/>
                </a:lnTo>
                <a:lnTo>
                  <a:pt x="1552425" y="867217"/>
                </a:lnTo>
                <a:lnTo>
                  <a:pt x="1497903" y="861934"/>
                </a:lnTo>
                <a:lnTo>
                  <a:pt x="1444171" y="856558"/>
                </a:lnTo>
                <a:lnTo>
                  <a:pt x="1391239" y="851091"/>
                </a:lnTo>
                <a:lnTo>
                  <a:pt x="1339119" y="845534"/>
                </a:lnTo>
                <a:lnTo>
                  <a:pt x="1287821" y="839888"/>
                </a:lnTo>
                <a:lnTo>
                  <a:pt x="1237356" y="834153"/>
                </a:lnTo>
                <a:lnTo>
                  <a:pt x="1187733" y="828333"/>
                </a:lnTo>
                <a:lnTo>
                  <a:pt x="1138965" y="822426"/>
                </a:lnTo>
                <a:lnTo>
                  <a:pt x="1091061" y="816435"/>
                </a:lnTo>
                <a:lnTo>
                  <a:pt x="1044032" y="810361"/>
                </a:lnTo>
                <a:lnTo>
                  <a:pt x="997889" y="804205"/>
                </a:lnTo>
                <a:lnTo>
                  <a:pt x="952643" y="797967"/>
                </a:lnTo>
                <a:lnTo>
                  <a:pt x="908303" y="791650"/>
                </a:lnTo>
                <a:lnTo>
                  <a:pt x="864882" y="785254"/>
                </a:lnTo>
                <a:lnTo>
                  <a:pt x="822388" y="778781"/>
                </a:lnTo>
                <a:lnTo>
                  <a:pt x="780834" y="772231"/>
                </a:lnTo>
                <a:lnTo>
                  <a:pt x="740229" y="765607"/>
                </a:lnTo>
                <a:lnTo>
                  <a:pt x="700584" y="758908"/>
                </a:lnTo>
                <a:lnTo>
                  <a:pt x="661911" y="752136"/>
                </a:lnTo>
                <a:lnTo>
                  <a:pt x="624219" y="745292"/>
                </a:lnTo>
                <a:lnTo>
                  <a:pt x="551822" y="731394"/>
                </a:lnTo>
                <a:lnTo>
                  <a:pt x="483479" y="717223"/>
                </a:lnTo>
                <a:lnTo>
                  <a:pt x="419274" y="702787"/>
                </a:lnTo>
                <a:lnTo>
                  <a:pt x="359294" y="688097"/>
                </a:lnTo>
                <a:lnTo>
                  <a:pt x="303624" y="673162"/>
                </a:lnTo>
                <a:lnTo>
                  <a:pt x="252347" y="657990"/>
                </a:lnTo>
                <a:lnTo>
                  <a:pt x="205550" y="642591"/>
                </a:lnTo>
                <a:lnTo>
                  <a:pt x="163318" y="626974"/>
                </a:lnTo>
                <a:lnTo>
                  <a:pt x="125735" y="611148"/>
                </a:lnTo>
                <a:lnTo>
                  <a:pt x="78266" y="587038"/>
                </a:lnTo>
                <a:lnTo>
                  <a:pt x="41737" y="562511"/>
                </a:lnTo>
                <a:lnTo>
                  <a:pt x="10547" y="529212"/>
                </a:lnTo>
                <a:lnTo>
                  <a:pt x="0" y="495300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44528" y="1204200"/>
          <a:ext cx="8057515" cy="458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marL="91376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Categoría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Duración</a:t>
                      </a:r>
                      <a:r>
                        <a:rPr sz="2450" b="1" u="sng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Típica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Tipos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Transitorios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ciclo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Impulsivo,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Oscilatorio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99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1/2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ciclo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  <a:spcBef>
                          <a:spcPts val="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Sags,</a:t>
                      </a:r>
                      <a:r>
                        <a:rPr sz="1600" spc="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Swells, Interrupciones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75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Subvoltajes, sobrevoltajes, Interrupciones Sostenidas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Desbalance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41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Distorsión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FO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Armónicos,</a:t>
                      </a:r>
                      <a:r>
                        <a:rPr sz="160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Marcas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Fluctuaciones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Intermitente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61242" y="6510325"/>
            <a:ext cx="19494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4D4D4D"/>
                </a:solidFill>
                <a:latin typeface="Microsoft Sans Serif"/>
                <a:cs typeface="Microsoft Sans Serif"/>
              </a:rPr>
              <a:t>124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7503" y="6510325"/>
            <a:ext cx="22955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5F5F5F"/>
                </a:solidFill>
                <a:latin typeface="Microsoft Sans Serif"/>
                <a:cs typeface="Microsoft Sans Serif"/>
              </a:rPr>
              <a:t>Schneider</a:t>
            </a:r>
            <a:r>
              <a:rPr sz="800" spc="-15" dirty="0">
                <a:solidFill>
                  <a:srgbClr val="5F5F5F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5F5F5F"/>
                </a:solidFill>
                <a:latin typeface="Microsoft Sans Serif"/>
                <a:cs typeface="Microsoft Sans Serif"/>
              </a:rPr>
              <a:t>electric</a:t>
            </a:r>
            <a:r>
              <a:rPr sz="800" spc="-35" dirty="0">
                <a:solidFill>
                  <a:srgbClr val="5F5F5F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5F5F5F"/>
                </a:solidFill>
                <a:latin typeface="Microsoft Sans Serif"/>
                <a:cs typeface="Microsoft Sans Serif"/>
              </a:rPr>
              <a:t>Seminario</a:t>
            </a:r>
            <a:r>
              <a:rPr sz="800" spc="-30" dirty="0">
                <a:solidFill>
                  <a:srgbClr val="5F5F5F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5F5F5F"/>
                </a:solidFill>
                <a:latin typeface="Microsoft Sans Serif"/>
                <a:cs typeface="Microsoft Sans Serif"/>
              </a:rPr>
              <a:t>Neuquen</a:t>
            </a:r>
            <a:r>
              <a:rPr sz="800" spc="5" dirty="0">
                <a:solidFill>
                  <a:srgbClr val="5F5F5F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5F5F5F"/>
                </a:solidFill>
                <a:latin typeface="Microsoft Sans Serif"/>
                <a:cs typeface="Microsoft Sans Serif"/>
              </a:rPr>
              <a:t>Junio</a:t>
            </a:r>
            <a:r>
              <a:rPr sz="800" spc="-20" dirty="0">
                <a:solidFill>
                  <a:srgbClr val="5F5F5F"/>
                </a:solidFill>
                <a:latin typeface="Microsoft Sans Serif"/>
                <a:cs typeface="Microsoft Sans Serif"/>
              </a:rPr>
              <a:t> 2012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21801" y="985837"/>
            <a:ext cx="7914640" cy="5194300"/>
            <a:chOff x="2221801" y="985837"/>
            <a:chExt cx="7914640" cy="5194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42654" y="3451098"/>
              <a:ext cx="169164" cy="27279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042654" y="3451098"/>
              <a:ext cx="169545" cy="2727960"/>
            </a:xfrm>
            <a:custGeom>
              <a:avLst/>
              <a:gdLst/>
              <a:ahLst/>
              <a:cxnLst/>
              <a:rect l="l" t="t" r="r" b="b"/>
              <a:pathLst>
                <a:path w="169545" h="2727960">
                  <a:moveTo>
                    <a:pt x="0" y="2727960"/>
                  </a:moveTo>
                  <a:lnTo>
                    <a:pt x="169164" y="2727960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272796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3796" y="3553967"/>
              <a:ext cx="1615058" cy="45021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273796" y="3553967"/>
              <a:ext cx="1615440" cy="450215"/>
            </a:xfrm>
            <a:custGeom>
              <a:avLst/>
              <a:gdLst/>
              <a:ahLst/>
              <a:cxnLst/>
              <a:rect l="l" t="t" r="r" b="b"/>
              <a:pathLst>
                <a:path w="1615440" h="450214">
                  <a:moveTo>
                    <a:pt x="0" y="333502"/>
                  </a:moveTo>
                  <a:lnTo>
                    <a:pt x="25526" y="296164"/>
                  </a:lnTo>
                  <a:lnTo>
                    <a:pt x="1592960" y="0"/>
                  </a:lnTo>
                  <a:lnTo>
                    <a:pt x="1615058" y="116713"/>
                  </a:lnTo>
                  <a:lnTo>
                    <a:pt x="1589404" y="154178"/>
                  </a:lnTo>
                  <a:lnTo>
                    <a:pt x="21971" y="450215"/>
                  </a:lnTo>
                  <a:lnTo>
                    <a:pt x="0" y="333502"/>
                  </a:lnTo>
                  <a:close/>
                </a:path>
                <a:path w="1615440" h="450214">
                  <a:moveTo>
                    <a:pt x="0" y="333502"/>
                  </a:moveTo>
                  <a:lnTo>
                    <a:pt x="1567433" y="37465"/>
                  </a:lnTo>
                  <a:lnTo>
                    <a:pt x="1592960" y="0"/>
                  </a:lnTo>
                </a:path>
                <a:path w="1615440" h="450214">
                  <a:moveTo>
                    <a:pt x="1567433" y="37465"/>
                  </a:moveTo>
                  <a:lnTo>
                    <a:pt x="1589404" y="1541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49639" y="1740146"/>
              <a:ext cx="1171209" cy="12519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89148" y="4520184"/>
              <a:ext cx="6042660" cy="1388745"/>
            </a:xfrm>
            <a:custGeom>
              <a:avLst/>
              <a:gdLst/>
              <a:ahLst/>
              <a:cxnLst/>
              <a:rect l="l" t="t" r="r" b="b"/>
              <a:pathLst>
                <a:path w="6042659" h="1388745">
                  <a:moveTo>
                    <a:pt x="1625346" y="0"/>
                  </a:moveTo>
                  <a:lnTo>
                    <a:pt x="703452" y="112649"/>
                  </a:lnTo>
                  <a:lnTo>
                    <a:pt x="0" y="79375"/>
                  </a:lnTo>
                  <a:lnTo>
                    <a:pt x="134874" y="963168"/>
                  </a:lnTo>
                  <a:lnTo>
                    <a:pt x="6042659" y="1388364"/>
                  </a:lnTo>
                  <a:lnTo>
                    <a:pt x="5856478" y="1210652"/>
                  </a:lnTo>
                  <a:lnTo>
                    <a:pt x="4625467" y="974217"/>
                  </a:lnTo>
                  <a:lnTo>
                    <a:pt x="3901440" y="515620"/>
                  </a:lnTo>
                  <a:lnTo>
                    <a:pt x="3652266" y="380746"/>
                  </a:lnTo>
                  <a:lnTo>
                    <a:pt x="2545715" y="101600"/>
                  </a:lnTo>
                  <a:lnTo>
                    <a:pt x="1625346" y="0"/>
                  </a:lnTo>
                  <a:close/>
                </a:path>
              </a:pathLst>
            </a:custGeom>
            <a:solidFill>
              <a:srgbClr val="008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89148" y="4520184"/>
              <a:ext cx="6042660" cy="1388745"/>
            </a:xfrm>
            <a:custGeom>
              <a:avLst/>
              <a:gdLst/>
              <a:ahLst/>
              <a:cxnLst/>
              <a:rect l="l" t="t" r="r" b="b"/>
              <a:pathLst>
                <a:path w="6042659" h="1388745">
                  <a:moveTo>
                    <a:pt x="5856478" y="1210652"/>
                  </a:moveTo>
                  <a:lnTo>
                    <a:pt x="4625467" y="974217"/>
                  </a:lnTo>
                  <a:lnTo>
                    <a:pt x="3901440" y="515620"/>
                  </a:lnTo>
                  <a:lnTo>
                    <a:pt x="3652266" y="380746"/>
                  </a:lnTo>
                  <a:lnTo>
                    <a:pt x="2545715" y="101600"/>
                  </a:lnTo>
                  <a:lnTo>
                    <a:pt x="1625346" y="0"/>
                  </a:lnTo>
                  <a:lnTo>
                    <a:pt x="703452" y="112649"/>
                  </a:lnTo>
                  <a:lnTo>
                    <a:pt x="0" y="79375"/>
                  </a:lnTo>
                  <a:lnTo>
                    <a:pt x="134874" y="963168"/>
                  </a:lnTo>
                  <a:lnTo>
                    <a:pt x="6042659" y="1388364"/>
                  </a:lnTo>
                  <a:lnTo>
                    <a:pt x="5856478" y="12106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50948" y="999744"/>
              <a:ext cx="7880604" cy="486308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250948" y="999744"/>
              <a:ext cx="7880984" cy="4863465"/>
            </a:xfrm>
            <a:custGeom>
              <a:avLst/>
              <a:gdLst/>
              <a:ahLst/>
              <a:cxnLst/>
              <a:rect l="l" t="t" r="r" b="b"/>
              <a:pathLst>
                <a:path w="7880984" h="4863465">
                  <a:moveTo>
                    <a:pt x="0" y="4863084"/>
                  </a:moveTo>
                  <a:lnTo>
                    <a:pt x="7880604" y="4863084"/>
                  </a:lnTo>
                  <a:lnTo>
                    <a:pt x="7880604" y="0"/>
                  </a:lnTo>
                  <a:lnTo>
                    <a:pt x="0" y="0"/>
                  </a:lnTo>
                  <a:lnTo>
                    <a:pt x="0" y="486308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65470" y="2701289"/>
              <a:ext cx="117348" cy="19476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65470" y="2701289"/>
              <a:ext cx="117475" cy="1948180"/>
            </a:xfrm>
            <a:custGeom>
              <a:avLst/>
              <a:gdLst/>
              <a:ahLst/>
              <a:cxnLst/>
              <a:rect l="l" t="t" r="r" b="b"/>
              <a:pathLst>
                <a:path w="117475" h="1948179">
                  <a:moveTo>
                    <a:pt x="0" y="1947672"/>
                  </a:moveTo>
                  <a:lnTo>
                    <a:pt x="117348" y="1947672"/>
                  </a:lnTo>
                  <a:lnTo>
                    <a:pt x="117348" y="0"/>
                  </a:lnTo>
                  <a:lnTo>
                    <a:pt x="0" y="0"/>
                  </a:lnTo>
                  <a:lnTo>
                    <a:pt x="0" y="194767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8514" y="2777235"/>
              <a:ext cx="1126871" cy="31648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128514" y="2777235"/>
              <a:ext cx="1127125" cy="316865"/>
            </a:xfrm>
            <a:custGeom>
              <a:avLst/>
              <a:gdLst/>
              <a:ahLst/>
              <a:cxnLst/>
              <a:rect l="l" t="t" r="r" b="b"/>
              <a:pathLst>
                <a:path w="1127125" h="316864">
                  <a:moveTo>
                    <a:pt x="0" y="233172"/>
                  </a:moveTo>
                  <a:lnTo>
                    <a:pt x="18287" y="206501"/>
                  </a:lnTo>
                  <a:lnTo>
                    <a:pt x="1111123" y="0"/>
                  </a:lnTo>
                  <a:lnTo>
                    <a:pt x="1126871" y="83312"/>
                  </a:lnTo>
                  <a:lnTo>
                    <a:pt x="1108710" y="109981"/>
                  </a:lnTo>
                  <a:lnTo>
                    <a:pt x="15748" y="316484"/>
                  </a:lnTo>
                  <a:lnTo>
                    <a:pt x="0" y="233172"/>
                  </a:lnTo>
                  <a:close/>
                </a:path>
                <a:path w="1127125" h="316864">
                  <a:moveTo>
                    <a:pt x="0" y="233172"/>
                  </a:moveTo>
                  <a:lnTo>
                    <a:pt x="1092962" y="26797"/>
                  </a:lnTo>
                  <a:lnTo>
                    <a:pt x="1111123" y="0"/>
                  </a:lnTo>
                </a:path>
                <a:path w="1127125" h="316864">
                  <a:moveTo>
                    <a:pt x="1092962" y="26797"/>
                  </a:moveTo>
                  <a:lnTo>
                    <a:pt x="1108710" y="10998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35929" y="2856738"/>
              <a:ext cx="4196080" cy="859790"/>
            </a:xfrm>
            <a:custGeom>
              <a:avLst/>
              <a:gdLst/>
              <a:ahLst/>
              <a:cxnLst/>
              <a:rect l="l" t="t" r="r" b="b"/>
              <a:pathLst>
                <a:path w="4196080" h="859789">
                  <a:moveTo>
                    <a:pt x="213360" y="0"/>
                  </a:moveTo>
                  <a:lnTo>
                    <a:pt x="4195572" y="687324"/>
                  </a:lnTo>
                </a:path>
                <a:path w="4196080" h="859789">
                  <a:moveTo>
                    <a:pt x="0" y="114300"/>
                  </a:moveTo>
                  <a:lnTo>
                    <a:pt x="3541776" y="8595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26564" y="4526279"/>
              <a:ext cx="7840980" cy="1623060"/>
            </a:xfrm>
            <a:custGeom>
              <a:avLst/>
              <a:gdLst/>
              <a:ahLst/>
              <a:cxnLst/>
              <a:rect l="l" t="t" r="r" b="b"/>
              <a:pathLst>
                <a:path w="7840980" h="1623060">
                  <a:moveTo>
                    <a:pt x="358521" y="0"/>
                  </a:moveTo>
                  <a:lnTo>
                    <a:pt x="191008" y="40767"/>
                  </a:lnTo>
                  <a:lnTo>
                    <a:pt x="0" y="0"/>
                  </a:lnTo>
                  <a:lnTo>
                    <a:pt x="27305" y="1623060"/>
                  </a:lnTo>
                  <a:lnTo>
                    <a:pt x="7840980" y="1623060"/>
                  </a:lnTo>
                  <a:lnTo>
                    <a:pt x="7840980" y="1296695"/>
                  </a:lnTo>
                  <a:lnTo>
                    <a:pt x="6765417" y="1212189"/>
                  </a:lnTo>
                  <a:lnTo>
                    <a:pt x="6052185" y="1191793"/>
                  </a:lnTo>
                  <a:lnTo>
                    <a:pt x="5502656" y="1212189"/>
                  </a:lnTo>
                  <a:lnTo>
                    <a:pt x="4731131" y="1171397"/>
                  </a:lnTo>
                  <a:lnTo>
                    <a:pt x="4099814" y="1028573"/>
                  </a:lnTo>
                  <a:lnTo>
                    <a:pt x="3409950" y="719709"/>
                  </a:lnTo>
                  <a:lnTo>
                    <a:pt x="2751328" y="574040"/>
                  </a:lnTo>
                  <a:lnTo>
                    <a:pt x="1897888" y="472059"/>
                  </a:lnTo>
                  <a:lnTo>
                    <a:pt x="1430274" y="492506"/>
                  </a:lnTo>
                  <a:lnTo>
                    <a:pt x="1208151" y="329311"/>
                  </a:lnTo>
                  <a:lnTo>
                    <a:pt x="795019" y="20447"/>
                  </a:lnTo>
                  <a:lnTo>
                    <a:pt x="358521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26564" y="4526279"/>
              <a:ext cx="7840980" cy="1623060"/>
            </a:xfrm>
            <a:custGeom>
              <a:avLst/>
              <a:gdLst/>
              <a:ahLst/>
              <a:cxnLst/>
              <a:rect l="l" t="t" r="r" b="b"/>
              <a:pathLst>
                <a:path w="7840980" h="1623060">
                  <a:moveTo>
                    <a:pt x="0" y="0"/>
                  </a:moveTo>
                  <a:lnTo>
                    <a:pt x="27305" y="1623060"/>
                  </a:lnTo>
                  <a:lnTo>
                    <a:pt x="7840980" y="1623060"/>
                  </a:lnTo>
                  <a:lnTo>
                    <a:pt x="7840980" y="1296695"/>
                  </a:lnTo>
                  <a:lnTo>
                    <a:pt x="6765417" y="1212189"/>
                  </a:lnTo>
                  <a:lnTo>
                    <a:pt x="6052185" y="1191793"/>
                  </a:lnTo>
                  <a:lnTo>
                    <a:pt x="5502656" y="1212189"/>
                  </a:lnTo>
                  <a:lnTo>
                    <a:pt x="4731131" y="1171397"/>
                  </a:lnTo>
                  <a:lnTo>
                    <a:pt x="4099814" y="1028573"/>
                  </a:lnTo>
                  <a:lnTo>
                    <a:pt x="3409950" y="719709"/>
                  </a:lnTo>
                  <a:lnTo>
                    <a:pt x="2751328" y="574040"/>
                  </a:lnTo>
                  <a:lnTo>
                    <a:pt x="1897888" y="472059"/>
                  </a:lnTo>
                  <a:lnTo>
                    <a:pt x="1430274" y="492506"/>
                  </a:lnTo>
                  <a:lnTo>
                    <a:pt x="1208151" y="329311"/>
                  </a:lnTo>
                  <a:lnTo>
                    <a:pt x="795019" y="20447"/>
                  </a:lnTo>
                  <a:lnTo>
                    <a:pt x="358521" y="0"/>
                  </a:lnTo>
                  <a:lnTo>
                    <a:pt x="191008" y="40767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1804" y="990600"/>
              <a:ext cx="7882128" cy="486308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241804" y="990600"/>
              <a:ext cx="7882255" cy="4863465"/>
            </a:xfrm>
            <a:custGeom>
              <a:avLst/>
              <a:gdLst/>
              <a:ahLst/>
              <a:cxnLst/>
              <a:rect l="l" t="t" r="r" b="b"/>
              <a:pathLst>
                <a:path w="7882255" h="4863465">
                  <a:moveTo>
                    <a:pt x="0" y="4863084"/>
                  </a:moveTo>
                  <a:lnTo>
                    <a:pt x="7882128" y="4863084"/>
                  </a:lnTo>
                  <a:lnTo>
                    <a:pt x="7882128" y="0"/>
                  </a:lnTo>
                  <a:lnTo>
                    <a:pt x="0" y="0"/>
                  </a:lnTo>
                  <a:lnTo>
                    <a:pt x="0" y="486308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58434" y="2722626"/>
              <a:ext cx="117348" cy="194919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758434" y="2722626"/>
              <a:ext cx="117475" cy="1949450"/>
            </a:xfrm>
            <a:custGeom>
              <a:avLst/>
              <a:gdLst/>
              <a:ahLst/>
              <a:cxnLst/>
              <a:rect l="l" t="t" r="r" b="b"/>
              <a:pathLst>
                <a:path w="117475" h="1949450">
                  <a:moveTo>
                    <a:pt x="0" y="1949196"/>
                  </a:moveTo>
                  <a:lnTo>
                    <a:pt x="117348" y="1949196"/>
                  </a:lnTo>
                  <a:lnTo>
                    <a:pt x="117348" y="0"/>
                  </a:lnTo>
                  <a:lnTo>
                    <a:pt x="0" y="0"/>
                  </a:lnTo>
                  <a:lnTo>
                    <a:pt x="0" y="194919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20843" y="2799207"/>
              <a:ext cx="1129538" cy="31699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220843" y="2799207"/>
              <a:ext cx="1129665" cy="317500"/>
            </a:xfrm>
            <a:custGeom>
              <a:avLst/>
              <a:gdLst/>
              <a:ahLst/>
              <a:cxnLst/>
              <a:rect l="l" t="t" r="r" b="b"/>
              <a:pathLst>
                <a:path w="1129664" h="317500">
                  <a:moveTo>
                    <a:pt x="0" y="233679"/>
                  </a:moveTo>
                  <a:lnTo>
                    <a:pt x="18161" y="207009"/>
                  </a:lnTo>
                  <a:lnTo>
                    <a:pt x="1113917" y="0"/>
                  </a:lnTo>
                  <a:lnTo>
                    <a:pt x="1129538" y="83312"/>
                  </a:lnTo>
                  <a:lnTo>
                    <a:pt x="1111377" y="109981"/>
                  </a:lnTo>
                  <a:lnTo>
                    <a:pt x="15748" y="316991"/>
                  </a:lnTo>
                  <a:lnTo>
                    <a:pt x="0" y="233679"/>
                  </a:lnTo>
                  <a:close/>
                </a:path>
                <a:path w="1129664" h="317500">
                  <a:moveTo>
                    <a:pt x="0" y="233679"/>
                  </a:moveTo>
                  <a:lnTo>
                    <a:pt x="1095629" y="26796"/>
                  </a:lnTo>
                  <a:lnTo>
                    <a:pt x="1113917" y="0"/>
                  </a:lnTo>
                </a:path>
                <a:path w="1129664" h="317500">
                  <a:moveTo>
                    <a:pt x="1095629" y="26796"/>
                  </a:moveTo>
                  <a:lnTo>
                    <a:pt x="1111377" y="10998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95244" y="4527803"/>
              <a:ext cx="6042660" cy="1388745"/>
            </a:xfrm>
            <a:custGeom>
              <a:avLst/>
              <a:gdLst/>
              <a:ahLst/>
              <a:cxnLst/>
              <a:rect l="l" t="t" r="r" b="b"/>
              <a:pathLst>
                <a:path w="6042659" h="1388745">
                  <a:moveTo>
                    <a:pt x="1625345" y="0"/>
                  </a:moveTo>
                  <a:lnTo>
                    <a:pt x="703453" y="112649"/>
                  </a:lnTo>
                  <a:lnTo>
                    <a:pt x="0" y="79375"/>
                  </a:lnTo>
                  <a:lnTo>
                    <a:pt x="134874" y="963168"/>
                  </a:lnTo>
                  <a:lnTo>
                    <a:pt x="6042659" y="1388364"/>
                  </a:lnTo>
                  <a:lnTo>
                    <a:pt x="5856478" y="1210652"/>
                  </a:lnTo>
                  <a:lnTo>
                    <a:pt x="4625466" y="974217"/>
                  </a:lnTo>
                  <a:lnTo>
                    <a:pt x="3901439" y="515620"/>
                  </a:lnTo>
                  <a:lnTo>
                    <a:pt x="3652265" y="380746"/>
                  </a:lnTo>
                  <a:lnTo>
                    <a:pt x="2545715" y="101600"/>
                  </a:lnTo>
                  <a:lnTo>
                    <a:pt x="1625345" y="0"/>
                  </a:lnTo>
                  <a:close/>
                </a:path>
              </a:pathLst>
            </a:custGeom>
            <a:solidFill>
              <a:srgbClr val="008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95244" y="4527803"/>
              <a:ext cx="6042660" cy="1388745"/>
            </a:xfrm>
            <a:custGeom>
              <a:avLst/>
              <a:gdLst/>
              <a:ahLst/>
              <a:cxnLst/>
              <a:rect l="l" t="t" r="r" b="b"/>
              <a:pathLst>
                <a:path w="6042659" h="1388745">
                  <a:moveTo>
                    <a:pt x="5856478" y="1210652"/>
                  </a:moveTo>
                  <a:lnTo>
                    <a:pt x="4625466" y="974217"/>
                  </a:lnTo>
                  <a:lnTo>
                    <a:pt x="3901439" y="515620"/>
                  </a:lnTo>
                  <a:lnTo>
                    <a:pt x="3652265" y="380746"/>
                  </a:lnTo>
                  <a:lnTo>
                    <a:pt x="2545715" y="101600"/>
                  </a:lnTo>
                  <a:lnTo>
                    <a:pt x="1625345" y="0"/>
                  </a:lnTo>
                  <a:lnTo>
                    <a:pt x="703453" y="112649"/>
                  </a:lnTo>
                  <a:lnTo>
                    <a:pt x="0" y="79375"/>
                  </a:lnTo>
                  <a:lnTo>
                    <a:pt x="134874" y="963168"/>
                  </a:lnTo>
                  <a:lnTo>
                    <a:pt x="6042659" y="1388364"/>
                  </a:lnTo>
                  <a:lnTo>
                    <a:pt x="5856478" y="12106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37454" y="2856738"/>
              <a:ext cx="4196080" cy="859790"/>
            </a:xfrm>
            <a:custGeom>
              <a:avLst/>
              <a:gdLst/>
              <a:ahLst/>
              <a:cxnLst/>
              <a:rect l="l" t="t" r="r" b="b"/>
              <a:pathLst>
                <a:path w="4196080" h="859789">
                  <a:moveTo>
                    <a:pt x="211836" y="0"/>
                  </a:moveTo>
                  <a:lnTo>
                    <a:pt x="4195572" y="687324"/>
                  </a:lnTo>
                </a:path>
                <a:path w="4196080" h="859789">
                  <a:moveTo>
                    <a:pt x="0" y="114300"/>
                  </a:moveTo>
                  <a:lnTo>
                    <a:pt x="3541776" y="8595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52472" y="4530852"/>
              <a:ext cx="7840980" cy="1624965"/>
            </a:xfrm>
            <a:custGeom>
              <a:avLst/>
              <a:gdLst/>
              <a:ahLst/>
              <a:cxnLst/>
              <a:rect l="l" t="t" r="r" b="b"/>
              <a:pathLst>
                <a:path w="7840980" h="1624964">
                  <a:moveTo>
                    <a:pt x="358520" y="0"/>
                  </a:moveTo>
                  <a:lnTo>
                    <a:pt x="191007" y="40893"/>
                  </a:lnTo>
                  <a:lnTo>
                    <a:pt x="0" y="0"/>
                  </a:lnTo>
                  <a:lnTo>
                    <a:pt x="27304" y="1624584"/>
                  </a:lnTo>
                  <a:lnTo>
                    <a:pt x="7840980" y="1624584"/>
                  </a:lnTo>
                  <a:lnTo>
                    <a:pt x="7840980" y="1297914"/>
                  </a:lnTo>
                  <a:lnTo>
                    <a:pt x="6765417" y="1213332"/>
                  </a:lnTo>
                  <a:lnTo>
                    <a:pt x="6052184" y="1192911"/>
                  </a:lnTo>
                  <a:lnTo>
                    <a:pt x="5502656" y="1213332"/>
                  </a:lnTo>
                  <a:lnTo>
                    <a:pt x="4731131" y="1172502"/>
                  </a:lnTo>
                  <a:lnTo>
                    <a:pt x="4099814" y="1029589"/>
                  </a:lnTo>
                  <a:lnTo>
                    <a:pt x="3409950" y="720471"/>
                  </a:lnTo>
                  <a:lnTo>
                    <a:pt x="2751328" y="574548"/>
                  </a:lnTo>
                  <a:lnTo>
                    <a:pt x="1897888" y="472440"/>
                  </a:lnTo>
                  <a:lnTo>
                    <a:pt x="1430274" y="492887"/>
                  </a:lnTo>
                  <a:lnTo>
                    <a:pt x="1208151" y="329565"/>
                  </a:lnTo>
                  <a:lnTo>
                    <a:pt x="795019" y="20447"/>
                  </a:lnTo>
                  <a:lnTo>
                    <a:pt x="358520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252472" y="4530852"/>
              <a:ext cx="7840980" cy="1624965"/>
            </a:xfrm>
            <a:custGeom>
              <a:avLst/>
              <a:gdLst/>
              <a:ahLst/>
              <a:cxnLst/>
              <a:rect l="l" t="t" r="r" b="b"/>
              <a:pathLst>
                <a:path w="7840980" h="1624964">
                  <a:moveTo>
                    <a:pt x="0" y="0"/>
                  </a:moveTo>
                  <a:lnTo>
                    <a:pt x="27304" y="1624584"/>
                  </a:lnTo>
                  <a:lnTo>
                    <a:pt x="7840980" y="1624584"/>
                  </a:lnTo>
                  <a:lnTo>
                    <a:pt x="7840980" y="1297914"/>
                  </a:lnTo>
                  <a:lnTo>
                    <a:pt x="6765417" y="1213332"/>
                  </a:lnTo>
                  <a:lnTo>
                    <a:pt x="6052184" y="1192911"/>
                  </a:lnTo>
                  <a:lnTo>
                    <a:pt x="5502656" y="1213332"/>
                  </a:lnTo>
                  <a:lnTo>
                    <a:pt x="4731131" y="1172502"/>
                  </a:lnTo>
                  <a:lnTo>
                    <a:pt x="4099814" y="1029589"/>
                  </a:lnTo>
                  <a:lnTo>
                    <a:pt x="3409950" y="720471"/>
                  </a:lnTo>
                  <a:lnTo>
                    <a:pt x="2751328" y="574548"/>
                  </a:lnTo>
                  <a:lnTo>
                    <a:pt x="1897888" y="472440"/>
                  </a:lnTo>
                  <a:lnTo>
                    <a:pt x="1430274" y="492887"/>
                  </a:lnTo>
                  <a:lnTo>
                    <a:pt x="1208151" y="329565"/>
                  </a:lnTo>
                  <a:lnTo>
                    <a:pt x="795019" y="20447"/>
                  </a:lnTo>
                  <a:lnTo>
                    <a:pt x="358520" y="0"/>
                  </a:lnTo>
                  <a:lnTo>
                    <a:pt x="191007" y="40893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83758" y="4633721"/>
              <a:ext cx="248412" cy="89611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683758" y="4633721"/>
              <a:ext cx="248920" cy="896619"/>
            </a:xfrm>
            <a:custGeom>
              <a:avLst/>
              <a:gdLst/>
              <a:ahLst/>
              <a:cxnLst/>
              <a:rect l="l" t="t" r="r" b="b"/>
              <a:pathLst>
                <a:path w="248920" h="896620">
                  <a:moveTo>
                    <a:pt x="102996" y="553465"/>
                  </a:moveTo>
                  <a:lnTo>
                    <a:pt x="93090" y="156971"/>
                  </a:lnTo>
                  <a:lnTo>
                    <a:pt x="93090" y="179196"/>
                  </a:lnTo>
                  <a:lnTo>
                    <a:pt x="102996" y="156971"/>
                  </a:lnTo>
                  <a:lnTo>
                    <a:pt x="142493" y="110997"/>
                  </a:lnTo>
                  <a:lnTo>
                    <a:pt x="152400" y="99948"/>
                  </a:lnTo>
                  <a:lnTo>
                    <a:pt x="172212" y="88772"/>
                  </a:lnTo>
                  <a:lnTo>
                    <a:pt x="221614" y="88772"/>
                  </a:lnTo>
                  <a:lnTo>
                    <a:pt x="231520" y="33273"/>
                  </a:lnTo>
                  <a:lnTo>
                    <a:pt x="142493" y="77723"/>
                  </a:lnTo>
                  <a:lnTo>
                    <a:pt x="221614" y="0"/>
                  </a:lnTo>
                  <a:lnTo>
                    <a:pt x="201802" y="88772"/>
                  </a:lnTo>
                  <a:lnTo>
                    <a:pt x="211708" y="44450"/>
                  </a:lnTo>
                  <a:lnTo>
                    <a:pt x="221614" y="44450"/>
                  </a:lnTo>
                  <a:lnTo>
                    <a:pt x="211708" y="44450"/>
                  </a:lnTo>
                  <a:lnTo>
                    <a:pt x="211708" y="110997"/>
                  </a:lnTo>
                  <a:lnTo>
                    <a:pt x="221614" y="190372"/>
                  </a:lnTo>
                  <a:lnTo>
                    <a:pt x="208914" y="664590"/>
                  </a:lnTo>
                  <a:lnTo>
                    <a:pt x="203200" y="739139"/>
                  </a:lnTo>
                  <a:lnTo>
                    <a:pt x="248412" y="858011"/>
                  </a:lnTo>
                  <a:lnTo>
                    <a:pt x="152400" y="813688"/>
                  </a:lnTo>
                  <a:lnTo>
                    <a:pt x="124205" y="896111"/>
                  </a:lnTo>
                  <a:lnTo>
                    <a:pt x="96012" y="783462"/>
                  </a:lnTo>
                  <a:lnTo>
                    <a:pt x="0" y="769238"/>
                  </a:lnTo>
                  <a:lnTo>
                    <a:pt x="50800" y="724788"/>
                  </a:lnTo>
                  <a:lnTo>
                    <a:pt x="90296" y="656589"/>
                  </a:lnTo>
                  <a:lnTo>
                    <a:pt x="102996" y="55346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54838" y="4663440"/>
              <a:ext cx="158281" cy="16179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59418" y="3431285"/>
              <a:ext cx="169164" cy="272948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059418" y="3431285"/>
              <a:ext cx="169545" cy="2729865"/>
            </a:xfrm>
            <a:custGeom>
              <a:avLst/>
              <a:gdLst/>
              <a:ahLst/>
              <a:cxnLst/>
              <a:rect l="l" t="t" r="r" b="b"/>
              <a:pathLst>
                <a:path w="169545" h="2729865">
                  <a:moveTo>
                    <a:pt x="0" y="2729484"/>
                  </a:moveTo>
                  <a:lnTo>
                    <a:pt x="169164" y="2729484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272948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291195" y="3534917"/>
              <a:ext cx="1615058" cy="45021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8291195" y="3534917"/>
              <a:ext cx="1615440" cy="450215"/>
            </a:xfrm>
            <a:custGeom>
              <a:avLst/>
              <a:gdLst/>
              <a:ahLst/>
              <a:cxnLst/>
              <a:rect l="l" t="t" r="r" b="b"/>
              <a:pathLst>
                <a:path w="1615440" h="450214">
                  <a:moveTo>
                    <a:pt x="0" y="333502"/>
                  </a:moveTo>
                  <a:lnTo>
                    <a:pt x="25653" y="296164"/>
                  </a:lnTo>
                  <a:lnTo>
                    <a:pt x="1593087" y="0"/>
                  </a:lnTo>
                  <a:lnTo>
                    <a:pt x="1615058" y="116713"/>
                  </a:lnTo>
                  <a:lnTo>
                    <a:pt x="1589531" y="154178"/>
                  </a:lnTo>
                  <a:lnTo>
                    <a:pt x="22098" y="450215"/>
                  </a:lnTo>
                  <a:lnTo>
                    <a:pt x="0" y="333502"/>
                  </a:lnTo>
                  <a:close/>
                </a:path>
                <a:path w="1615440" h="450214">
                  <a:moveTo>
                    <a:pt x="0" y="333502"/>
                  </a:moveTo>
                  <a:lnTo>
                    <a:pt x="1567433" y="37465"/>
                  </a:lnTo>
                  <a:lnTo>
                    <a:pt x="1593087" y="0"/>
                  </a:lnTo>
                </a:path>
                <a:path w="1615440" h="450214">
                  <a:moveTo>
                    <a:pt x="1567433" y="37465"/>
                  </a:moveTo>
                  <a:lnTo>
                    <a:pt x="1589531" y="15417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33744" y="1994852"/>
              <a:ext cx="1834642" cy="671893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6511543" y="2037029"/>
            <a:ext cx="14611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10" dirty="0">
                <a:solidFill>
                  <a:srgbClr val="008000"/>
                </a:solidFill>
                <a:latin typeface="Arial"/>
                <a:cs typeface="Arial"/>
              </a:rPr>
              <a:t>Tormenta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698437" y="1017956"/>
            <a:ext cx="5163185" cy="4868545"/>
            <a:chOff x="3698437" y="1017956"/>
            <a:chExt cx="5163185" cy="4868545"/>
          </a:xfrm>
        </p:grpSpPr>
        <p:sp>
          <p:nvSpPr>
            <p:cNvPr id="42" name="object 42"/>
            <p:cNvSpPr/>
            <p:nvPr/>
          </p:nvSpPr>
          <p:spPr>
            <a:xfrm>
              <a:off x="5902451" y="1307973"/>
              <a:ext cx="989965" cy="992505"/>
            </a:xfrm>
            <a:custGeom>
              <a:avLst/>
              <a:gdLst/>
              <a:ahLst/>
              <a:cxnLst/>
              <a:rect l="l" t="t" r="r" b="b"/>
              <a:pathLst>
                <a:path w="989965" h="992505">
                  <a:moveTo>
                    <a:pt x="989965" y="0"/>
                  </a:moveTo>
                  <a:lnTo>
                    <a:pt x="698373" y="18796"/>
                  </a:lnTo>
                  <a:lnTo>
                    <a:pt x="543433" y="296925"/>
                  </a:lnTo>
                  <a:lnTo>
                    <a:pt x="447421" y="307848"/>
                  </a:lnTo>
                  <a:lnTo>
                    <a:pt x="299338" y="572262"/>
                  </a:lnTo>
                  <a:lnTo>
                    <a:pt x="227711" y="573913"/>
                  </a:lnTo>
                  <a:lnTo>
                    <a:pt x="0" y="991997"/>
                  </a:lnTo>
                  <a:lnTo>
                    <a:pt x="383794" y="568832"/>
                  </a:lnTo>
                  <a:lnTo>
                    <a:pt x="448056" y="563372"/>
                  </a:lnTo>
                  <a:lnTo>
                    <a:pt x="662177" y="289305"/>
                  </a:lnTo>
                  <a:lnTo>
                    <a:pt x="718566" y="289432"/>
                  </a:lnTo>
                  <a:lnTo>
                    <a:pt x="98996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902451" y="1307973"/>
              <a:ext cx="989965" cy="992505"/>
            </a:xfrm>
            <a:custGeom>
              <a:avLst/>
              <a:gdLst/>
              <a:ahLst/>
              <a:cxnLst/>
              <a:rect l="l" t="t" r="r" b="b"/>
              <a:pathLst>
                <a:path w="989965" h="992505">
                  <a:moveTo>
                    <a:pt x="989965" y="0"/>
                  </a:moveTo>
                  <a:lnTo>
                    <a:pt x="718566" y="289432"/>
                  </a:lnTo>
                  <a:lnTo>
                    <a:pt x="662177" y="289305"/>
                  </a:lnTo>
                  <a:lnTo>
                    <a:pt x="448056" y="563372"/>
                  </a:lnTo>
                  <a:lnTo>
                    <a:pt x="383794" y="568832"/>
                  </a:lnTo>
                  <a:lnTo>
                    <a:pt x="0" y="991997"/>
                  </a:lnTo>
                  <a:lnTo>
                    <a:pt x="227711" y="573913"/>
                  </a:lnTo>
                  <a:lnTo>
                    <a:pt x="299338" y="572262"/>
                  </a:lnTo>
                  <a:lnTo>
                    <a:pt x="447421" y="307848"/>
                  </a:lnTo>
                  <a:lnTo>
                    <a:pt x="543433" y="296925"/>
                  </a:lnTo>
                  <a:lnTo>
                    <a:pt x="698373" y="18796"/>
                  </a:lnTo>
                  <a:lnTo>
                    <a:pt x="989965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92851" y="2973323"/>
              <a:ext cx="3030220" cy="2390140"/>
            </a:xfrm>
            <a:custGeom>
              <a:avLst/>
              <a:gdLst/>
              <a:ahLst/>
              <a:cxnLst/>
              <a:rect l="l" t="t" r="r" b="b"/>
              <a:pathLst>
                <a:path w="3030220" h="2390140">
                  <a:moveTo>
                    <a:pt x="0" y="0"/>
                  </a:moveTo>
                  <a:lnTo>
                    <a:pt x="65164" y="32632"/>
                  </a:lnTo>
                  <a:lnTo>
                    <a:pt x="127933" y="74021"/>
                  </a:lnTo>
                  <a:lnTo>
                    <a:pt x="157576" y="100736"/>
                  </a:lnTo>
                  <a:lnTo>
                    <a:pt x="185609" y="132924"/>
                  </a:lnTo>
                  <a:lnTo>
                    <a:pt x="211694" y="171680"/>
                  </a:lnTo>
                  <a:lnTo>
                    <a:pt x="235494" y="218098"/>
                  </a:lnTo>
                  <a:lnTo>
                    <a:pt x="256672" y="273274"/>
                  </a:lnTo>
                  <a:lnTo>
                    <a:pt x="274891" y="338300"/>
                  </a:lnTo>
                  <a:lnTo>
                    <a:pt x="289813" y="414274"/>
                  </a:lnTo>
                  <a:lnTo>
                    <a:pt x="298377" y="486384"/>
                  </a:lnTo>
                  <a:lnTo>
                    <a:pt x="301414" y="527833"/>
                  </a:lnTo>
                  <a:lnTo>
                    <a:pt x="303703" y="572470"/>
                  </a:lnTo>
                  <a:lnTo>
                    <a:pt x="305302" y="619988"/>
                  </a:lnTo>
                  <a:lnTo>
                    <a:pt x="306272" y="670083"/>
                  </a:lnTo>
                  <a:lnTo>
                    <a:pt x="306673" y="722449"/>
                  </a:lnTo>
                  <a:lnTo>
                    <a:pt x="306564" y="776779"/>
                  </a:lnTo>
                  <a:lnTo>
                    <a:pt x="306006" y="832768"/>
                  </a:lnTo>
                  <a:lnTo>
                    <a:pt x="305059" y="890109"/>
                  </a:lnTo>
                  <a:lnTo>
                    <a:pt x="303782" y="948498"/>
                  </a:lnTo>
                  <a:lnTo>
                    <a:pt x="302237" y="1007627"/>
                  </a:lnTo>
                  <a:lnTo>
                    <a:pt x="300481" y="1067192"/>
                  </a:lnTo>
                  <a:lnTo>
                    <a:pt x="298576" y="1126886"/>
                  </a:lnTo>
                  <a:lnTo>
                    <a:pt x="296582" y="1186404"/>
                  </a:lnTo>
                  <a:lnTo>
                    <a:pt x="294559" y="1245440"/>
                  </a:lnTo>
                  <a:lnTo>
                    <a:pt x="292566" y="1303688"/>
                  </a:lnTo>
                  <a:lnTo>
                    <a:pt x="290663" y="1360841"/>
                  </a:lnTo>
                  <a:lnTo>
                    <a:pt x="288911" y="1416595"/>
                  </a:lnTo>
                  <a:lnTo>
                    <a:pt x="287370" y="1470643"/>
                  </a:lnTo>
                  <a:lnTo>
                    <a:pt x="286099" y="1522680"/>
                  </a:lnTo>
                  <a:lnTo>
                    <a:pt x="285158" y="1572399"/>
                  </a:lnTo>
                  <a:lnTo>
                    <a:pt x="284608" y="1619495"/>
                  </a:lnTo>
                  <a:lnTo>
                    <a:pt x="284508" y="1663662"/>
                  </a:lnTo>
                  <a:lnTo>
                    <a:pt x="284919" y="1704595"/>
                  </a:lnTo>
                  <a:lnTo>
                    <a:pt x="287512" y="1775531"/>
                  </a:lnTo>
                  <a:lnTo>
                    <a:pt x="300922" y="1886053"/>
                  </a:lnTo>
                  <a:lnTo>
                    <a:pt x="315271" y="1941399"/>
                  </a:lnTo>
                  <a:lnTo>
                    <a:pt x="351837" y="1989470"/>
                  </a:lnTo>
                  <a:lnTo>
                    <a:pt x="373129" y="1989563"/>
                  </a:lnTo>
                  <a:lnTo>
                    <a:pt x="395809" y="1978606"/>
                  </a:lnTo>
                  <a:lnTo>
                    <a:pt x="419415" y="1960281"/>
                  </a:lnTo>
                  <a:lnTo>
                    <a:pt x="443484" y="1938274"/>
                  </a:lnTo>
                </a:path>
                <a:path w="3030220" h="2390140">
                  <a:moveTo>
                    <a:pt x="3029712" y="918971"/>
                  </a:moveTo>
                  <a:lnTo>
                    <a:pt x="2985802" y="904491"/>
                  </a:lnTo>
                  <a:lnTo>
                    <a:pt x="2941966" y="890495"/>
                  </a:lnTo>
                  <a:lnTo>
                    <a:pt x="2898243" y="877433"/>
                  </a:lnTo>
                  <a:lnTo>
                    <a:pt x="2854670" y="865753"/>
                  </a:lnTo>
                  <a:lnTo>
                    <a:pt x="2811286" y="855904"/>
                  </a:lnTo>
                  <a:lnTo>
                    <a:pt x="2768130" y="848335"/>
                  </a:lnTo>
                  <a:lnTo>
                    <a:pt x="2725239" y="843496"/>
                  </a:lnTo>
                  <a:lnTo>
                    <a:pt x="2682652" y="841835"/>
                  </a:lnTo>
                  <a:lnTo>
                    <a:pt x="2640408" y="843801"/>
                  </a:lnTo>
                  <a:lnTo>
                    <a:pt x="2598544" y="849842"/>
                  </a:lnTo>
                  <a:lnTo>
                    <a:pt x="2557099" y="860408"/>
                  </a:lnTo>
                  <a:lnTo>
                    <a:pt x="2516112" y="875948"/>
                  </a:lnTo>
                  <a:lnTo>
                    <a:pt x="2475620" y="896911"/>
                  </a:lnTo>
                  <a:lnTo>
                    <a:pt x="2435662" y="923745"/>
                  </a:lnTo>
                  <a:lnTo>
                    <a:pt x="2396276" y="956899"/>
                  </a:lnTo>
                  <a:lnTo>
                    <a:pt x="2357501" y="996823"/>
                  </a:lnTo>
                  <a:lnTo>
                    <a:pt x="2315635" y="1053456"/>
                  </a:lnTo>
                  <a:lnTo>
                    <a:pt x="2295087" y="1087803"/>
                  </a:lnTo>
                  <a:lnTo>
                    <a:pt x="2274775" y="1125746"/>
                  </a:lnTo>
                  <a:lnTo>
                    <a:pt x="2254685" y="1166963"/>
                  </a:lnTo>
                  <a:lnTo>
                    <a:pt x="2234801" y="1211136"/>
                  </a:lnTo>
                  <a:lnTo>
                    <a:pt x="2215107" y="1257945"/>
                  </a:lnTo>
                  <a:lnTo>
                    <a:pt x="2195590" y="1307070"/>
                  </a:lnTo>
                  <a:lnTo>
                    <a:pt x="2176234" y="1358193"/>
                  </a:lnTo>
                  <a:lnTo>
                    <a:pt x="2157023" y="1410994"/>
                  </a:lnTo>
                  <a:lnTo>
                    <a:pt x="2137943" y="1465153"/>
                  </a:lnTo>
                  <a:lnTo>
                    <a:pt x="2118979" y="1520351"/>
                  </a:lnTo>
                  <a:lnTo>
                    <a:pt x="2100114" y="1576268"/>
                  </a:lnTo>
                  <a:lnTo>
                    <a:pt x="2081335" y="1632586"/>
                  </a:lnTo>
                  <a:lnTo>
                    <a:pt x="2062626" y="1688983"/>
                  </a:lnTo>
                  <a:lnTo>
                    <a:pt x="2043972" y="1745142"/>
                  </a:lnTo>
                  <a:lnTo>
                    <a:pt x="2025358" y="1800742"/>
                  </a:lnTo>
                  <a:lnTo>
                    <a:pt x="2006768" y="1855464"/>
                  </a:lnTo>
                  <a:lnTo>
                    <a:pt x="1988188" y="1908989"/>
                  </a:lnTo>
                  <a:lnTo>
                    <a:pt x="1969603" y="1960997"/>
                  </a:lnTo>
                  <a:lnTo>
                    <a:pt x="1950997" y="2011169"/>
                  </a:lnTo>
                  <a:lnTo>
                    <a:pt x="1932355" y="2059185"/>
                  </a:lnTo>
                  <a:lnTo>
                    <a:pt x="1913662" y="2104725"/>
                  </a:lnTo>
                  <a:lnTo>
                    <a:pt x="1894903" y="2147471"/>
                  </a:lnTo>
                  <a:lnTo>
                    <a:pt x="1876063" y="2187103"/>
                  </a:lnTo>
                  <a:lnTo>
                    <a:pt x="1857127" y="2223300"/>
                  </a:lnTo>
                  <a:lnTo>
                    <a:pt x="1818905" y="2284117"/>
                  </a:lnTo>
                  <a:lnTo>
                    <a:pt x="1760895" y="2343997"/>
                  </a:lnTo>
                  <a:lnTo>
                    <a:pt x="1720128" y="2368722"/>
                  </a:lnTo>
                  <a:lnTo>
                    <a:pt x="1677793" y="2383548"/>
                  </a:lnTo>
                  <a:lnTo>
                    <a:pt x="1634397" y="2389745"/>
                  </a:lnTo>
                  <a:lnTo>
                    <a:pt x="1590444" y="2388587"/>
                  </a:lnTo>
                  <a:lnTo>
                    <a:pt x="1546439" y="2381347"/>
                  </a:lnTo>
                  <a:lnTo>
                    <a:pt x="1502887" y="2369297"/>
                  </a:lnTo>
                  <a:lnTo>
                    <a:pt x="1460293" y="2353710"/>
                  </a:lnTo>
                  <a:lnTo>
                    <a:pt x="1419163" y="2335859"/>
                  </a:lnTo>
                  <a:lnTo>
                    <a:pt x="1380000" y="2317016"/>
                  </a:lnTo>
                  <a:lnTo>
                    <a:pt x="1343312" y="2298454"/>
                  </a:lnTo>
                  <a:lnTo>
                    <a:pt x="1309601" y="2281446"/>
                  </a:lnTo>
                  <a:lnTo>
                    <a:pt x="1279374" y="2267264"/>
                  </a:lnTo>
                  <a:lnTo>
                    <a:pt x="1253136" y="2257182"/>
                  </a:lnTo>
                  <a:lnTo>
                    <a:pt x="1231392" y="22524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06617" y="3521201"/>
              <a:ext cx="762000" cy="8884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706617" y="3521201"/>
              <a:ext cx="762000" cy="889000"/>
            </a:xfrm>
            <a:custGeom>
              <a:avLst/>
              <a:gdLst/>
              <a:ahLst/>
              <a:cxnLst/>
              <a:rect l="l" t="t" r="r" b="b"/>
              <a:pathLst>
                <a:path w="762000" h="889000">
                  <a:moveTo>
                    <a:pt x="63754" y="731139"/>
                  </a:moveTo>
                  <a:lnTo>
                    <a:pt x="225298" y="623062"/>
                  </a:lnTo>
                  <a:lnTo>
                    <a:pt x="297942" y="522859"/>
                  </a:lnTo>
                  <a:lnTo>
                    <a:pt x="320167" y="421259"/>
                  </a:lnTo>
                  <a:lnTo>
                    <a:pt x="157099" y="17525"/>
                  </a:lnTo>
                  <a:lnTo>
                    <a:pt x="217932" y="0"/>
                  </a:lnTo>
                  <a:lnTo>
                    <a:pt x="295021" y="192278"/>
                  </a:lnTo>
                  <a:lnTo>
                    <a:pt x="416560" y="384683"/>
                  </a:lnTo>
                  <a:lnTo>
                    <a:pt x="536702" y="255905"/>
                  </a:lnTo>
                  <a:lnTo>
                    <a:pt x="579628" y="98552"/>
                  </a:lnTo>
                  <a:lnTo>
                    <a:pt x="714502" y="170053"/>
                  </a:lnTo>
                  <a:lnTo>
                    <a:pt x="434340" y="543560"/>
                  </a:lnTo>
                  <a:lnTo>
                    <a:pt x="530733" y="578612"/>
                  </a:lnTo>
                  <a:lnTo>
                    <a:pt x="762000" y="604012"/>
                  </a:lnTo>
                  <a:lnTo>
                    <a:pt x="717550" y="689864"/>
                  </a:lnTo>
                  <a:lnTo>
                    <a:pt x="403225" y="657987"/>
                  </a:lnTo>
                  <a:lnTo>
                    <a:pt x="281686" y="696214"/>
                  </a:lnTo>
                  <a:lnTo>
                    <a:pt x="146812" y="842391"/>
                  </a:lnTo>
                  <a:lnTo>
                    <a:pt x="177927" y="820166"/>
                  </a:lnTo>
                  <a:lnTo>
                    <a:pt x="167512" y="853567"/>
                  </a:lnTo>
                  <a:lnTo>
                    <a:pt x="167512" y="842391"/>
                  </a:lnTo>
                  <a:lnTo>
                    <a:pt x="188214" y="853567"/>
                  </a:lnTo>
                  <a:lnTo>
                    <a:pt x="94869" y="888492"/>
                  </a:lnTo>
                  <a:lnTo>
                    <a:pt x="0" y="753364"/>
                  </a:lnTo>
                  <a:lnTo>
                    <a:pt x="10414" y="842391"/>
                  </a:lnTo>
                  <a:lnTo>
                    <a:pt x="20701" y="775589"/>
                  </a:lnTo>
                  <a:lnTo>
                    <a:pt x="74168" y="786765"/>
                  </a:lnTo>
                  <a:lnTo>
                    <a:pt x="63754" y="73113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30454" y="4274177"/>
              <a:ext cx="152312" cy="15321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569076" y="2642616"/>
              <a:ext cx="1953895" cy="1807210"/>
            </a:xfrm>
            <a:custGeom>
              <a:avLst/>
              <a:gdLst/>
              <a:ahLst/>
              <a:cxnLst/>
              <a:rect l="l" t="t" r="r" b="b"/>
              <a:pathLst>
                <a:path w="1953895" h="1807210">
                  <a:moveTo>
                    <a:pt x="1145286" y="0"/>
                  </a:moveTo>
                  <a:lnTo>
                    <a:pt x="1114552" y="15621"/>
                  </a:lnTo>
                  <a:lnTo>
                    <a:pt x="1073023" y="28194"/>
                  </a:lnTo>
                  <a:lnTo>
                    <a:pt x="1034415" y="59944"/>
                  </a:lnTo>
                  <a:lnTo>
                    <a:pt x="951229" y="189230"/>
                  </a:lnTo>
                  <a:lnTo>
                    <a:pt x="918590" y="209423"/>
                  </a:lnTo>
                  <a:lnTo>
                    <a:pt x="808101" y="167386"/>
                  </a:lnTo>
                  <a:lnTo>
                    <a:pt x="763651" y="160782"/>
                  </a:lnTo>
                  <a:lnTo>
                    <a:pt x="717423" y="165354"/>
                  </a:lnTo>
                  <a:lnTo>
                    <a:pt x="694309" y="178943"/>
                  </a:lnTo>
                  <a:lnTo>
                    <a:pt x="668274" y="227584"/>
                  </a:lnTo>
                  <a:lnTo>
                    <a:pt x="654303" y="257429"/>
                  </a:lnTo>
                  <a:lnTo>
                    <a:pt x="635000" y="259842"/>
                  </a:lnTo>
                  <a:lnTo>
                    <a:pt x="578738" y="280670"/>
                  </a:lnTo>
                  <a:lnTo>
                    <a:pt x="552958" y="310896"/>
                  </a:lnTo>
                  <a:lnTo>
                    <a:pt x="536321" y="352933"/>
                  </a:lnTo>
                  <a:lnTo>
                    <a:pt x="528447" y="425576"/>
                  </a:lnTo>
                  <a:lnTo>
                    <a:pt x="524637" y="520319"/>
                  </a:lnTo>
                  <a:lnTo>
                    <a:pt x="503936" y="569468"/>
                  </a:lnTo>
                  <a:lnTo>
                    <a:pt x="478536" y="581151"/>
                  </a:lnTo>
                  <a:lnTo>
                    <a:pt x="395477" y="577088"/>
                  </a:lnTo>
                  <a:lnTo>
                    <a:pt x="271780" y="584326"/>
                  </a:lnTo>
                  <a:lnTo>
                    <a:pt x="234696" y="573532"/>
                  </a:lnTo>
                  <a:lnTo>
                    <a:pt x="179070" y="582422"/>
                  </a:lnTo>
                  <a:lnTo>
                    <a:pt x="121158" y="616458"/>
                  </a:lnTo>
                  <a:lnTo>
                    <a:pt x="93599" y="630682"/>
                  </a:lnTo>
                  <a:lnTo>
                    <a:pt x="39370" y="646938"/>
                  </a:lnTo>
                  <a:lnTo>
                    <a:pt x="5714" y="668274"/>
                  </a:lnTo>
                  <a:lnTo>
                    <a:pt x="0" y="686308"/>
                  </a:lnTo>
                  <a:lnTo>
                    <a:pt x="25400" y="728853"/>
                  </a:lnTo>
                  <a:lnTo>
                    <a:pt x="99695" y="754634"/>
                  </a:lnTo>
                  <a:lnTo>
                    <a:pt x="120396" y="789051"/>
                  </a:lnTo>
                  <a:lnTo>
                    <a:pt x="165862" y="792226"/>
                  </a:lnTo>
                  <a:lnTo>
                    <a:pt x="192532" y="815086"/>
                  </a:lnTo>
                  <a:lnTo>
                    <a:pt x="208407" y="859789"/>
                  </a:lnTo>
                  <a:lnTo>
                    <a:pt x="239649" y="886460"/>
                  </a:lnTo>
                  <a:lnTo>
                    <a:pt x="258952" y="884174"/>
                  </a:lnTo>
                  <a:lnTo>
                    <a:pt x="320039" y="902843"/>
                  </a:lnTo>
                  <a:lnTo>
                    <a:pt x="393826" y="942721"/>
                  </a:lnTo>
                  <a:lnTo>
                    <a:pt x="439800" y="1017524"/>
                  </a:lnTo>
                  <a:lnTo>
                    <a:pt x="465709" y="1018667"/>
                  </a:lnTo>
                  <a:lnTo>
                    <a:pt x="517906" y="975614"/>
                  </a:lnTo>
                  <a:lnTo>
                    <a:pt x="547497" y="961136"/>
                  </a:lnTo>
                  <a:lnTo>
                    <a:pt x="598297" y="962660"/>
                  </a:lnTo>
                  <a:lnTo>
                    <a:pt x="631317" y="1007491"/>
                  </a:lnTo>
                  <a:lnTo>
                    <a:pt x="660781" y="1045210"/>
                  </a:lnTo>
                  <a:lnTo>
                    <a:pt x="705231" y="1051814"/>
                  </a:lnTo>
                  <a:lnTo>
                    <a:pt x="739521" y="1047623"/>
                  </a:lnTo>
                  <a:lnTo>
                    <a:pt x="769238" y="1060323"/>
                  </a:lnTo>
                  <a:lnTo>
                    <a:pt x="798702" y="1070864"/>
                  </a:lnTo>
                  <a:lnTo>
                    <a:pt x="820293" y="1124712"/>
                  </a:lnTo>
                  <a:lnTo>
                    <a:pt x="812800" y="1183132"/>
                  </a:lnTo>
                  <a:lnTo>
                    <a:pt x="789939" y="1203198"/>
                  </a:lnTo>
                  <a:lnTo>
                    <a:pt x="762126" y="1235837"/>
                  </a:lnTo>
                  <a:lnTo>
                    <a:pt x="766826" y="1271016"/>
                  </a:lnTo>
                  <a:lnTo>
                    <a:pt x="801370" y="1300480"/>
                  </a:lnTo>
                  <a:lnTo>
                    <a:pt x="806323" y="1317244"/>
                  </a:lnTo>
                  <a:lnTo>
                    <a:pt x="787908" y="1370457"/>
                  </a:lnTo>
                  <a:lnTo>
                    <a:pt x="776732" y="1440180"/>
                  </a:lnTo>
                  <a:lnTo>
                    <a:pt x="783209" y="1466469"/>
                  </a:lnTo>
                  <a:lnTo>
                    <a:pt x="796544" y="1477899"/>
                  </a:lnTo>
                  <a:lnTo>
                    <a:pt x="856107" y="1459865"/>
                  </a:lnTo>
                  <a:lnTo>
                    <a:pt x="896874" y="1455039"/>
                  </a:lnTo>
                  <a:lnTo>
                    <a:pt x="909574" y="1474089"/>
                  </a:lnTo>
                  <a:lnTo>
                    <a:pt x="902715" y="1520444"/>
                  </a:lnTo>
                  <a:lnTo>
                    <a:pt x="909193" y="1573911"/>
                  </a:lnTo>
                  <a:lnTo>
                    <a:pt x="937641" y="1585722"/>
                  </a:lnTo>
                  <a:lnTo>
                    <a:pt x="956309" y="1593215"/>
                  </a:lnTo>
                  <a:lnTo>
                    <a:pt x="993140" y="1572514"/>
                  </a:lnTo>
                  <a:lnTo>
                    <a:pt x="1015492" y="1564386"/>
                  </a:lnTo>
                  <a:lnTo>
                    <a:pt x="1038478" y="1571371"/>
                  </a:lnTo>
                  <a:lnTo>
                    <a:pt x="1049274" y="1601597"/>
                  </a:lnTo>
                  <a:lnTo>
                    <a:pt x="1035812" y="1669288"/>
                  </a:lnTo>
                  <a:lnTo>
                    <a:pt x="1061212" y="1711833"/>
                  </a:lnTo>
                  <a:lnTo>
                    <a:pt x="1127252" y="1772285"/>
                  </a:lnTo>
                  <a:lnTo>
                    <a:pt x="1192149" y="1806702"/>
                  </a:lnTo>
                  <a:lnTo>
                    <a:pt x="1205992" y="1801876"/>
                  </a:lnTo>
                  <a:lnTo>
                    <a:pt x="1201420" y="1741678"/>
                  </a:lnTo>
                  <a:lnTo>
                    <a:pt x="1167002" y="1660144"/>
                  </a:lnTo>
                  <a:lnTo>
                    <a:pt x="1174750" y="1612519"/>
                  </a:lnTo>
                  <a:lnTo>
                    <a:pt x="1208913" y="1576959"/>
                  </a:lnTo>
                  <a:lnTo>
                    <a:pt x="1223009" y="1580642"/>
                  </a:lnTo>
                  <a:lnTo>
                    <a:pt x="1245362" y="1599692"/>
                  </a:lnTo>
                  <a:lnTo>
                    <a:pt x="1255902" y="1621282"/>
                  </a:lnTo>
                  <a:lnTo>
                    <a:pt x="1290827" y="1605153"/>
                  </a:lnTo>
                  <a:lnTo>
                    <a:pt x="1326006" y="1595501"/>
                  </a:lnTo>
                  <a:lnTo>
                    <a:pt x="1405636" y="1536065"/>
                  </a:lnTo>
                  <a:lnTo>
                    <a:pt x="1419225" y="1499616"/>
                  </a:lnTo>
                  <a:lnTo>
                    <a:pt x="1488313" y="1420876"/>
                  </a:lnTo>
                  <a:lnTo>
                    <a:pt x="1530984" y="1357122"/>
                  </a:lnTo>
                  <a:lnTo>
                    <a:pt x="1561465" y="1253744"/>
                  </a:lnTo>
                  <a:lnTo>
                    <a:pt x="1555623" y="1217549"/>
                  </a:lnTo>
                  <a:lnTo>
                    <a:pt x="1556384" y="1182751"/>
                  </a:lnTo>
                  <a:lnTo>
                    <a:pt x="1559305" y="1145540"/>
                  </a:lnTo>
                  <a:lnTo>
                    <a:pt x="1556003" y="1117727"/>
                  </a:lnTo>
                  <a:lnTo>
                    <a:pt x="1571244" y="1095248"/>
                  </a:lnTo>
                  <a:lnTo>
                    <a:pt x="1565528" y="1086231"/>
                  </a:lnTo>
                  <a:lnTo>
                    <a:pt x="1596771" y="1031494"/>
                  </a:lnTo>
                  <a:lnTo>
                    <a:pt x="1659763" y="989203"/>
                  </a:lnTo>
                  <a:lnTo>
                    <a:pt x="1725295" y="984631"/>
                  </a:lnTo>
                  <a:lnTo>
                    <a:pt x="1776476" y="996950"/>
                  </a:lnTo>
                  <a:lnTo>
                    <a:pt x="1862454" y="1018032"/>
                  </a:lnTo>
                  <a:lnTo>
                    <a:pt x="1945131" y="1011301"/>
                  </a:lnTo>
                  <a:lnTo>
                    <a:pt x="1951990" y="994283"/>
                  </a:lnTo>
                  <a:lnTo>
                    <a:pt x="1953768" y="958214"/>
                  </a:lnTo>
                  <a:lnTo>
                    <a:pt x="1932431" y="935863"/>
                  </a:lnTo>
                  <a:lnTo>
                    <a:pt x="1843786" y="872744"/>
                  </a:lnTo>
                  <a:lnTo>
                    <a:pt x="1834261" y="825119"/>
                  </a:lnTo>
                  <a:lnTo>
                    <a:pt x="1810893" y="805180"/>
                  </a:lnTo>
                  <a:lnTo>
                    <a:pt x="1812290" y="733425"/>
                  </a:lnTo>
                  <a:lnTo>
                    <a:pt x="1820164" y="712978"/>
                  </a:lnTo>
                  <a:lnTo>
                    <a:pt x="1754631" y="692531"/>
                  </a:lnTo>
                  <a:lnTo>
                    <a:pt x="1732533" y="650748"/>
                  </a:lnTo>
                  <a:lnTo>
                    <a:pt x="1726183" y="572388"/>
                  </a:lnTo>
                  <a:lnTo>
                    <a:pt x="1756537" y="550291"/>
                  </a:lnTo>
                  <a:lnTo>
                    <a:pt x="1740407" y="524001"/>
                  </a:lnTo>
                  <a:lnTo>
                    <a:pt x="1753870" y="483362"/>
                  </a:lnTo>
                  <a:lnTo>
                    <a:pt x="1786381" y="458850"/>
                  </a:lnTo>
                  <a:lnTo>
                    <a:pt x="1821052" y="356997"/>
                  </a:lnTo>
                  <a:lnTo>
                    <a:pt x="1813559" y="329819"/>
                  </a:lnTo>
                  <a:lnTo>
                    <a:pt x="1787017" y="286258"/>
                  </a:lnTo>
                  <a:lnTo>
                    <a:pt x="1772539" y="246887"/>
                  </a:lnTo>
                  <a:lnTo>
                    <a:pt x="1740534" y="227964"/>
                  </a:lnTo>
                  <a:lnTo>
                    <a:pt x="1733550" y="188595"/>
                  </a:lnTo>
                  <a:lnTo>
                    <a:pt x="1744218" y="157987"/>
                  </a:lnTo>
                  <a:lnTo>
                    <a:pt x="1731645" y="138937"/>
                  </a:lnTo>
                  <a:lnTo>
                    <a:pt x="1717421" y="108076"/>
                  </a:lnTo>
                  <a:lnTo>
                    <a:pt x="1659763" y="67310"/>
                  </a:lnTo>
                  <a:lnTo>
                    <a:pt x="1657477" y="36195"/>
                  </a:lnTo>
                  <a:lnTo>
                    <a:pt x="1606677" y="32512"/>
                  </a:lnTo>
                  <a:lnTo>
                    <a:pt x="1575180" y="53594"/>
                  </a:lnTo>
                  <a:lnTo>
                    <a:pt x="1501013" y="111379"/>
                  </a:lnTo>
                  <a:lnTo>
                    <a:pt x="1471929" y="111633"/>
                  </a:lnTo>
                  <a:lnTo>
                    <a:pt x="1414145" y="41529"/>
                  </a:lnTo>
                  <a:lnTo>
                    <a:pt x="1362964" y="27050"/>
                  </a:lnTo>
                  <a:lnTo>
                    <a:pt x="1313942" y="43814"/>
                  </a:lnTo>
                  <a:lnTo>
                    <a:pt x="1257934" y="68961"/>
                  </a:lnTo>
                  <a:lnTo>
                    <a:pt x="1204341" y="50419"/>
                  </a:lnTo>
                  <a:lnTo>
                    <a:pt x="1145286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569076" y="2642616"/>
              <a:ext cx="1953895" cy="1807210"/>
            </a:xfrm>
            <a:custGeom>
              <a:avLst/>
              <a:gdLst/>
              <a:ahLst/>
              <a:cxnLst/>
              <a:rect l="l" t="t" r="r" b="b"/>
              <a:pathLst>
                <a:path w="1953895" h="1807210">
                  <a:moveTo>
                    <a:pt x="739521" y="1047623"/>
                  </a:moveTo>
                  <a:lnTo>
                    <a:pt x="769238" y="1060323"/>
                  </a:lnTo>
                  <a:lnTo>
                    <a:pt x="798702" y="1070864"/>
                  </a:lnTo>
                  <a:lnTo>
                    <a:pt x="820293" y="1124712"/>
                  </a:lnTo>
                  <a:lnTo>
                    <a:pt x="812800" y="1183132"/>
                  </a:lnTo>
                  <a:lnTo>
                    <a:pt x="789939" y="1203198"/>
                  </a:lnTo>
                  <a:lnTo>
                    <a:pt x="762126" y="1235837"/>
                  </a:lnTo>
                  <a:lnTo>
                    <a:pt x="766826" y="1271016"/>
                  </a:lnTo>
                  <a:lnTo>
                    <a:pt x="801370" y="1300480"/>
                  </a:lnTo>
                  <a:lnTo>
                    <a:pt x="806323" y="1317244"/>
                  </a:lnTo>
                  <a:lnTo>
                    <a:pt x="787908" y="1370457"/>
                  </a:lnTo>
                  <a:lnTo>
                    <a:pt x="776732" y="1440180"/>
                  </a:lnTo>
                  <a:lnTo>
                    <a:pt x="783209" y="1466469"/>
                  </a:lnTo>
                  <a:lnTo>
                    <a:pt x="796544" y="1477899"/>
                  </a:lnTo>
                  <a:lnTo>
                    <a:pt x="856107" y="1459865"/>
                  </a:lnTo>
                  <a:lnTo>
                    <a:pt x="896874" y="1455039"/>
                  </a:lnTo>
                  <a:lnTo>
                    <a:pt x="909574" y="1474089"/>
                  </a:lnTo>
                  <a:lnTo>
                    <a:pt x="902715" y="1520444"/>
                  </a:lnTo>
                  <a:lnTo>
                    <a:pt x="909193" y="1573911"/>
                  </a:lnTo>
                  <a:lnTo>
                    <a:pt x="937641" y="1585722"/>
                  </a:lnTo>
                  <a:lnTo>
                    <a:pt x="956309" y="1593215"/>
                  </a:lnTo>
                  <a:lnTo>
                    <a:pt x="993140" y="1572514"/>
                  </a:lnTo>
                  <a:lnTo>
                    <a:pt x="1015492" y="1564386"/>
                  </a:lnTo>
                  <a:lnTo>
                    <a:pt x="1038478" y="1571371"/>
                  </a:lnTo>
                  <a:lnTo>
                    <a:pt x="1049274" y="1601597"/>
                  </a:lnTo>
                  <a:lnTo>
                    <a:pt x="1035812" y="1669288"/>
                  </a:lnTo>
                  <a:lnTo>
                    <a:pt x="1061212" y="1711833"/>
                  </a:lnTo>
                  <a:lnTo>
                    <a:pt x="1127252" y="1772285"/>
                  </a:lnTo>
                  <a:lnTo>
                    <a:pt x="1192149" y="1806702"/>
                  </a:lnTo>
                  <a:lnTo>
                    <a:pt x="1205992" y="1801876"/>
                  </a:lnTo>
                  <a:lnTo>
                    <a:pt x="1201420" y="1741678"/>
                  </a:lnTo>
                  <a:lnTo>
                    <a:pt x="1167002" y="1660144"/>
                  </a:lnTo>
                  <a:lnTo>
                    <a:pt x="1174750" y="1612519"/>
                  </a:lnTo>
                  <a:lnTo>
                    <a:pt x="1208913" y="1576959"/>
                  </a:lnTo>
                  <a:lnTo>
                    <a:pt x="1223009" y="1580642"/>
                  </a:lnTo>
                  <a:lnTo>
                    <a:pt x="1245362" y="1599692"/>
                  </a:lnTo>
                  <a:lnTo>
                    <a:pt x="1255902" y="1621282"/>
                  </a:lnTo>
                  <a:lnTo>
                    <a:pt x="1290827" y="1605153"/>
                  </a:lnTo>
                  <a:lnTo>
                    <a:pt x="1326006" y="1595501"/>
                  </a:lnTo>
                  <a:lnTo>
                    <a:pt x="1405636" y="1536065"/>
                  </a:lnTo>
                  <a:lnTo>
                    <a:pt x="1419225" y="1499616"/>
                  </a:lnTo>
                  <a:lnTo>
                    <a:pt x="1488313" y="1420876"/>
                  </a:lnTo>
                  <a:lnTo>
                    <a:pt x="1530984" y="1357122"/>
                  </a:lnTo>
                  <a:lnTo>
                    <a:pt x="1561465" y="1253744"/>
                  </a:lnTo>
                  <a:lnTo>
                    <a:pt x="1555623" y="1217549"/>
                  </a:lnTo>
                  <a:lnTo>
                    <a:pt x="1556384" y="1182751"/>
                  </a:lnTo>
                  <a:lnTo>
                    <a:pt x="1559305" y="1145540"/>
                  </a:lnTo>
                  <a:lnTo>
                    <a:pt x="1556003" y="1117727"/>
                  </a:lnTo>
                  <a:lnTo>
                    <a:pt x="1571244" y="1095248"/>
                  </a:lnTo>
                  <a:lnTo>
                    <a:pt x="1565528" y="1086231"/>
                  </a:lnTo>
                  <a:lnTo>
                    <a:pt x="1596771" y="1031494"/>
                  </a:lnTo>
                  <a:lnTo>
                    <a:pt x="1659763" y="989203"/>
                  </a:lnTo>
                  <a:lnTo>
                    <a:pt x="1725295" y="984631"/>
                  </a:lnTo>
                  <a:lnTo>
                    <a:pt x="1776476" y="996950"/>
                  </a:lnTo>
                  <a:lnTo>
                    <a:pt x="1862454" y="1018032"/>
                  </a:lnTo>
                  <a:lnTo>
                    <a:pt x="1945131" y="1011301"/>
                  </a:lnTo>
                  <a:lnTo>
                    <a:pt x="1951990" y="994283"/>
                  </a:lnTo>
                  <a:lnTo>
                    <a:pt x="1953768" y="958214"/>
                  </a:lnTo>
                  <a:lnTo>
                    <a:pt x="1932431" y="935863"/>
                  </a:lnTo>
                  <a:lnTo>
                    <a:pt x="1843786" y="872744"/>
                  </a:lnTo>
                  <a:lnTo>
                    <a:pt x="1834261" y="825119"/>
                  </a:lnTo>
                  <a:lnTo>
                    <a:pt x="1810893" y="805180"/>
                  </a:lnTo>
                  <a:lnTo>
                    <a:pt x="1812290" y="733425"/>
                  </a:lnTo>
                  <a:lnTo>
                    <a:pt x="1820164" y="712978"/>
                  </a:lnTo>
                  <a:lnTo>
                    <a:pt x="1754631" y="692531"/>
                  </a:lnTo>
                  <a:lnTo>
                    <a:pt x="1732533" y="650748"/>
                  </a:lnTo>
                  <a:lnTo>
                    <a:pt x="1726183" y="572388"/>
                  </a:lnTo>
                  <a:lnTo>
                    <a:pt x="1756537" y="550291"/>
                  </a:lnTo>
                  <a:lnTo>
                    <a:pt x="1740407" y="524001"/>
                  </a:lnTo>
                  <a:lnTo>
                    <a:pt x="1753870" y="483362"/>
                  </a:lnTo>
                  <a:lnTo>
                    <a:pt x="1786381" y="458850"/>
                  </a:lnTo>
                  <a:lnTo>
                    <a:pt x="1821052" y="356997"/>
                  </a:lnTo>
                  <a:lnTo>
                    <a:pt x="1813559" y="329819"/>
                  </a:lnTo>
                  <a:lnTo>
                    <a:pt x="1787017" y="286258"/>
                  </a:lnTo>
                  <a:lnTo>
                    <a:pt x="1772539" y="246887"/>
                  </a:lnTo>
                  <a:lnTo>
                    <a:pt x="1740534" y="227964"/>
                  </a:lnTo>
                  <a:lnTo>
                    <a:pt x="1733550" y="188595"/>
                  </a:lnTo>
                  <a:lnTo>
                    <a:pt x="1744218" y="157987"/>
                  </a:lnTo>
                  <a:lnTo>
                    <a:pt x="1731645" y="138937"/>
                  </a:lnTo>
                  <a:lnTo>
                    <a:pt x="1717421" y="108076"/>
                  </a:lnTo>
                  <a:lnTo>
                    <a:pt x="1659763" y="67310"/>
                  </a:lnTo>
                  <a:lnTo>
                    <a:pt x="1657477" y="36195"/>
                  </a:lnTo>
                  <a:lnTo>
                    <a:pt x="1606677" y="32512"/>
                  </a:lnTo>
                  <a:lnTo>
                    <a:pt x="1575180" y="53594"/>
                  </a:lnTo>
                  <a:lnTo>
                    <a:pt x="1501013" y="111379"/>
                  </a:lnTo>
                  <a:lnTo>
                    <a:pt x="1471929" y="111633"/>
                  </a:lnTo>
                  <a:lnTo>
                    <a:pt x="1414145" y="41529"/>
                  </a:lnTo>
                  <a:lnTo>
                    <a:pt x="1362964" y="27050"/>
                  </a:lnTo>
                  <a:lnTo>
                    <a:pt x="1313942" y="43814"/>
                  </a:lnTo>
                  <a:lnTo>
                    <a:pt x="1257934" y="68961"/>
                  </a:lnTo>
                  <a:lnTo>
                    <a:pt x="1204341" y="50419"/>
                  </a:lnTo>
                  <a:lnTo>
                    <a:pt x="1145286" y="0"/>
                  </a:lnTo>
                  <a:lnTo>
                    <a:pt x="1114552" y="15621"/>
                  </a:lnTo>
                  <a:lnTo>
                    <a:pt x="1073023" y="28194"/>
                  </a:lnTo>
                  <a:lnTo>
                    <a:pt x="1034415" y="59944"/>
                  </a:lnTo>
                  <a:lnTo>
                    <a:pt x="951229" y="189230"/>
                  </a:lnTo>
                  <a:lnTo>
                    <a:pt x="918590" y="209423"/>
                  </a:lnTo>
                  <a:lnTo>
                    <a:pt x="808101" y="167386"/>
                  </a:lnTo>
                  <a:lnTo>
                    <a:pt x="763651" y="160782"/>
                  </a:lnTo>
                  <a:lnTo>
                    <a:pt x="717423" y="165354"/>
                  </a:lnTo>
                  <a:lnTo>
                    <a:pt x="694309" y="178943"/>
                  </a:lnTo>
                  <a:lnTo>
                    <a:pt x="668274" y="227584"/>
                  </a:lnTo>
                  <a:lnTo>
                    <a:pt x="654303" y="257429"/>
                  </a:lnTo>
                  <a:lnTo>
                    <a:pt x="635000" y="259842"/>
                  </a:lnTo>
                  <a:lnTo>
                    <a:pt x="578738" y="280670"/>
                  </a:lnTo>
                  <a:lnTo>
                    <a:pt x="552958" y="310896"/>
                  </a:lnTo>
                  <a:lnTo>
                    <a:pt x="536321" y="352933"/>
                  </a:lnTo>
                  <a:lnTo>
                    <a:pt x="528447" y="425576"/>
                  </a:lnTo>
                  <a:lnTo>
                    <a:pt x="524637" y="520319"/>
                  </a:lnTo>
                  <a:lnTo>
                    <a:pt x="503936" y="569468"/>
                  </a:lnTo>
                  <a:lnTo>
                    <a:pt x="478536" y="581151"/>
                  </a:lnTo>
                  <a:lnTo>
                    <a:pt x="395477" y="577088"/>
                  </a:lnTo>
                  <a:lnTo>
                    <a:pt x="271780" y="584326"/>
                  </a:lnTo>
                  <a:lnTo>
                    <a:pt x="234696" y="573532"/>
                  </a:lnTo>
                  <a:lnTo>
                    <a:pt x="179070" y="582422"/>
                  </a:lnTo>
                  <a:lnTo>
                    <a:pt x="121158" y="616458"/>
                  </a:lnTo>
                  <a:lnTo>
                    <a:pt x="93599" y="630682"/>
                  </a:lnTo>
                  <a:lnTo>
                    <a:pt x="39370" y="646938"/>
                  </a:lnTo>
                  <a:lnTo>
                    <a:pt x="5714" y="668274"/>
                  </a:lnTo>
                  <a:lnTo>
                    <a:pt x="0" y="686308"/>
                  </a:lnTo>
                  <a:lnTo>
                    <a:pt x="25400" y="728853"/>
                  </a:lnTo>
                  <a:lnTo>
                    <a:pt x="99695" y="754634"/>
                  </a:lnTo>
                  <a:lnTo>
                    <a:pt x="120396" y="789051"/>
                  </a:lnTo>
                  <a:lnTo>
                    <a:pt x="165862" y="792226"/>
                  </a:lnTo>
                  <a:lnTo>
                    <a:pt x="192532" y="815086"/>
                  </a:lnTo>
                  <a:lnTo>
                    <a:pt x="208407" y="859789"/>
                  </a:lnTo>
                  <a:lnTo>
                    <a:pt x="239649" y="886460"/>
                  </a:lnTo>
                  <a:lnTo>
                    <a:pt x="258952" y="884174"/>
                  </a:lnTo>
                  <a:lnTo>
                    <a:pt x="320039" y="902843"/>
                  </a:lnTo>
                  <a:lnTo>
                    <a:pt x="393826" y="942721"/>
                  </a:lnTo>
                  <a:lnTo>
                    <a:pt x="439800" y="1017524"/>
                  </a:lnTo>
                  <a:lnTo>
                    <a:pt x="465709" y="1018667"/>
                  </a:lnTo>
                  <a:lnTo>
                    <a:pt x="517906" y="975614"/>
                  </a:lnTo>
                  <a:lnTo>
                    <a:pt x="547497" y="961136"/>
                  </a:lnTo>
                  <a:lnTo>
                    <a:pt x="598297" y="962660"/>
                  </a:lnTo>
                  <a:lnTo>
                    <a:pt x="631317" y="1007491"/>
                  </a:lnTo>
                  <a:lnTo>
                    <a:pt x="660781" y="1045210"/>
                  </a:lnTo>
                  <a:lnTo>
                    <a:pt x="705231" y="1051814"/>
                  </a:lnTo>
                  <a:lnTo>
                    <a:pt x="722376" y="1049782"/>
                  </a:lnTo>
                  <a:lnTo>
                    <a:pt x="739521" y="10476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39026" y="4587747"/>
              <a:ext cx="970788" cy="872616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439026" y="4587747"/>
              <a:ext cx="970915" cy="873125"/>
            </a:xfrm>
            <a:custGeom>
              <a:avLst/>
              <a:gdLst/>
              <a:ahLst/>
              <a:cxnLst/>
              <a:rect l="l" t="t" r="r" b="b"/>
              <a:pathLst>
                <a:path w="970915" h="873125">
                  <a:moveTo>
                    <a:pt x="113919" y="466978"/>
                  </a:moveTo>
                  <a:lnTo>
                    <a:pt x="305816" y="494664"/>
                  </a:lnTo>
                  <a:lnTo>
                    <a:pt x="426466" y="468883"/>
                  </a:lnTo>
                  <a:lnTo>
                    <a:pt x="511048" y="408304"/>
                  </a:lnTo>
                  <a:lnTo>
                    <a:pt x="660400" y="0"/>
                  </a:lnTo>
                  <a:lnTo>
                    <a:pt x="717169" y="27685"/>
                  </a:lnTo>
                  <a:lnTo>
                    <a:pt x="645541" y="221741"/>
                  </a:lnTo>
                  <a:lnTo>
                    <a:pt x="606805" y="445515"/>
                  </a:lnTo>
                  <a:lnTo>
                    <a:pt x="781684" y="430149"/>
                  </a:lnTo>
                  <a:lnTo>
                    <a:pt x="918845" y="342138"/>
                  </a:lnTo>
                  <a:lnTo>
                    <a:pt x="970788" y="485139"/>
                  </a:lnTo>
                  <a:lnTo>
                    <a:pt x="513588" y="575182"/>
                  </a:lnTo>
                  <a:lnTo>
                    <a:pt x="561467" y="665479"/>
                  </a:lnTo>
                  <a:lnTo>
                    <a:pt x="715518" y="838707"/>
                  </a:lnTo>
                  <a:lnTo>
                    <a:pt x="625221" y="872616"/>
                  </a:lnTo>
                  <a:lnTo>
                    <a:pt x="414020" y="639318"/>
                  </a:lnTo>
                  <a:lnTo>
                    <a:pt x="298576" y="586485"/>
                  </a:lnTo>
                  <a:lnTo>
                    <a:pt x="100965" y="604901"/>
                  </a:lnTo>
                  <a:lnTo>
                    <a:pt x="138811" y="609219"/>
                  </a:lnTo>
                  <a:lnTo>
                    <a:pt x="108839" y="626999"/>
                  </a:lnTo>
                  <a:lnTo>
                    <a:pt x="116331" y="618744"/>
                  </a:lnTo>
                  <a:lnTo>
                    <a:pt x="124205" y="640841"/>
                  </a:lnTo>
                  <a:lnTo>
                    <a:pt x="31750" y="604519"/>
                  </a:lnTo>
                  <a:lnTo>
                    <a:pt x="51943" y="440944"/>
                  </a:lnTo>
                  <a:lnTo>
                    <a:pt x="0" y="513969"/>
                  </a:lnTo>
                  <a:lnTo>
                    <a:pt x="52324" y="471296"/>
                  </a:lnTo>
                  <a:lnTo>
                    <a:pt x="84454" y="515238"/>
                  </a:lnTo>
                  <a:lnTo>
                    <a:pt x="113919" y="4669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60680" y="5078948"/>
              <a:ext cx="121920" cy="19212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020305" y="4239767"/>
              <a:ext cx="1676400" cy="1645920"/>
            </a:xfrm>
            <a:custGeom>
              <a:avLst/>
              <a:gdLst/>
              <a:ahLst/>
              <a:cxnLst/>
              <a:rect l="l" t="t" r="r" b="b"/>
              <a:pathLst>
                <a:path w="1676400" h="1645920">
                  <a:moveTo>
                    <a:pt x="26035" y="0"/>
                  </a:moveTo>
                  <a:lnTo>
                    <a:pt x="9651" y="9524"/>
                  </a:lnTo>
                  <a:lnTo>
                    <a:pt x="0" y="58038"/>
                  </a:lnTo>
                  <a:lnTo>
                    <a:pt x="37973" y="126999"/>
                  </a:lnTo>
                  <a:lnTo>
                    <a:pt x="30352" y="166496"/>
                  </a:lnTo>
                  <a:lnTo>
                    <a:pt x="61849" y="199262"/>
                  </a:lnTo>
                  <a:lnTo>
                    <a:pt x="66421" y="234060"/>
                  </a:lnTo>
                  <a:lnTo>
                    <a:pt x="48260" y="277875"/>
                  </a:lnTo>
                  <a:lnTo>
                    <a:pt x="53594" y="318642"/>
                  </a:lnTo>
                  <a:lnTo>
                    <a:pt x="69469" y="329818"/>
                  </a:lnTo>
                  <a:lnTo>
                    <a:pt x="102362" y="384555"/>
                  </a:lnTo>
                  <a:lnTo>
                    <a:pt x="130301" y="463676"/>
                  </a:lnTo>
                  <a:lnTo>
                    <a:pt x="114553" y="550036"/>
                  </a:lnTo>
                  <a:lnTo>
                    <a:pt x="132969" y="568324"/>
                  </a:lnTo>
                  <a:lnTo>
                    <a:pt x="200533" y="571245"/>
                  </a:lnTo>
                  <a:lnTo>
                    <a:pt x="232155" y="580389"/>
                  </a:lnTo>
                  <a:lnTo>
                    <a:pt x="268859" y="615441"/>
                  </a:lnTo>
                  <a:lnTo>
                    <a:pt x="263398" y="670813"/>
                  </a:lnTo>
                  <a:lnTo>
                    <a:pt x="260096" y="718565"/>
                  </a:lnTo>
                  <a:lnTo>
                    <a:pt x="288671" y="753236"/>
                  </a:lnTo>
                  <a:lnTo>
                    <a:pt x="316865" y="773175"/>
                  </a:lnTo>
                  <a:lnTo>
                    <a:pt x="330326" y="802512"/>
                  </a:lnTo>
                  <a:lnTo>
                    <a:pt x="345186" y="830071"/>
                  </a:lnTo>
                  <a:lnTo>
                    <a:pt x="325120" y="884427"/>
                  </a:lnTo>
                  <a:lnTo>
                    <a:pt x="280543" y="922908"/>
                  </a:lnTo>
                  <a:lnTo>
                    <a:pt x="250063" y="922400"/>
                  </a:lnTo>
                  <a:lnTo>
                    <a:pt x="207645" y="927988"/>
                  </a:lnTo>
                  <a:lnTo>
                    <a:pt x="187451" y="957325"/>
                  </a:lnTo>
                  <a:lnTo>
                    <a:pt x="193421" y="1002283"/>
                  </a:lnTo>
                  <a:lnTo>
                    <a:pt x="185800" y="1018158"/>
                  </a:lnTo>
                  <a:lnTo>
                    <a:pt x="136525" y="1045336"/>
                  </a:lnTo>
                  <a:lnTo>
                    <a:pt x="81534" y="1089532"/>
                  </a:lnTo>
                  <a:lnTo>
                    <a:pt x="68707" y="1113408"/>
                  </a:lnTo>
                  <a:lnTo>
                    <a:pt x="70993" y="1130807"/>
                  </a:lnTo>
                  <a:lnTo>
                    <a:pt x="127380" y="1157350"/>
                  </a:lnTo>
                  <a:lnTo>
                    <a:pt x="160909" y="1181099"/>
                  </a:lnTo>
                  <a:lnTo>
                    <a:pt x="157479" y="1203705"/>
                  </a:lnTo>
                  <a:lnTo>
                    <a:pt x="121412" y="1233550"/>
                  </a:lnTo>
                  <a:lnTo>
                    <a:pt x="90297" y="1277619"/>
                  </a:lnTo>
                  <a:lnTo>
                    <a:pt x="112395" y="1323466"/>
                  </a:lnTo>
                  <a:lnTo>
                    <a:pt x="153670" y="1332737"/>
                  </a:lnTo>
                  <a:lnTo>
                    <a:pt x="175641" y="1341754"/>
                  </a:lnTo>
                  <a:lnTo>
                    <a:pt x="187960" y="1362278"/>
                  </a:lnTo>
                  <a:lnTo>
                    <a:pt x="175895" y="1391958"/>
                  </a:lnTo>
                  <a:lnTo>
                    <a:pt x="120523" y="1433258"/>
                  </a:lnTo>
                  <a:lnTo>
                    <a:pt x="110871" y="1481823"/>
                  </a:lnTo>
                  <a:lnTo>
                    <a:pt x="119379" y="1570875"/>
                  </a:lnTo>
                  <a:lnTo>
                    <a:pt x="144525" y="1640001"/>
                  </a:lnTo>
                  <a:lnTo>
                    <a:pt x="158115" y="1645602"/>
                  </a:lnTo>
                  <a:lnTo>
                    <a:pt x="195072" y="1597863"/>
                  </a:lnTo>
                  <a:lnTo>
                    <a:pt x="224027" y="1514220"/>
                  </a:lnTo>
                  <a:lnTo>
                    <a:pt x="261747" y="1484121"/>
                  </a:lnTo>
                  <a:lnTo>
                    <a:pt x="310896" y="1480591"/>
                  </a:lnTo>
                  <a:lnTo>
                    <a:pt x="318897" y="1492846"/>
                  </a:lnTo>
                  <a:lnTo>
                    <a:pt x="322707" y="1521904"/>
                  </a:lnTo>
                  <a:lnTo>
                    <a:pt x="316102" y="1544942"/>
                  </a:lnTo>
                  <a:lnTo>
                    <a:pt x="352933" y="1556359"/>
                  </a:lnTo>
                  <a:lnTo>
                    <a:pt x="385445" y="1572755"/>
                  </a:lnTo>
                  <a:lnTo>
                    <a:pt x="484377" y="1581899"/>
                  </a:lnTo>
                  <a:lnTo>
                    <a:pt x="518795" y="1564043"/>
                  </a:lnTo>
                  <a:lnTo>
                    <a:pt x="622935" y="1551800"/>
                  </a:lnTo>
                  <a:lnTo>
                    <a:pt x="697229" y="1533131"/>
                  </a:lnTo>
                  <a:lnTo>
                    <a:pt x="789177" y="1476667"/>
                  </a:lnTo>
                  <a:lnTo>
                    <a:pt x="809117" y="1445958"/>
                  </a:lnTo>
                  <a:lnTo>
                    <a:pt x="832993" y="1420634"/>
                  </a:lnTo>
                  <a:lnTo>
                    <a:pt x="860044" y="1394891"/>
                  </a:lnTo>
                  <a:lnTo>
                    <a:pt x="876173" y="1372057"/>
                  </a:lnTo>
                  <a:lnTo>
                    <a:pt x="902589" y="1365630"/>
                  </a:lnTo>
                  <a:lnTo>
                    <a:pt x="904367" y="1355039"/>
                  </a:lnTo>
                  <a:lnTo>
                    <a:pt x="964184" y="1335277"/>
                  </a:lnTo>
                  <a:lnTo>
                    <a:pt x="1039368" y="1346072"/>
                  </a:lnTo>
                  <a:lnTo>
                    <a:pt x="1091057" y="1386598"/>
                  </a:lnTo>
                  <a:lnTo>
                    <a:pt x="1170559" y="1503260"/>
                  </a:lnTo>
                  <a:lnTo>
                    <a:pt x="1236472" y="1553705"/>
                  </a:lnTo>
                  <a:lnTo>
                    <a:pt x="1252982" y="1545615"/>
                  </a:lnTo>
                  <a:lnTo>
                    <a:pt x="1278382" y="1520075"/>
                  </a:lnTo>
                  <a:lnTo>
                    <a:pt x="1277493" y="1489151"/>
                  </a:lnTo>
                  <a:lnTo>
                    <a:pt x="1253871" y="1382877"/>
                  </a:lnTo>
                  <a:lnTo>
                    <a:pt x="1278890" y="1341119"/>
                  </a:lnTo>
                  <a:lnTo>
                    <a:pt x="1274826" y="1310639"/>
                  </a:lnTo>
                  <a:lnTo>
                    <a:pt x="1323975" y="1258315"/>
                  </a:lnTo>
                  <a:lnTo>
                    <a:pt x="1343533" y="1248409"/>
                  </a:lnTo>
                  <a:lnTo>
                    <a:pt x="1308480" y="1189481"/>
                  </a:lnTo>
                  <a:lnTo>
                    <a:pt x="1320038" y="1143507"/>
                  </a:lnTo>
                  <a:lnTo>
                    <a:pt x="1367790" y="1081023"/>
                  </a:lnTo>
                  <a:lnTo>
                    <a:pt x="1405254" y="1084960"/>
                  </a:lnTo>
                  <a:lnTo>
                    <a:pt x="1410843" y="1054734"/>
                  </a:lnTo>
                  <a:lnTo>
                    <a:pt x="1448053" y="1033525"/>
                  </a:lnTo>
                  <a:lnTo>
                    <a:pt x="1488567" y="1037081"/>
                  </a:lnTo>
                  <a:lnTo>
                    <a:pt x="1582547" y="984757"/>
                  </a:lnTo>
                  <a:lnTo>
                    <a:pt x="1595247" y="959484"/>
                  </a:lnTo>
                  <a:lnTo>
                    <a:pt x="1604645" y="909446"/>
                  </a:lnTo>
                  <a:lnTo>
                    <a:pt x="1620266" y="870457"/>
                  </a:lnTo>
                  <a:lnTo>
                    <a:pt x="1609217" y="834897"/>
                  </a:lnTo>
                  <a:lnTo>
                    <a:pt x="1630426" y="801115"/>
                  </a:lnTo>
                  <a:lnTo>
                    <a:pt x="1658747" y="785494"/>
                  </a:lnTo>
                  <a:lnTo>
                    <a:pt x="1662176" y="762888"/>
                  </a:lnTo>
                  <a:lnTo>
                    <a:pt x="1672336" y="730503"/>
                  </a:lnTo>
                  <a:lnTo>
                    <a:pt x="1656842" y="661542"/>
                  </a:lnTo>
                  <a:lnTo>
                    <a:pt x="1676019" y="636904"/>
                  </a:lnTo>
                  <a:lnTo>
                    <a:pt x="1640713" y="600201"/>
                  </a:lnTo>
                  <a:lnTo>
                    <a:pt x="1603121" y="594740"/>
                  </a:lnTo>
                  <a:lnTo>
                    <a:pt x="1509395" y="587882"/>
                  </a:lnTo>
                  <a:lnTo>
                    <a:pt x="1487677" y="568578"/>
                  </a:lnTo>
                  <a:lnTo>
                    <a:pt x="1491742" y="477900"/>
                  </a:lnTo>
                  <a:lnTo>
                    <a:pt x="1463294" y="432815"/>
                  </a:lnTo>
                  <a:lnTo>
                    <a:pt x="1415796" y="412495"/>
                  </a:lnTo>
                  <a:lnTo>
                    <a:pt x="1357249" y="393572"/>
                  </a:lnTo>
                  <a:lnTo>
                    <a:pt x="1329944" y="344042"/>
                  </a:lnTo>
                  <a:lnTo>
                    <a:pt x="1319784" y="266953"/>
                  </a:lnTo>
                  <a:lnTo>
                    <a:pt x="1286510" y="258063"/>
                  </a:lnTo>
                  <a:lnTo>
                    <a:pt x="1247267" y="239521"/>
                  </a:lnTo>
                  <a:lnTo>
                    <a:pt x="1197355" y="237235"/>
                  </a:lnTo>
                  <a:lnTo>
                    <a:pt x="1048893" y="277494"/>
                  </a:lnTo>
                  <a:lnTo>
                    <a:pt x="1011174" y="270636"/>
                  </a:lnTo>
                  <a:lnTo>
                    <a:pt x="957326" y="165480"/>
                  </a:lnTo>
                  <a:lnTo>
                    <a:pt x="928751" y="130809"/>
                  </a:lnTo>
                  <a:lnTo>
                    <a:pt x="891413" y="103123"/>
                  </a:lnTo>
                  <a:lnTo>
                    <a:pt x="865124" y="97789"/>
                  </a:lnTo>
                  <a:lnTo>
                    <a:pt x="813180" y="116458"/>
                  </a:lnTo>
                  <a:lnTo>
                    <a:pt x="782827" y="129285"/>
                  </a:lnTo>
                  <a:lnTo>
                    <a:pt x="766952" y="118109"/>
                  </a:lnTo>
                  <a:lnTo>
                    <a:pt x="711200" y="95884"/>
                  </a:lnTo>
                  <a:lnTo>
                    <a:pt x="671829" y="101091"/>
                  </a:lnTo>
                  <a:lnTo>
                    <a:pt x="631190" y="121284"/>
                  </a:lnTo>
                  <a:lnTo>
                    <a:pt x="576834" y="169798"/>
                  </a:lnTo>
                  <a:lnTo>
                    <a:pt x="510540" y="237616"/>
                  </a:lnTo>
                  <a:lnTo>
                    <a:pt x="462279" y="260349"/>
                  </a:lnTo>
                  <a:lnTo>
                    <a:pt x="435483" y="251967"/>
                  </a:lnTo>
                  <a:lnTo>
                    <a:pt x="376554" y="193293"/>
                  </a:lnTo>
                  <a:lnTo>
                    <a:pt x="279908" y="115823"/>
                  </a:lnTo>
                  <a:lnTo>
                    <a:pt x="259461" y="83057"/>
                  </a:lnTo>
                  <a:lnTo>
                    <a:pt x="212217" y="52323"/>
                  </a:lnTo>
                  <a:lnTo>
                    <a:pt x="146430" y="38734"/>
                  </a:lnTo>
                  <a:lnTo>
                    <a:pt x="116586" y="30860"/>
                  </a:lnTo>
                  <a:lnTo>
                    <a:pt x="65277" y="6603"/>
                  </a:lnTo>
                  <a:lnTo>
                    <a:pt x="26035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020305" y="4239767"/>
              <a:ext cx="1676400" cy="1645920"/>
            </a:xfrm>
            <a:custGeom>
              <a:avLst/>
              <a:gdLst/>
              <a:ahLst/>
              <a:cxnLst/>
              <a:rect l="l" t="t" r="r" b="b"/>
              <a:pathLst>
                <a:path w="1676400" h="1645920">
                  <a:moveTo>
                    <a:pt x="316865" y="773175"/>
                  </a:moveTo>
                  <a:lnTo>
                    <a:pt x="330326" y="802512"/>
                  </a:lnTo>
                  <a:lnTo>
                    <a:pt x="345186" y="830071"/>
                  </a:lnTo>
                  <a:lnTo>
                    <a:pt x="325120" y="884427"/>
                  </a:lnTo>
                  <a:lnTo>
                    <a:pt x="280543" y="922908"/>
                  </a:lnTo>
                  <a:lnTo>
                    <a:pt x="250063" y="922400"/>
                  </a:lnTo>
                  <a:lnTo>
                    <a:pt x="207645" y="927988"/>
                  </a:lnTo>
                  <a:lnTo>
                    <a:pt x="187451" y="957325"/>
                  </a:lnTo>
                  <a:lnTo>
                    <a:pt x="193421" y="1002283"/>
                  </a:lnTo>
                  <a:lnTo>
                    <a:pt x="185800" y="1018158"/>
                  </a:lnTo>
                  <a:lnTo>
                    <a:pt x="136525" y="1045336"/>
                  </a:lnTo>
                  <a:lnTo>
                    <a:pt x="81534" y="1089532"/>
                  </a:lnTo>
                  <a:lnTo>
                    <a:pt x="68707" y="1113408"/>
                  </a:lnTo>
                  <a:lnTo>
                    <a:pt x="70993" y="1130807"/>
                  </a:lnTo>
                  <a:lnTo>
                    <a:pt x="127380" y="1157350"/>
                  </a:lnTo>
                  <a:lnTo>
                    <a:pt x="160909" y="1181099"/>
                  </a:lnTo>
                  <a:lnTo>
                    <a:pt x="157479" y="1203705"/>
                  </a:lnTo>
                  <a:lnTo>
                    <a:pt x="121412" y="1233550"/>
                  </a:lnTo>
                  <a:lnTo>
                    <a:pt x="90297" y="1277619"/>
                  </a:lnTo>
                  <a:lnTo>
                    <a:pt x="103632" y="1305432"/>
                  </a:lnTo>
                  <a:lnTo>
                    <a:pt x="112395" y="1323466"/>
                  </a:lnTo>
                  <a:lnTo>
                    <a:pt x="153670" y="1332737"/>
                  </a:lnTo>
                  <a:lnTo>
                    <a:pt x="175641" y="1341754"/>
                  </a:lnTo>
                  <a:lnTo>
                    <a:pt x="187960" y="1362278"/>
                  </a:lnTo>
                  <a:lnTo>
                    <a:pt x="175895" y="1391958"/>
                  </a:lnTo>
                  <a:lnTo>
                    <a:pt x="120523" y="1433258"/>
                  </a:lnTo>
                  <a:lnTo>
                    <a:pt x="110871" y="1481823"/>
                  </a:lnTo>
                  <a:lnTo>
                    <a:pt x="119379" y="1570875"/>
                  </a:lnTo>
                  <a:lnTo>
                    <a:pt x="144525" y="1640001"/>
                  </a:lnTo>
                  <a:lnTo>
                    <a:pt x="158115" y="1645602"/>
                  </a:lnTo>
                  <a:lnTo>
                    <a:pt x="195072" y="1597863"/>
                  </a:lnTo>
                  <a:lnTo>
                    <a:pt x="224027" y="1514220"/>
                  </a:lnTo>
                  <a:lnTo>
                    <a:pt x="261747" y="1484121"/>
                  </a:lnTo>
                  <a:lnTo>
                    <a:pt x="310896" y="1480591"/>
                  </a:lnTo>
                  <a:lnTo>
                    <a:pt x="318897" y="1492846"/>
                  </a:lnTo>
                  <a:lnTo>
                    <a:pt x="322707" y="1521904"/>
                  </a:lnTo>
                  <a:lnTo>
                    <a:pt x="316102" y="1544942"/>
                  </a:lnTo>
                  <a:lnTo>
                    <a:pt x="352933" y="1556359"/>
                  </a:lnTo>
                  <a:lnTo>
                    <a:pt x="385445" y="1572755"/>
                  </a:lnTo>
                  <a:lnTo>
                    <a:pt x="484377" y="1581899"/>
                  </a:lnTo>
                  <a:lnTo>
                    <a:pt x="518795" y="1564043"/>
                  </a:lnTo>
                  <a:lnTo>
                    <a:pt x="622935" y="1551800"/>
                  </a:lnTo>
                  <a:lnTo>
                    <a:pt x="697229" y="1533131"/>
                  </a:lnTo>
                  <a:lnTo>
                    <a:pt x="789177" y="1476667"/>
                  </a:lnTo>
                  <a:lnTo>
                    <a:pt x="809117" y="1445958"/>
                  </a:lnTo>
                  <a:lnTo>
                    <a:pt x="832993" y="1420634"/>
                  </a:lnTo>
                  <a:lnTo>
                    <a:pt x="860044" y="1394891"/>
                  </a:lnTo>
                  <a:lnTo>
                    <a:pt x="876173" y="1372057"/>
                  </a:lnTo>
                  <a:lnTo>
                    <a:pt x="902589" y="1365630"/>
                  </a:lnTo>
                  <a:lnTo>
                    <a:pt x="904367" y="1355039"/>
                  </a:lnTo>
                  <a:lnTo>
                    <a:pt x="964184" y="1335277"/>
                  </a:lnTo>
                  <a:lnTo>
                    <a:pt x="1039368" y="1346072"/>
                  </a:lnTo>
                  <a:lnTo>
                    <a:pt x="1091057" y="1386598"/>
                  </a:lnTo>
                  <a:lnTo>
                    <a:pt x="1120775" y="1429981"/>
                  </a:lnTo>
                  <a:lnTo>
                    <a:pt x="1170559" y="1503260"/>
                  </a:lnTo>
                  <a:lnTo>
                    <a:pt x="1236472" y="1553705"/>
                  </a:lnTo>
                  <a:lnTo>
                    <a:pt x="1252982" y="1545615"/>
                  </a:lnTo>
                  <a:lnTo>
                    <a:pt x="1278382" y="1520075"/>
                  </a:lnTo>
                  <a:lnTo>
                    <a:pt x="1277493" y="1489151"/>
                  </a:lnTo>
                  <a:lnTo>
                    <a:pt x="1253871" y="1382877"/>
                  </a:lnTo>
                  <a:lnTo>
                    <a:pt x="1278890" y="1341119"/>
                  </a:lnTo>
                  <a:lnTo>
                    <a:pt x="1274826" y="1310639"/>
                  </a:lnTo>
                  <a:lnTo>
                    <a:pt x="1323975" y="1258315"/>
                  </a:lnTo>
                  <a:lnTo>
                    <a:pt x="1343533" y="1248409"/>
                  </a:lnTo>
                  <a:lnTo>
                    <a:pt x="1308480" y="1189481"/>
                  </a:lnTo>
                  <a:lnTo>
                    <a:pt x="1320038" y="1143507"/>
                  </a:lnTo>
                  <a:lnTo>
                    <a:pt x="1367790" y="1081023"/>
                  </a:lnTo>
                  <a:lnTo>
                    <a:pt x="1405254" y="1084960"/>
                  </a:lnTo>
                  <a:lnTo>
                    <a:pt x="1410843" y="1054734"/>
                  </a:lnTo>
                  <a:lnTo>
                    <a:pt x="1448053" y="1033525"/>
                  </a:lnTo>
                  <a:lnTo>
                    <a:pt x="1488567" y="1037081"/>
                  </a:lnTo>
                  <a:lnTo>
                    <a:pt x="1582547" y="984757"/>
                  </a:lnTo>
                  <a:lnTo>
                    <a:pt x="1595247" y="959484"/>
                  </a:lnTo>
                  <a:lnTo>
                    <a:pt x="1604645" y="909446"/>
                  </a:lnTo>
                  <a:lnTo>
                    <a:pt x="1620266" y="870457"/>
                  </a:lnTo>
                  <a:lnTo>
                    <a:pt x="1609217" y="834897"/>
                  </a:lnTo>
                  <a:lnTo>
                    <a:pt x="1630426" y="801115"/>
                  </a:lnTo>
                  <a:lnTo>
                    <a:pt x="1658747" y="785494"/>
                  </a:lnTo>
                  <a:lnTo>
                    <a:pt x="1662176" y="762888"/>
                  </a:lnTo>
                  <a:lnTo>
                    <a:pt x="1672336" y="730503"/>
                  </a:lnTo>
                  <a:lnTo>
                    <a:pt x="1656842" y="661542"/>
                  </a:lnTo>
                  <a:lnTo>
                    <a:pt x="1676019" y="636904"/>
                  </a:lnTo>
                  <a:lnTo>
                    <a:pt x="1640713" y="600201"/>
                  </a:lnTo>
                  <a:lnTo>
                    <a:pt x="1603121" y="594740"/>
                  </a:lnTo>
                  <a:lnTo>
                    <a:pt x="1509395" y="587882"/>
                  </a:lnTo>
                  <a:lnTo>
                    <a:pt x="1487677" y="568578"/>
                  </a:lnTo>
                  <a:lnTo>
                    <a:pt x="1491742" y="477900"/>
                  </a:lnTo>
                  <a:lnTo>
                    <a:pt x="1463294" y="432815"/>
                  </a:lnTo>
                  <a:lnTo>
                    <a:pt x="1415796" y="412495"/>
                  </a:lnTo>
                  <a:lnTo>
                    <a:pt x="1357249" y="393572"/>
                  </a:lnTo>
                  <a:lnTo>
                    <a:pt x="1329944" y="344042"/>
                  </a:lnTo>
                  <a:lnTo>
                    <a:pt x="1319784" y="266953"/>
                  </a:lnTo>
                  <a:lnTo>
                    <a:pt x="1286510" y="258063"/>
                  </a:lnTo>
                  <a:lnTo>
                    <a:pt x="1247267" y="239521"/>
                  </a:lnTo>
                  <a:lnTo>
                    <a:pt x="1197355" y="237235"/>
                  </a:lnTo>
                  <a:lnTo>
                    <a:pt x="1048893" y="277494"/>
                  </a:lnTo>
                  <a:lnTo>
                    <a:pt x="1011174" y="270636"/>
                  </a:lnTo>
                  <a:lnTo>
                    <a:pt x="957326" y="165480"/>
                  </a:lnTo>
                  <a:lnTo>
                    <a:pt x="928751" y="130809"/>
                  </a:lnTo>
                  <a:lnTo>
                    <a:pt x="891413" y="103123"/>
                  </a:lnTo>
                  <a:lnTo>
                    <a:pt x="865124" y="97789"/>
                  </a:lnTo>
                  <a:lnTo>
                    <a:pt x="813180" y="116458"/>
                  </a:lnTo>
                  <a:lnTo>
                    <a:pt x="782827" y="129285"/>
                  </a:lnTo>
                  <a:lnTo>
                    <a:pt x="766952" y="118109"/>
                  </a:lnTo>
                  <a:lnTo>
                    <a:pt x="711200" y="95884"/>
                  </a:lnTo>
                  <a:lnTo>
                    <a:pt x="671829" y="101091"/>
                  </a:lnTo>
                  <a:lnTo>
                    <a:pt x="631190" y="121284"/>
                  </a:lnTo>
                  <a:lnTo>
                    <a:pt x="576834" y="169798"/>
                  </a:lnTo>
                  <a:lnTo>
                    <a:pt x="510540" y="237616"/>
                  </a:lnTo>
                  <a:lnTo>
                    <a:pt x="462279" y="260349"/>
                  </a:lnTo>
                  <a:lnTo>
                    <a:pt x="435483" y="251967"/>
                  </a:lnTo>
                  <a:lnTo>
                    <a:pt x="376554" y="193293"/>
                  </a:lnTo>
                  <a:lnTo>
                    <a:pt x="279908" y="115823"/>
                  </a:lnTo>
                  <a:lnTo>
                    <a:pt x="259461" y="83057"/>
                  </a:lnTo>
                  <a:lnTo>
                    <a:pt x="212217" y="52323"/>
                  </a:lnTo>
                  <a:lnTo>
                    <a:pt x="146430" y="38734"/>
                  </a:lnTo>
                  <a:lnTo>
                    <a:pt x="116586" y="30860"/>
                  </a:lnTo>
                  <a:lnTo>
                    <a:pt x="65277" y="6603"/>
                  </a:lnTo>
                  <a:lnTo>
                    <a:pt x="26035" y="0"/>
                  </a:lnTo>
                  <a:lnTo>
                    <a:pt x="9651" y="9524"/>
                  </a:lnTo>
                  <a:lnTo>
                    <a:pt x="0" y="58038"/>
                  </a:lnTo>
                  <a:lnTo>
                    <a:pt x="37973" y="126999"/>
                  </a:lnTo>
                  <a:lnTo>
                    <a:pt x="30352" y="166496"/>
                  </a:lnTo>
                  <a:lnTo>
                    <a:pt x="61849" y="199262"/>
                  </a:lnTo>
                  <a:lnTo>
                    <a:pt x="66421" y="234060"/>
                  </a:lnTo>
                  <a:lnTo>
                    <a:pt x="48260" y="277875"/>
                  </a:lnTo>
                  <a:lnTo>
                    <a:pt x="53594" y="318642"/>
                  </a:lnTo>
                  <a:lnTo>
                    <a:pt x="69469" y="329818"/>
                  </a:lnTo>
                  <a:lnTo>
                    <a:pt x="102362" y="384555"/>
                  </a:lnTo>
                  <a:lnTo>
                    <a:pt x="130301" y="463676"/>
                  </a:lnTo>
                  <a:lnTo>
                    <a:pt x="114553" y="550036"/>
                  </a:lnTo>
                  <a:lnTo>
                    <a:pt x="132969" y="568324"/>
                  </a:lnTo>
                  <a:lnTo>
                    <a:pt x="200533" y="571245"/>
                  </a:lnTo>
                  <a:lnTo>
                    <a:pt x="232155" y="580389"/>
                  </a:lnTo>
                  <a:lnTo>
                    <a:pt x="268859" y="615441"/>
                  </a:lnTo>
                  <a:lnTo>
                    <a:pt x="263398" y="670813"/>
                  </a:lnTo>
                  <a:lnTo>
                    <a:pt x="260096" y="718565"/>
                  </a:lnTo>
                  <a:lnTo>
                    <a:pt x="288671" y="753236"/>
                  </a:lnTo>
                  <a:lnTo>
                    <a:pt x="302768" y="763269"/>
                  </a:lnTo>
                  <a:lnTo>
                    <a:pt x="316865" y="77317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10909" y="3645916"/>
              <a:ext cx="953262" cy="866647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6010909" y="3645916"/>
              <a:ext cx="953769" cy="866775"/>
            </a:xfrm>
            <a:custGeom>
              <a:avLst/>
              <a:gdLst/>
              <a:ahLst/>
              <a:cxnLst/>
              <a:rect l="l" t="t" r="r" b="b"/>
              <a:pathLst>
                <a:path w="953770" h="866775">
                  <a:moveTo>
                    <a:pt x="104139" y="554608"/>
                  </a:moveTo>
                  <a:lnTo>
                    <a:pt x="298450" y="548893"/>
                  </a:lnTo>
                  <a:lnTo>
                    <a:pt x="413130" y="502665"/>
                  </a:lnTo>
                  <a:lnTo>
                    <a:pt x="485901" y="428370"/>
                  </a:lnTo>
                  <a:lnTo>
                    <a:pt x="561593" y="0"/>
                  </a:lnTo>
                  <a:lnTo>
                    <a:pt x="622426" y="17525"/>
                  </a:lnTo>
                  <a:lnTo>
                    <a:pt x="585850" y="221233"/>
                  </a:lnTo>
                  <a:lnTo>
                    <a:pt x="586993" y="448563"/>
                  </a:lnTo>
                  <a:lnTo>
                    <a:pt x="756919" y="403224"/>
                  </a:lnTo>
                  <a:lnTo>
                    <a:pt x="876808" y="292861"/>
                  </a:lnTo>
                  <a:lnTo>
                    <a:pt x="953262" y="425068"/>
                  </a:lnTo>
                  <a:lnTo>
                    <a:pt x="517779" y="592454"/>
                  </a:lnTo>
                  <a:lnTo>
                    <a:pt x="580897" y="673226"/>
                  </a:lnTo>
                  <a:lnTo>
                    <a:pt x="763523" y="817498"/>
                  </a:lnTo>
                  <a:lnTo>
                    <a:pt x="680212" y="866647"/>
                  </a:lnTo>
                  <a:lnTo>
                    <a:pt x="430656" y="672845"/>
                  </a:lnTo>
                  <a:lnTo>
                    <a:pt x="307466" y="640587"/>
                  </a:lnTo>
                  <a:lnTo>
                    <a:pt x="115569" y="692784"/>
                  </a:lnTo>
                  <a:lnTo>
                    <a:pt x="153797" y="690498"/>
                  </a:lnTo>
                  <a:lnTo>
                    <a:pt x="127253" y="713231"/>
                  </a:lnTo>
                  <a:lnTo>
                    <a:pt x="133223" y="703833"/>
                  </a:lnTo>
                  <a:lnTo>
                    <a:pt x="144906" y="724280"/>
                  </a:lnTo>
                  <a:lnTo>
                    <a:pt x="47116" y="704341"/>
                  </a:lnTo>
                  <a:lnTo>
                    <a:pt x="38353" y="539622"/>
                  </a:lnTo>
                  <a:lnTo>
                    <a:pt x="0" y="620394"/>
                  </a:lnTo>
                  <a:lnTo>
                    <a:pt x="44195" y="569467"/>
                  </a:lnTo>
                  <a:lnTo>
                    <a:pt x="83438" y="607186"/>
                  </a:lnTo>
                  <a:lnTo>
                    <a:pt x="104139" y="5546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39040" y="4220422"/>
              <a:ext cx="126746" cy="190859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442582" y="3256407"/>
              <a:ext cx="1764030" cy="1647189"/>
            </a:xfrm>
            <a:custGeom>
              <a:avLst/>
              <a:gdLst/>
              <a:ahLst/>
              <a:cxnLst/>
              <a:rect l="l" t="t" r="r" b="b"/>
              <a:pathLst>
                <a:path w="1764029" h="1647189">
                  <a:moveTo>
                    <a:pt x="858773" y="0"/>
                  </a:moveTo>
                  <a:lnTo>
                    <a:pt x="810894" y="27431"/>
                  </a:lnTo>
                  <a:lnTo>
                    <a:pt x="783209" y="45338"/>
                  </a:lnTo>
                  <a:lnTo>
                    <a:pt x="765683" y="37083"/>
                  </a:lnTo>
                  <a:lnTo>
                    <a:pt x="706882" y="24891"/>
                  </a:lnTo>
                  <a:lnTo>
                    <a:pt x="669036" y="36829"/>
                  </a:lnTo>
                  <a:lnTo>
                    <a:pt x="632587" y="63626"/>
                  </a:lnTo>
                  <a:lnTo>
                    <a:pt x="587374" y="120903"/>
                  </a:lnTo>
                  <a:lnTo>
                    <a:pt x="533908" y="199262"/>
                  </a:lnTo>
                  <a:lnTo>
                    <a:pt x="490219" y="229869"/>
                  </a:lnTo>
                  <a:lnTo>
                    <a:pt x="462534" y="226440"/>
                  </a:lnTo>
                  <a:lnTo>
                    <a:pt x="394208" y="178815"/>
                  </a:lnTo>
                  <a:lnTo>
                    <a:pt x="285622" y="119252"/>
                  </a:lnTo>
                  <a:lnTo>
                    <a:pt x="259841" y="90550"/>
                  </a:lnTo>
                  <a:lnTo>
                    <a:pt x="207898" y="68452"/>
                  </a:lnTo>
                  <a:lnTo>
                    <a:pt x="140842" y="66675"/>
                  </a:lnTo>
                  <a:lnTo>
                    <a:pt x="109982" y="64007"/>
                  </a:lnTo>
                  <a:lnTo>
                    <a:pt x="55371" y="49021"/>
                  </a:lnTo>
                  <a:lnTo>
                    <a:pt x="15493" y="49275"/>
                  </a:lnTo>
                  <a:lnTo>
                    <a:pt x="1015" y="61467"/>
                  </a:lnTo>
                  <a:lnTo>
                    <a:pt x="0" y="110997"/>
                  </a:lnTo>
                  <a:lnTo>
                    <a:pt x="49275" y="172338"/>
                  </a:lnTo>
                  <a:lnTo>
                    <a:pt x="48640" y="212470"/>
                  </a:lnTo>
                  <a:lnTo>
                    <a:pt x="85343" y="239267"/>
                  </a:lnTo>
                  <a:lnTo>
                    <a:pt x="96012" y="272795"/>
                  </a:lnTo>
                  <a:lnTo>
                    <a:pt x="85597" y="319150"/>
                  </a:lnTo>
                  <a:lnTo>
                    <a:pt x="97916" y="358266"/>
                  </a:lnTo>
                  <a:lnTo>
                    <a:pt x="115569" y="366521"/>
                  </a:lnTo>
                  <a:lnTo>
                    <a:pt x="157352" y="414781"/>
                  </a:lnTo>
                  <a:lnTo>
                    <a:pt x="198755" y="487806"/>
                  </a:lnTo>
                  <a:lnTo>
                    <a:pt x="198119" y="575690"/>
                  </a:lnTo>
                  <a:lnTo>
                    <a:pt x="219456" y="590422"/>
                  </a:lnTo>
                  <a:lnTo>
                    <a:pt x="286512" y="581532"/>
                  </a:lnTo>
                  <a:lnTo>
                    <a:pt x="319277" y="585088"/>
                  </a:lnTo>
                  <a:lnTo>
                    <a:pt x="361441" y="613282"/>
                  </a:lnTo>
                  <a:lnTo>
                    <a:pt x="365633" y="668781"/>
                  </a:lnTo>
                  <a:lnTo>
                    <a:pt x="370713" y="716406"/>
                  </a:lnTo>
                  <a:lnTo>
                    <a:pt x="404875" y="745489"/>
                  </a:lnTo>
                  <a:lnTo>
                    <a:pt x="436117" y="760221"/>
                  </a:lnTo>
                  <a:lnTo>
                    <a:pt x="454533" y="786764"/>
                  </a:lnTo>
                  <a:lnTo>
                    <a:pt x="473963" y="811402"/>
                  </a:lnTo>
                  <a:lnTo>
                    <a:pt x="463549" y="868425"/>
                  </a:lnTo>
                  <a:lnTo>
                    <a:pt x="426338" y="914018"/>
                  </a:lnTo>
                  <a:lnTo>
                    <a:pt x="396239" y="918844"/>
                  </a:lnTo>
                  <a:lnTo>
                    <a:pt x="355345" y="931798"/>
                  </a:lnTo>
                  <a:lnTo>
                    <a:pt x="340613" y="964056"/>
                  </a:lnTo>
                  <a:lnTo>
                    <a:pt x="354330" y="1007363"/>
                  </a:lnTo>
                  <a:lnTo>
                    <a:pt x="349631" y="1024254"/>
                  </a:lnTo>
                  <a:lnTo>
                    <a:pt x="305815" y="1059560"/>
                  </a:lnTo>
                  <a:lnTo>
                    <a:pt x="259334" y="1112646"/>
                  </a:lnTo>
                  <a:lnTo>
                    <a:pt x="250824" y="1138427"/>
                  </a:lnTo>
                  <a:lnTo>
                    <a:pt x="256032" y="1155191"/>
                  </a:lnTo>
                  <a:lnTo>
                    <a:pt x="316230" y="1171574"/>
                  </a:lnTo>
                  <a:lnTo>
                    <a:pt x="353313" y="1188973"/>
                  </a:lnTo>
                  <a:lnTo>
                    <a:pt x="353821" y="1211960"/>
                  </a:lnTo>
                  <a:lnTo>
                    <a:pt x="323468" y="1247647"/>
                  </a:lnTo>
                  <a:lnTo>
                    <a:pt x="300609" y="1296288"/>
                  </a:lnTo>
                  <a:lnTo>
                    <a:pt x="330326" y="1337690"/>
                  </a:lnTo>
                  <a:lnTo>
                    <a:pt x="372617" y="1339722"/>
                  </a:lnTo>
                  <a:lnTo>
                    <a:pt x="395732" y="1344675"/>
                  </a:lnTo>
                  <a:lnTo>
                    <a:pt x="411480" y="1362836"/>
                  </a:lnTo>
                  <a:lnTo>
                    <a:pt x="404748" y="1394078"/>
                  </a:lnTo>
                  <a:lnTo>
                    <a:pt x="357250" y="1444370"/>
                  </a:lnTo>
                  <a:lnTo>
                    <a:pt x="356235" y="1493900"/>
                  </a:lnTo>
                  <a:lnTo>
                    <a:pt x="380111" y="1580133"/>
                  </a:lnTo>
                  <a:lnTo>
                    <a:pt x="416940" y="1643887"/>
                  </a:lnTo>
                  <a:lnTo>
                    <a:pt x="431164" y="1647062"/>
                  </a:lnTo>
                  <a:lnTo>
                    <a:pt x="459232" y="1593595"/>
                  </a:lnTo>
                  <a:lnTo>
                    <a:pt x="473328" y="1506219"/>
                  </a:lnTo>
                  <a:lnTo>
                    <a:pt x="505206" y="1470024"/>
                  </a:lnTo>
                  <a:lnTo>
                    <a:pt x="552958" y="1457959"/>
                  </a:lnTo>
                  <a:lnTo>
                    <a:pt x="562990" y="1468627"/>
                  </a:lnTo>
                  <a:lnTo>
                    <a:pt x="571881" y="1496567"/>
                  </a:lnTo>
                  <a:lnTo>
                    <a:pt x="569340" y="1520443"/>
                  </a:lnTo>
                  <a:lnTo>
                    <a:pt x="607567" y="1525269"/>
                  </a:lnTo>
                  <a:lnTo>
                    <a:pt x="642492" y="1535810"/>
                  </a:lnTo>
                  <a:lnTo>
                    <a:pt x="741425" y="1527682"/>
                  </a:lnTo>
                  <a:lnTo>
                    <a:pt x="772287" y="1504060"/>
                  </a:lnTo>
                  <a:lnTo>
                    <a:pt x="872616" y="1473961"/>
                  </a:lnTo>
                  <a:lnTo>
                    <a:pt x="942720" y="1442592"/>
                  </a:lnTo>
                  <a:lnTo>
                    <a:pt x="1023365" y="1371091"/>
                  </a:lnTo>
                  <a:lnTo>
                    <a:pt x="1037716" y="1337436"/>
                  </a:lnTo>
                  <a:lnTo>
                    <a:pt x="1056766" y="1308353"/>
                  </a:lnTo>
                  <a:lnTo>
                    <a:pt x="1078991" y="1278254"/>
                  </a:lnTo>
                  <a:lnTo>
                    <a:pt x="1090930" y="1252981"/>
                  </a:lnTo>
                  <a:lnTo>
                    <a:pt x="1115821" y="1242059"/>
                  </a:lnTo>
                  <a:lnTo>
                    <a:pt x="1115694" y="1231264"/>
                  </a:lnTo>
                  <a:lnTo>
                    <a:pt x="1171193" y="1201546"/>
                  </a:lnTo>
                  <a:lnTo>
                    <a:pt x="1247013" y="1199133"/>
                  </a:lnTo>
                  <a:lnTo>
                    <a:pt x="1305051" y="1229994"/>
                  </a:lnTo>
                  <a:lnTo>
                    <a:pt x="1341882" y="1267586"/>
                  </a:lnTo>
                  <a:lnTo>
                    <a:pt x="1403603" y="1331086"/>
                  </a:lnTo>
                  <a:lnTo>
                    <a:pt x="1477264" y="1369313"/>
                  </a:lnTo>
                  <a:lnTo>
                    <a:pt x="1492122" y="1358518"/>
                  </a:lnTo>
                  <a:lnTo>
                    <a:pt x="1512696" y="1328927"/>
                  </a:lnTo>
                  <a:lnTo>
                    <a:pt x="1506473" y="1298574"/>
                  </a:lnTo>
                  <a:lnTo>
                    <a:pt x="1464817" y="1197990"/>
                  </a:lnTo>
                  <a:lnTo>
                    <a:pt x="1482089" y="1152651"/>
                  </a:lnTo>
                  <a:lnTo>
                    <a:pt x="1472818" y="1123314"/>
                  </a:lnTo>
                  <a:lnTo>
                    <a:pt x="1512189" y="1063243"/>
                  </a:lnTo>
                  <a:lnTo>
                    <a:pt x="1529588" y="1050035"/>
                  </a:lnTo>
                  <a:lnTo>
                    <a:pt x="1484884" y="998092"/>
                  </a:lnTo>
                  <a:lnTo>
                    <a:pt x="1488313" y="950848"/>
                  </a:lnTo>
                  <a:lnTo>
                    <a:pt x="1524635" y="880998"/>
                  </a:lnTo>
                  <a:lnTo>
                    <a:pt x="1562099" y="878458"/>
                  </a:lnTo>
                  <a:lnTo>
                    <a:pt x="1562353" y="847597"/>
                  </a:lnTo>
                  <a:lnTo>
                    <a:pt x="1595373" y="820292"/>
                  </a:lnTo>
                  <a:lnTo>
                    <a:pt x="1635887" y="816736"/>
                  </a:lnTo>
                  <a:lnTo>
                    <a:pt x="1719325" y="748918"/>
                  </a:lnTo>
                  <a:lnTo>
                    <a:pt x="1727453" y="721867"/>
                  </a:lnTo>
                  <a:lnTo>
                    <a:pt x="1727962" y="670940"/>
                  </a:lnTo>
                  <a:lnTo>
                    <a:pt x="1736597" y="629792"/>
                  </a:lnTo>
                  <a:lnTo>
                    <a:pt x="1719580" y="596772"/>
                  </a:lnTo>
                  <a:lnTo>
                    <a:pt x="1734565" y="559688"/>
                  </a:lnTo>
                  <a:lnTo>
                    <a:pt x="1759712" y="539495"/>
                  </a:lnTo>
                  <a:lnTo>
                    <a:pt x="1759203" y="516635"/>
                  </a:lnTo>
                  <a:lnTo>
                    <a:pt x="1763521" y="482980"/>
                  </a:lnTo>
                  <a:lnTo>
                    <a:pt x="1736343" y="417829"/>
                  </a:lnTo>
                  <a:lnTo>
                    <a:pt x="1750948" y="390143"/>
                  </a:lnTo>
                  <a:lnTo>
                    <a:pt x="1709800" y="360044"/>
                  </a:lnTo>
                  <a:lnTo>
                    <a:pt x="1671955" y="361314"/>
                  </a:lnTo>
                  <a:lnTo>
                    <a:pt x="1578356" y="370839"/>
                  </a:lnTo>
                  <a:lnTo>
                    <a:pt x="1553590" y="355599"/>
                  </a:lnTo>
                  <a:lnTo>
                    <a:pt x="1541907" y="265556"/>
                  </a:lnTo>
                  <a:lnTo>
                    <a:pt x="1506092" y="226059"/>
                  </a:lnTo>
                  <a:lnTo>
                    <a:pt x="1455800" y="214248"/>
                  </a:lnTo>
                  <a:lnTo>
                    <a:pt x="1394840" y="205866"/>
                  </a:lnTo>
                  <a:lnTo>
                    <a:pt x="1359281" y="161797"/>
                  </a:lnTo>
                  <a:lnTo>
                    <a:pt x="1335913" y="87629"/>
                  </a:lnTo>
                  <a:lnTo>
                    <a:pt x="1301749" y="84581"/>
                  </a:lnTo>
                  <a:lnTo>
                    <a:pt x="1259839" y="73278"/>
                  </a:lnTo>
                  <a:lnTo>
                    <a:pt x="1210183" y="79628"/>
                  </a:lnTo>
                  <a:lnTo>
                    <a:pt x="1071117" y="145033"/>
                  </a:lnTo>
                  <a:lnTo>
                    <a:pt x="1032763" y="144906"/>
                  </a:lnTo>
                  <a:lnTo>
                    <a:pt x="961389" y="50545"/>
                  </a:lnTo>
                  <a:lnTo>
                    <a:pt x="927226" y="21462"/>
                  </a:lnTo>
                  <a:lnTo>
                    <a:pt x="885697" y="762"/>
                  </a:lnTo>
                  <a:lnTo>
                    <a:pt x="858773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442582" y="3256407"/>
              <a:ext cx="1764030" cy="1647189"/>
            </a:xfrm>
            <a:custGeom>
              <a:avLst/>
              <a:gdLst/>
              <a:ahLst/>
              <a:cxnLst/>
              <a:rect l="l" t="t" r="r" b="b"/>
              <a:pathLst>
                <a:path w="1764029" h="1647189">
                  <a:moveTo>
                    <a:pt x="436117" y="760221"/>
                  </a:moveTo>
                  <a:lnTo>
                    <a:pt x="454533" y="786764"/>
                  </a:lnTo>
                  <a:lnTo>
                    <a:pt x="473963" y="811402"/>
                  </a:lnTo>
                  <a:lnTo>
                    <a:pt x="463549" y="868425"/>
                  </a:lnTo>
                  <a:lnTo>
                    <a:pt x="426338" y="914018"/>
                  </a:lnTo>
                  <a:lnTo>
                    <a:pt x="396239" y="918844"/>
                  </a:lnTo>
                  <a:lnTo>
                    <a:pt x="355345" y="931798"/>
                  </a:lnTo>
                  <a:lnTo>
                    <a:pt x="340613" y="964056"/>
                  </a:lnTo>
                  <a:lnTo>
                    <a:pt x="354330" y="1007363"/>
                  </a:lnTo>
                  <a:lnTo>
                    <a:pt x="349631" y="1024254"/>
                  </a:lnTo>
                  <a:lnTo>
                    <a:pt x="305815" y="1059560"/>
                  </a:lnTo>
                  <a:lnTo>
                    <a:pt x="259334" y="1112646"/>
                  </a:lnTo>
                  <a:lnTo>
                    <a:pt x="250824" y="1138427"/>
                  </a:lnTo>
                  <a:lnTo>
                    <a:pt x="256032" y="1155191"/>
                  </a:lnTo>
                  <a:lnTo>
                    <a:pt x="316230" y="1171574"/>
                  </a:lnTo>
                  <a:lnTo>
                    <a:pt x="353313" y="1188973"/>
                  </a:lnTo>
                  <a:lnTo>
                    <a:pt x="353821" y="1211960"/>
                  </a:lnTo>
                  <a:lnTo>
                    <a:pt x="323468" y="1247647"/>
                  </a:lnTo>
                  <a:lnTo>
                    <a:pt x="300609" y="1296288"/>
                  </a:lnTo>
                  <a:lnTo>
                    <a:pt x="318515" y="1321434"/>
                  </a:lnTo>
                  <a:lnTo>
                    <a:pt x="330326" y="1337690"/>
                  </a:lnTo>
                  <a:lnTo>
                    <a:pt x="372617" y="1339722"/>
                  </a:lnTo>
                  <a:lnTo>
                    <a:pt x="395732" y="1344675"/>
                  </a:lnTo>
                  <a:lnTo>
                    <a:pt x="411480" y="1362836"/>
                  </a:lnTo>
                  <a:lnTo>
                    <a:pt x="404748" y="1394078"/>
                  </a:lnTo>
                  <a:lnTo>
                    <a:pt x="357250" y="1444370"/>
                  </a:lnTo>
                  <a:lnTo>
                    <a:pt x="356235" y="1493900"/>
                  </a:lnTo>
                  <a:lnTo>
                    <a:pt x="380111" y="1580133"/>
                  </a:lnTo>
                  <a:lnTo>
                    <a:pt x="416940" y="1643887"/>
                  </a:lnTo>
                  <a:lnTo>
                    <a:pt x="431164" y="1647062"/>
                  </a:lnTo>
                  <a:lnTo>
                    <a:pt x="459232" y="1593595"/>
                  </a:lnTo>
                  <a:lnTo>
                    <a:pt x="473328" y="1506219"/>
                  </a:lnTo>
                  <a:lnTo>
                    <a:pt x="505206" y="1470024"/>
                  </a:lnTo>
                  <a:lnTo>
                    <a:pt x="552958" y="1457959"/>
                  </a:lnTo>
                  <a:lnTo>
                    <a:pt x="562990" y="1468627"/>
                  </a:lnTo>
                  <a:lnTo>
                    <a:pt x="571881" y="1496567"/>
                  </a:lnTo>
                  <a:lnTo>
                    <a:pt x="569340" y="1520443"/>
                  </a:lnTo>
                  <a:lnTo>
                    <a:pt x="607567" y="1525269"/>
                  </a:lnTo>
                  <a:lnTo>
                    <a:pt x="642492" y="1535810"/>
                  </a:lnTo>
                  <a:lnTo>
                    <a:pt x="741425" y="1527682"/>
                  </a:lnTo>
                  <a:lnTo>
                    <a:pt x="772287" y="1504060"/>
                  </a:lnTo>
                  <a:lnTo>
                    <a:pt x="872616" y="1473961"/>
                  </a:lnTo>
                  <a:lnTo>
                    <a:pt x="942720" y="1442592"/>
                  </a:lnTo>
                  <a:lnTo>
                    <a:pt x="1023365" y="1371091"/>
                  </a:lnTo>
                  <a:lnTo>
                    <a:pt x="1037716" y="1337436"/>
                  </a:lnTo>
                  <a:lnTo>
                    <a:pt x="1056766" y="1308353"/>
                  </a:lnTo>
                  <a:lnTo>
                    <a:pt x="1078991" y="1278254"/>
                  </a:lnTo>
                  <a:lnTo>
                    <a:pt x="1090930" y="1252981"/>
                  </a:lnTo>
                  <a:lnTo>
                    <a:pt x="1115821" y="1242059"/>
                  </a:lnTo>
                  <a:lnTo>
                    <a:pt x="1115694" y="1231264"/>
                  </a:lnTo>
                  <a:lnTo>
                    <a:pt x="1171193" y="1201546"/>
                  </a:lnTo>
                  <a:lnTo>
                    <a:pt x="1247013" y="1199133"/>
                  </a:lnTo>
                  <a:lnTo>
                    <a:pt x="1305051" y="1229994"/>
                  </a:lnTo>
                  <a:lnTo>
                    <a:pt x="1341882" y="1267586"/>
                  </a:lnTo>
                  <a:lnTo>
                    <a:pt x="1403603" y="1331086"/>
                  </a:lnTo>
                  <a:lnTo>
                    <a:pt x="1477264" y="1369313"/>
                  </a:lnTo>
                  <a:lnTo>
                    <a:pt x="1492122" y="1358518"/>
                  </a:lnTo>
                  <a:lnTo>
                    <a:pt x="1512696" y="1328927"/>
                  </a:lnTo>
                  <a:lnTo>
                    <a:pt x="1506473" y="1298574"/>
                  </a:lnTo>
                  <a:lnTo>
                    <a:pt x="1464817" y="1197990"/>
                  </a:lnTo>
                  <a:lnTo>
                    <a:pt x="1482089" y="1152651"/>
                  </a:lnTo>
                  <a:lnTo>
                    <a:pt x="1472818" y="1123314"/>
                  </a:lnTo>
                  <a:lnTo>
                    <a:pt x="1512189" y="1063243"/>
                  </a:lnTo>
                  <a:lnTo>
                    <a:pt x="1529588" y="1050035"/>
                  </a:lnTo>
                  <a:lnTo>
                    <a:pt x="1484884" y="998092"/>
                  </a:lnTo>
                  <a:lnTo>
                    <a:pt x="1488313" y="950848"/>
                  </a:lnTo>
                  <a:lnTo>
                    <a:pt x="1524635" y="880998"/>
                  </a:lnTo>
                  <a:lnTo>
                    <a:pt x="1562099" y="878458"/>
                  </a:lnTo>
                  <a:lnTo>
                    <a:pt x="1562353" y="847597"/>
                  </a:lnTo>
                  <a:lnTo>
                    <a:pt x="1595373" y="820292"/>
                  </a:lnTo>
                  <a:lnTo>
                    <a:pt x="1635887" y="816736"/>
                  </a:lnTo>
                  <a:lnTo>
                    <a:pt x="1719325" y="748918"/>
                  </a:lnTo>
                  <a:lnTo>
                    <a:pt x="1727453" y="721867"/>
                  </a:lnTo>
                  <a:lnTo>
                    <a:pt x="1727962" y="670940"/>
                  </a:lnTo>
                  <a:lnTo>
                    <a:pt x="1736597" y="629792"/>
                  </a:lnTo>
                  <a:lnTo>
                    <a:pt x="1719580" y="596772"/>
                  </a:lnTo>
                  <a:lnTo>
                    <a:pt x="1734565" y="559688"/>
                  </a:lnTo>
                  <a:lnTo>
                    <a:pt x="1759712" y="539495"/>
                  </a:lnTo>
                  <a:lnTo>
                    <a:pt x="1759203" y="516635"/>
                  </a:lnTo>
                  <a:lnTo>
                    <a:pt x="1763521" y="482980"/>
                  </a:lnTo>
                  <a:lnTo>
                    <a:pt x="1736343" y="417829"/>
                  </a:lnTo>
                  <a:lnTo>
                    <a:pt x="1750948" y="390143"/>
                  </a:lnTo>
                  <a:lnTo>
                    <a:pt x="1709800" y="360044"/>
                  </a:lnTo>
                  <a:lnTo>
                    <a:pt x="1671955" y="361314"/>
                  </a:lnTo>
                  <a:lnTo>
                    <a:pt x="1578356" y="370839"/>
                  </a:lnTo>
                  <a:lnTo>
                    <a:pt x="1553590" y="355599"/>
                  </a:lnTo>
                  <a:lnTo>
                    <a:pt x="1541907" y="265556"/>
                  </a:lnTo>
                  <a:lnTo>
                    <a:pt x="1506092" y="226059"/>
                  </a:lnTo>
                  <a:lnTo>
                    <a:pt x="1455800" y="214248"/>
                  </a:lnTo>
                  <a:lnTo>
                    <a:pt x="1394840" y="205866"/>
                  </a:lnTo>
                  <a:lnTo>
                    <a:pt x="1359281" y="161797"/>
                  </a:lnTo>
                  <a:lnTo>
                    <a:pt x="1335913" y="87629"/>
                  </a:lnTo>
                  <a:lnTo>
                    <a:pt x="1301749" y="84581"/>
                  </a:lnTo>
                  <a:lnTo>
                    <a:pt x="1259839" y="73278"/>
                  </a:lnTo>
                  <a:lnTo>
                    <a:pt x="1210183" y="79628"/>
                  </a:lnTo>
                  <a:lnTo>
                    <a:pt x="1071117" y="145033"/>
                  </a:lnTo>
                  <a:lnTo>
                    <a:pt x="1032763" y="144906"/>
                  </a:lnTo>
                  <a:lnTo>
                    <a:pt x="961389" y="50545"/>
                  </a:lnTo>
                  <a:lnTo>
                    <a:pt x="927226" y="21462"/>
                  </a:lnTo>
                  <a:lnTo>
                    <a:pt x="885697" y="762"/>
                  </a:lnTo>
                  <a:lnTo>
                    <a:pt x="858773" y="0"/>
                  </a:lnTo>
                  <a:lnTo>
                    <a:pt x="810894" y="27431"/>
                  </a:lnTo>
                  <a:lnTo>
                    <a:pt x="783209" y="45338"/>
                  </a:lnTo>
                  <a:lnTo>
                    <a:pt x="765683" y="37083"/>
                  </a:lnTo>
                  <a:lnTo>
                    <a:pt x="706882" y="24891"/>
                  </a:lnTo>
                  <a:lnTo>
                    <a:pt x="669036" y="36829"/>
                  </a:lnTo>
                  <a:lnTo>
                    <a:pt x="632587" y="63626"/>
                  </a:lnTo>
                  <a:lnTo>
                    <a:pt x="587374" y="120903"/>
                  </a:lnTo>
                  <a:lnTo>
                    <a:pt x="533908" y="199262"/>
                  </a:lnTo>
                  <a:lnTo>
                    <a:pt x="490219" y="229869"/>
                  </a:lnTo>
                  <a:lnTo>
                    <a:pt x="462534" y="226440"/>
                  </a:lnTo>
                  <a:lnTo>
                    <a:pt x="394208" y="178815"/>
                  </a:lnTo>
                  <a:lnTo>
                    <a:pt x="285622" y="119252"/>
                  </a:lnTo>
                  <a:lnTo>
                    <a:pt x="259841" y="90550"/>
                  </a:lnTo>
                  <a:lnTo>
                    <a:pt x="207898" y="68452"/>
                  </a:lnTo>
                  <a:lnTo>
                    <a:pt x="140842" y="66675"/>
                  </a:lnTo>
                  <a:lnTo>
                    <a:pt x="109982" y="64007"/>
                  </a:lnTo>
                  <a:lnTo>
                    <a:pt x="55371" y="49021"/>
                  </a:lnTo>
                  <a:lnTo>
                    <a:pt x="15493" y="49275"/>
                  </a:lnTo>
                  <a:lnTo>
                    <a:pt x="1015" y="61467"/>
                  </a:lnTo>
                  <a:lnTo>
                    <a:pt x="0" y="110997"/>
                  </a:lnTo>
                  <a:lnTo>
                    <a:pt x="49275" y="172338"/>
                  </a:lnTo>
                  <a:lnTo>
                    <a:pt x="48640" y="212470"/>
                  </a:lnTo>
                  <a:lnTo>
                    <a:pt x="85343" y="239267"/>
                  </a:lnTo>
                  <a:lnTo>
                    <a:pt x="96012" y="272795"/>
                  </a:lnTo>
                  <a:lnTo>
                    <a:pt x="85597" y="319150"/>
                  </a:lnTo>
                  <a:lnTo>
                    <a:pt x="97916" y="358266"/>
                  </a:lnTo>
                  <a:lnTo>
                    <a:pt x="115569" y="366521"/>
                  </a:lnTo>
                  <a:lnTo>
                    <a:pt x="157352" y="414781"/>
                  </a:lnTo>
                  <a:lnTo>
                    <a:pt x="198755" y="487806"/>
                  </a:lnTo>
                  <a:lnTo>
                    <a:pt x="198119" y="575690"/>
                  </a:lnTo>
                  <a:lnTo>
                    <a:pt x="219456" y="590422"/>
                  </a:lnTo>
                  <a:lnTo>
                    <a:pt x="286512" y="581532"/>
                  </a:lnTo>
                  <a:lnTo>
                    <a:pt x="319277" y="585088"/>
                  </a:lnTo>
                  <a:lnTo>
                    <a:pt x="361441" y="613282"/>
                  </a:lnTo>
                  <a:lnTo>
                    <a:pt x="365633" y="668781"/>
                  </a:lnTo>
                  <a:lnTo>
                    <a:pt x="370713" y="716406"/>
                  </a:lnTo>
                  <a:lnTo>
                    <a:pt x="404875" y="745489"/>
                  </a:lnTo>
                  <a:lnTo>
                    <a:pt x="420496" y="752855"/>
                  </a:lnTo>
                  <a:lnTo>
                    <a:pt x="436117" y="76022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03009" y="1222172"/>
              <a:ext cx="2181861" cy="92391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11240" y="1393825"/>
              <a:ext cx="201168" cy="15392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703009" y="1222172"/>
              <a:ext cx="2181860" cy="923925"/>
            </a:xfrm>
            <a:custGeom>
              <a:avLst/>
              <a:gdLst/>
              <a:ahLst/>
              <a:cxnLst/>
              <a:rect l="l" t="t" r="r" b="b"/>
              <a:pathLst>
                <a:path w="2181860" h="923925">
                  <a:moveTo>
                    <a:pt x="198557" y="304240"/>
                  </a:moveTo>
                  <a:lnTo>
                    <a:pt x="203646" y="234637"/>
                  </a:lnTo>
                  <a:lnTo>
                    <a:pt x="248376" y="172577"/>
                  </a:lnTo>
                  <a:lnTo>
                    <a:pt x="283542" y="145933"/>
                  </a:lnTo>
                  <a:lnTo>
                    <a:pt x="326140" y="123044"/>
                  </a:lnTo>
                  <a:lnTo>
                    <a:pt x="375346" y="104532"/>
                  </a:lnTo>
                  <a:lnTo>
                    <a:pt x="430333" y="91020"/>
                  </a:lnTo>
                  <a:lnTo>
                    <a:pt x="490276" y="83133"/>
                  </a:lnTo>
                  <a:lnTo>
                    <a:pt x="546922" y="81418"/>
                  </a:lnTo>
                  <a:lnTo>
                    <a:pt x="602925" y="85133"/>
                  </a:lnTo>
                  <a:lnTo>
                    <a:pt x="657118" y="94134"/>
                  </a:lnTo>
                  <a:lnTo>
                    <a:pt x="708335" y="108279"/>
                  </a:lnTo>
                  <a:lnTo>
                    <a:pt x="738607" y="82092"/>
                  </a:lnTo>
                  <a:lnTo>
                    <a:pt x="776153" y="60570"/>
                  </a:lnTo>
                  <a:lnTo>
                    <a:pt x="819510" y="43972"/>
                  </a:lnTo>
                  <a:lnTo>
                    <a:pt x="867212" y="32555"/>
                  </a:lnTo>
                  <a:lnTo>
                    <a:pt x="917796" y="26579"/>
                  </a:lnTo>
                  <a:lnTo>
                    <a:pt x="969796" y="26304"/>
                  </a:lnTo>
                  <a:lnTo>
                    <a:pt x="1021749" y="31988"/>
                  </a:lnTo>
                  <a:lnTo>
                    <a:pt x="1072190" y="43890"/>
                  </a:lnTo>
                  <a:lnTo>
                    <a:pt x="1120303" y="62838"/>
                  </a:lnTo>
                  <a:lnTo>
                    <a:pt x="1134674" y="70433"/>
                  </a:lnTo>
                  <a:lnTo>
                    <a:pt x="1162401" y="45834"/>
                  </a:lnTo>
                  <a:lnTo>
                    <a:pt x="1197914" y="26149"/>
                  </a:lnTo>
                  <a:lnTo>
                    <a:pt x="1239437" y="11720"/>
                  </a:lnTo>
                  <a:lnTo>
                    <a:pt x="1285192" y="2889"/>
                  </a:lnTo>
                  <a:lnTo>
                    <a:pt x="1333401" y="0"/>
                  </a:lnTo>
                  <a:lnTo>
                    <a:pt x="1382288" y="3392"/>
                  </a:lnTo>
                  <a:lnTo>
                    <a:pt x="1430076" y="13410"/>
                  </a:lnTo>
                  <a:lnTo>
                    <a:pt x="1472097" y="29189"/>
                  </a:lnTo>
                  <a:lnTo>
                    <a:pt x="1506784" y="50113"/>
                  </a:lnTo>
                  <a:lnTo>
                    <a:pt x="1548053" y="27845"/>
                  </a:lnTo>
                  <a:lnTo>
                    <a:pt x="1595473" y="12053"/>
                  </a:lnTo>
                  <a:lnTo>
                    <a:pt x="1646970" y="2836"/>
                  </a:lnTo>
                  <a:lnTo>
                    <a:pt x="1700468" y="296"/>
                  </a:lnTo>
                  <a:lnTo>
                    <a:pt x="1753893" y="4532"/>
                  </a:lnTo>
                  <a:lnTo>
                    <a:pt x="1805170" y="15643"/>
                  </a:lnTo>
                  <a:lnTo>
                    <a:pt x="1852224" y="33730"/>
                  </a:lnTo>
                  <a:lnTo>
                    <a:pt x="1905993" y="70814"/>
                  </a:lnTo>
                  <a:lnTo>
                    <a:pt x="1934901" y="116280"/>
                  </a:lnTo>
                  <a:lnTo>
                    <a:pt x="1992562" y="129579"/>
                  </a:lnTo>
                  <a:lnTo>
                    <a:pt x="2041887" y="149446"/>
                  </a:lnTo>
                  <a:lnTo>
                    <a:pt x="2081741" y="174733"/>
                  </a:lnTo>
                  <a:lnTo>
                    <a:pt x="2110990" y="204294"/>
                  </a:lnTo>
                  <a:lnTo>
                    <a:pt x="2133130" y="271654"/>
                  </a:lnTo>
                  <a:lnTo>
                    <a:pt x="2123750" y="307161"/>
                  </a:lnTo>
                  <a:lnTo>
                    <a:pt x="2120448" y="314019"/>
                  </a:lnTo>
                  <a:lnTo>
                    <a:pt x="2116384" y="320877"/>
                  </a:lnTo>
                  <a:lnTo>
                    <a:pt x="2111431" y="327481"/>
                  </a:lnTo>
                  <a:lnTo>
                    <a:pt x="2144509" y="357525"/>
                  </a:lnTo>
                  <a:lnTo>
                    <a:pt x="2167154" y="389562"/>
                  </a:lnTo>
                  <a:lnTo>
                    <a:pt x="2179545" y="422811"/>
                  </a:lnTo>
                  <a:lnTo>
                    <a:pt x="2181861" y="456489"/>
                  </a:lnTo>
                  <a:lnTo>
                    <a:pt x="2174280" y="489815"/>
                  </a:lnTo>
                  <a:lnTo>
                    <a:pt x="2130144" y="552283"/>
                  </a:lnTo>
                  <a:lnTo>
                    <a:pt x="2093946" y="579861"/>
                  </a:lnTo>
                  <a:lnTo>
                    <a:pt x="2048566" y="603960"/>
                  </a:lnTo>
                  <a:lnTo>
                    <a:pt x="2012119" y="618013"/>
                  </a:lnTo>
                  <a:lnTo>
                    <a:pt x="1973017" y="629233"/>
                  </a:lnTo>
                  <a:lnTo>
                    <a:pt x="1931748" y="637500"/>
                  </a:lnTo>
                  <a:lnTo>
                    <a:pt x="1888800" y="642695"/>
                  </a:lnTo>
                  <a:lnTo>
                    <a:pt x="1882407" y="676587"/>
                  </a:lnTo>
                  <a:lnTo>
                    <a:pt x="1837671" y="736550"/>
                  </a:lnTo>
                  <a:lnTo>
                    <a:pt x="1801694" y="761281"/>
                  </a:lnTo>
                  <a:lnTo>
                    <a:pt x="1758222" y="781618"/>
                  </a:lnTo>
                  <a:lnTo>
                    <a:pt x="1708438" y="796893"/>
                  </a:lnTo>
                  <a:lnTo>
                    <a:pt x="1653526" y="806434"/>
                  </a:lnTo>
                  <a:lnTo>
                    <a:pt x="1594668" y="809573"/>
                  </a:lnTo>
                  <a:lnTo>
                    <a:pt x="1554588" y="807781"/>
                  </a:lnTo>
                  <a:lnTo>
                    <a:pt x="1515483" y="802858"/>
                  </a:lnTo>
                  <a:lnTo>
                    <a:pt x="1477903" y="794910"/>
                  </a:lnTo>
                  <a:lnTo>
                    <a:pt x="1442395" y="784046"/>
                  </a:lnTo>
                  <a:lnTo>
                    <a:pt x="1422127" y="813883"/>
                  </a:lnTo>
                  <a:lnTo>
                    <a:pt x="1394594" y="840729"/>
                  </a:lnTo>
                  <a:lnTo>
                    <a:pt x="1360672" y="864316"/>
                  </a:lnTo>
                  <a:lnTo>
                    <a:pt x="1321233" y="884374"/>
                  </a:lnTo>
                  <a:lnTo>
                    <a:pt x="1277152" y="900632"/>
                  </a:lnTo>
                  <a:lnTo>
                    <a:pt x="1229303" y="912821"/>
                  </a:lnTo>
                  <a:lnTo>
                    <a:pt x="1178560" y="920671"/>
                  </a:lnTo>
                  <a:lnTo>
                    <a:pt x="1125797" y="923912"/>
                  </a:lnTo>
                  <a:lnTo>
                    <a:pt x="1071888" y="922276"/>
                  </a:lnTo>
                  <a:lnTo>
                    <a:pt x="1017707" y="915491"/>
                  </a:lnTo>
                  <a:lnTo>
                    <a:pt x="963210" y="902896"/>
                  </a:lnTo>
                  <a:lnTo>
                    <a:pt x="913583" y="885217"/>
                  </a:lnTo>
                  <a:lnTo>
                    <a:pt x="869885" y="862895"/>
                  </a:lnTo>
                  <a:lnTo>
                    <a:pt x="833176" y="836370"/>
                  </a:lnTo>
                  <a:lnTo>
                    <a:pt x="786067" y="850365"/>
                  </a:lnTo>
                  <a:lnTo>
                    <a:pt x="737304" y="860346"/>
                  </a:lnTo>
                  <a:lnTo>
                    <a:pt x="687523" y="866403"/>
                  </a:lnTo>
                  <a:lnTo>
                    <a:pt x="637361" y="868628"/>
                  </a:lnTo>
                  <a:lnTo>
                    <a:pt x="587454" y="867111"/>
                  </a:lnTo>
                  <a:lnTo>
                    <a:pt x="538441" y="861944"/>
                  </a:lnTo>
                  <a:lnTo>
                    <a:pt x="490956" y="853219"/>
                  </a:lnTo>
                  <a:lnTo>
                    <a:pt x="445638" y="841026"/>
                  </a:lnTo>
                  <a:lnTo>
                    <a:pt x="403122" y="825458"/>
                  </a:lnTo>
                  <a:lnTo>
                    <a:pt x="364046" y="806604"/>
                  </a:lnTo>
                  <a:lnTo>
                    <a:pt x="329047" y="784557"/>
                  </a:lnTo>
                  <a:lnTo>
                    <a:pt x="298760" y="759408"/>
                  </a:lnTo>
                  <a:lnTo>
                    <a:pt x="297363" y="758011"/>
                  </a:lnTo>
                  <a:lnTo>
                    <a:pt x="295966" y="756741"/>
                  </a:lnTo>
                  <a:lnTo>
                    <a:pt x="294696" y="755344"/>
                  </a:lnTo>
                  <a:lnTo>
                    <a:pt x="235702" y="754769"/>
                  </a:lnTo>
                  <a:lnTo>
                    <a:pt x="180923" y="745621"/>
                  </a:lnTo>
                  <a:lnTo>
                    <a:pt x="132692" y="728959"/>
                  </a:lnTo>
                  <a:lnTo>
                    <a:pt x="93340" y="705842"/>
                  </a:lnTo>
                  <a:lnTo>
                    <a:pt x="65199" y="677327"/>
                  </a:lnTo>
                  <a:lnTo>
                    <a:pt x="50203" y="616834"/>
                  </a:lnTo>
                  <a:lnTo>
                    <a:pt x="60079" y="590148"/>
                  </a:lnTo>
                  <a:lnTo>
                    <a:pt x="79695" y="565320"/>
                  </a:lnTo>
                  <a:lnTo>
                    <a:pt x="108514" y="543254"/>
                  </a:lnTo>
                  <a:lnTo>
                    <a:pt x="62166" y="522225"/>
                  </a:lnTo>
                  <a:lnTo>
                    <a:pt x="28137" y="495803"/>
                  </a:lnTo>
                  <a:lnTo>
                    <a:pt x="7168" y="465641"/>
                  </a:lnTo>
                  <a:lnTo>
                    <a:pt x="0" y="433394"/>
                  </a:lnTo>
                  <a:lnTo>
                    <a:pt x="7373" y="400717"/>
                  </a:lnTo>
                  <a:lnTo>
                    <a:pt x="30028" y="369264"/>
                  </a:lnTo>
                  <a:lnTo>
                    <a:pt x="61208" y="345398"/>
                  </a:lnTo>
                  <a:lnTo>
                    <a:pt x="100592" y="326639"/>
                  </a:lnTo>
                  <a:lnTo>
                    <a:pt x="146382" y="313667"/>
                  </a:lnTo>
                  <a:lnTo>
                    <a:pt x="196779" y="307161"/>
                  </a:lnTo>
                  <a:lnTo>
                    <a:pt x="198557" y="304240"/>
                  </a:lnTo>
                  <a:close/>
                </a:path>
                <a:path w="2181860" h="923925">
                  <a:moveTo>
                    <a:pt x="1962206" y="269950"/>
                  </a:moveTo>
                  <a:lnTo>
                    <a:pt x="1960198" y="279959"/>
                  </a:lnTo>
                  <a:lnTo>
                    <a:pt x="1954713" y="288111"/>
                  </a:lnTo>
                  <a:lnTo>
                    <a:pt x="1946561" y="293595"/>
                  </a:lnTo>
                  <a:lnTo>
                    <a:pt x="1936552" y="295604"/>
                  </a:lnTo>
                  <a:lnTo>
                    <a:pt x="1926596" y="293595"/>
                  </a:lnTo>
                  <a:lnTo>
                    <a:pt x="1918439" y="288111"/>
                  </a:lnTo>
                  <a:lnTo>
                    <a:pt x="1912924" y="279959"/>
                  </a:lnTo>
                  <a:lnTo>
                    <a:pt x="1910898" y="269950"/>
                  </a:lnTo>
                  <a:lnTo>
                    <a:pt x="1912924" y="259994"/>
                  </a:lnTo>
                  <a:lnTo>
                    <a:pt x="1918439" y="251836"/>
                  </a:lnTo>
                  <a:lnTo>
                    <a:pt x="1926596" y="246322"/>
                  </a:lnTo>
                  <a:lnTo>
                    <a:pt x="1936552" y="244296"/>
                  </a:lnTo>
                  <a:lnTo>
                    <a:pt x="1946561" y="246322"/>
                  </a:lnTo>
                  <a:lnTo>
                    <a:pt x="1954713" y="251836"/>
                  </a:lnTo>
                  <a:lnTo>
                    <a:pt x="1960198" y="259994"/>
                  </a:lnTo>
                  <a:lnTo>
                    <a:pt x="1962206" y="269950"/>
                  </a:lnTo>
                  <a:close/>
                </a:path>
                <a:path w="2181860" h="923925">
                  <a:moveTo>
                    <a:pt x="2010847" y="264870"/>
                  </a:moveTo>
                  <a:lnTo>
                    <a:pt x="2006813" y="284834"/>
                  </a:lnTo>
                  <a:lnTo>
                    <a:pt x="1995813" y="301144"/>
                  </a:lnTo>
                  <a:lnTo>
                    <a:pt x="1979504" y="312143"/>
                  </a:lnTo>
                  <a:lnTo>
                    <a:pt x="1959539" y="316178"/>
                  </a:lnTo>
                  <a:lnTo>
                    <a:pt x="1939574" y="312143"/>
                  </a:lnTo>
                  <a:lnTo>
                    <a:pt x="1923265" y="301144"/>
                  </a:lnTo>
                  <a:lnTo>
                    <a:pt x="1912265" y="284834"/>
                  </a:lnTo>
                  <a:lnTo>
                    <a:pt x="1908231" y="264870"/>
                  </a:lnTo>
                  <a:lnTo>
                    <a:pt x="1912265" y="244905"/>
                  </a:lnTo>
                  <a:lnTo>
                    <a:pt x="1923265" y="228595"/>
                  </a:lnTo>
                  <a:lnTo>
                    <a:pt x="1939574" y="217596"/>
                  </a:lnTo>
                  <a:lnTo>
                    <a:pt x="1959539" y="213562"/>
                  </a:lnTo>
                  <a:lnTo>
                    <a:pt x="1979504" y="217596"/>
                  </a:lnTo>
                  <a:lnTo>
                    <a:pt x="1995813" y="228595"/>
                  </a:lnTo>
                  <a:lnTo>
                    <a:pt x="2006813" y="244905"/>
                  </a:lnTo>
                  <a:lnTo>
                    <a:pt x="2010847" y="264870"/>
                  </a:lnTo>
                  <a:close/>
                </a:path>
                <a:path w="2181860" h="923925">
                  <a:moveTo>
                    <a:pt x="2109399" y="248614"/>
                  </a:moveTo>
                  <a:lnTo>
                    <a:pt x="2103357" y="278534"/>
                  </a:lnTo>
                  <a:lnTo>
                    <a:pt x="2086872" y="303001"/>
                  </a:lnTo>
                  <a:lnTo>
                    <a:pt x="2062411" y="319515"/>
                  </a:lnTo>
                  <a:lnTo>
                    <a:pt x="2032437" y="325576"/>
                  </a:lnTo>
                  <a:lnTo>
                    <a:pt x="2002517" y="319515"/>
                  </a:lnTo>
                  <a:lnTo>
                    <a:pt x="1978049" y="303001"/>
                  </a:lnTo>
                  <a:lnTo>
                    <a:pt x="1961535" y="278534"/>
                  </a:lnTo>
                  <a:lnTo>
                    <a:pt x="1955475" y="248614"/>
                  </a:lnTo>
                  <a:lnTo>
                    <a:pt x="1961535" y="218640"/>
                  </a:lnTo>
                  <a:lnTo>
                    <a:pt x="1978049" y="194178"/>
                  </a:lnTo>
                  <a:lnTo>
                    <a:pt x="2002517" y="177694"/>
                  </a:lnTo>
                  <a:lnTo>
                    <a:pt x="2032437" y="171652"/>
                  </a:lnTo>
                  <a:lnTo>
                    <a:pt x="2062411" y="177694"/>
                  </a:lnTo>
                  <a:lnTo>
                    <a:pt x="2086872" y="194178"/>
                  </a:lnTo>
                  <a:lnTo>
                    <a:pt x="2103357" y="218640"/>
                  </a:lnTo>
                  <a:lnTo>
                    <a:pt x="2109399" y="248614"/>
                  </a:lnTo>
                  <a:close/>
                </a:path>
                <a:path w="2181860" h="923925">
                  <a:moveTo>
                    <a:pt x="238562" y="556589"/>
                  </a:moveTo>
                  <a:lnTo>
                    <a:pt x="205222" y="556644"/>
                  </a:lnTo>
                  <a:lnTo>
                    <a:pt x="172443" y="553795"/>
                  </a:lnTo>
                  <a:lnTo>
                    <a:pt x="140782" y="548088"/>
                  </a:lnTo>
                  <a:lnTo>
                    <a:pt x="110800" y="539571"/>
                  </a:lnTo>
                </a:path>
                <a:path w="2181860" h="923925">
                  <a:moveTo>
                    <a:pt x="351338" y="743152"/>
                  </a:moveTo>
                  <a:lnTo>
                    <a:pt x="337749" y="745958"/>
                  </a:lnTo>
                  <a:lnTo>
                    <a:pt x="323874" y="748263"/>
                  </a:lnTo>
                  <a:lnTo>
                    <a:pt x="309761" y="750045"/>
                  </a:lnTo>
                  <a:lnTo>
                    <a:pt x="295458" y="751280"/>
                  </a:lnTo>
                </a:path>
                <a:path w="2181860" h="923925">
                  <a:moveTo>
                    <a:pt x="833049" y="832687"/>
                  </a:moveTo>
                  <a:lnTo>
                    <a:pt x="823361" y="823783"/>
                  </a:lnTo>
                  <a:lnTo>
                    <a:pt x="814507" y="814605"/>
                  </a:lnTo>
                  <a:lnTo>
                    <a:pt x="806510" y="805165"/>
                  </a:lnTo>
                  <a:lnTo>
                    <a:pt x="799394" y="795476"/>
                  </a:lnTo>
                </a:path>
                <a:path w="2181860" h="923925">
                  <a:moveTo>
                    <a:pt x="1456111" y="739977"/>
                  </a:moveTo>
                  <a:lnTo>
                    <a:pt x="1454133" y="750311"/>
                  </a:lnTo>
                  <a:lnTo>
                    <a:pt x="1451237" y="760551"/>
                  </a:lnTo>
                  <a:lnTo>
                    <a:pt x="1447413" y="770695"/>
                  </a:lnTo>
                  <a:lnTo>
                    <a:pt x="1442649" y="780744"/>
                  </a:lnTo>
                </a:path>
                <a:path w="2181860" h="923925">
                  <a:moveTo>
                    <a:pt x="1723573" y="487755"/>
                  </a:moveTo>
                  <a:lnTo>
                    <a:pt x="1779529" y="508275"/>
                  </a:lnTo>
                  <a:lnTo>
                    <a:pt x="1825214" y="535025"/>
                  </a:lnTo>
                  <a:lnTo>
                    <a:pt x="1859316" y="566768"/>
                  </a:lnTo>
                  <a:lnTo>
                    <a:pt x="1880525" y="602266"/>
                  </a:lnTo>
                  <a:lnTo>
                    <a:pt x="1887530" y="640282"/>
                  </a:lnTo>
                </a:path>
                <a:path w="2181860" h="923925">
                  <a:moveTo>
                    <a:pt x="2110415" y="325322"/>
                  </a:moveTo>
                  <a:lnTo>
                    <a:pt x="2096540" y="341342"/>
                  </a:lnTo>
                  <a:lnTo>
                    <a:pt x="2079617" y="356326"/>
                  </a:lnTo>
                  <a:lnTo>
                    <a:pt x="2059837" y="370095"/>
                  </a:lnTo>
                  <a:lnTo>
                    <a:pt x="2037390" y="382472"/>
                  </a:lnTo>
                </a:path>
                <a:path w="2181860" h="923925">
                  <a:moveTo>
                    <a:pt x="1935155" y="112978"/>
                  </a:moveTo>
                  <a:lnTo>
                    <a:pt x="1936967" y="119740"/>
                  </a:lnTo>
                  <a:lnTo>
                    <a:pt x="1938219" y="126503"/>
                  </a:lnTo>
                  <a:lnTo>
                    <a:pt x="1938923" y="133266"/>
                  </a:lnTo>
                  <a:lnTo>
                    <a:pt x="1939092" y="140029"/>
                  </a:lnTo>
                </a:path>
                <a:path w="2181860" h="923925">
                  <a:moveTo>
                    <a:pt x="1468684" y="81482"/>
                  </a:moveTo>
                  <a:lnTo>
                    <a:pt x="1476413" y="72318"/>
                  </a:lnTo>
                  <a:lnTo>
                    <a:pt x="1485273" y="63511"/>
                  </a:lnTo>
                  <a:lnTo>
                    <a:pt x="1495205" y="55086"/>
                  </a:lnTo>
                  <a:lnTo>
                    <a:pt x="1506149" y="47065"/>
                  </a:lnTo>
                </a:path>
                <a:path w="2181860" h="923925">
                  <a:moveTo>
                    <a:pt x="1118799" y="97992"/>
                  </a:moveTo>
                  <a:lnTo>
                    <a:pt x="1122083" y="90276"/>
                  </a:lnTo>
                  <a:lnTo>
                    <a:pt x="1126213" y="82752"/>
                  </a:lnTo>
                  <a:lnTo>
                    <a:pt x="1131175" y="75417"/>
                  </a:lnTo>
                  <a:lnTo>
                    <a:pt x="1136960" y="68274"/>
                  </a:lnTo>
                </a:path>
                <a:path w="2181860" h="923925">
                  <a:moveTo>
                    <a:pt x="708081" y="108025"/>
                  </a:moveTo>
                  <a:lnTo>
                    <a:pt x="725625" y="114351"/>
                  </a:lnTo>
                  <a:lnTo>
                    <a:pt x="742419" y="121296"/>
                  </a:lnTo>
                  <a:lnTo>
                    <a:pt x="758427" y="128813"/>
                  </a:lnTo>
                  <a:lnTo>
                    <a:pt x="773613" y="136854"/>
                  </a:lnTo>
                </a:path>
                <a:path w="2181860" h="923925">
                  <a:moveTo>
                    <a:pt x="209987" y="334593"/>
                  </a:moveTo>
                  <a:lnTo>
                    <a:pt x="206344" y="327118"/>
                  </a:lnTo>
                  <a:lnTo>
                    <a:pt x="203224" y="319559"/>
                  </a:lnTo>
                  <a:lnTo>
                    <a:pt x="200629" y="311929"/>
                  </a:lnTo>
                  <a:lnTo>
                    <a:pt x="198557" y="3042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74809" y="1022528"/>
              <a:ext cx="2181861" cy="92391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178547" y="1731137"/>
              <a:ext cx="216280" cy="191008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6674809" y="1022528"/>
              <a:ext cx="2181860" cy="923925"/>
            </a:xfrm>
            <a:custGeom>
              <a:avLst/>
              <a:gdLst/>
              <a:ahLst/>
              <a:cxnLst/>
              <a:rect l="l" t="t" r="r" b="b"/>
              <a:pathLst>
                <a:path w="2181859" h="923925">
                  <a:moveTo>
                    <a:pt x="198557" y="304240"/>
                  </a:moveTo>
                  <a:lnTo>
                    <a:pt x="203646" y="234637"/>
                  </a:lnTo>
                  <a:lnTo>
                    <a:pt x="248376" y="172577"/>
                  </a:lnTo>
                  <a:lnTo>
                    <a:pt x="283542" y="145933"/>
                  </a:lnTo>
                  <a:lnTo>
                    <a:pt x="326140" y="123044"/>
                  </a:lnTo>
                  <a:lnTo>
                    <a:pt x="375346" y="104532"/>
                  </a:lnTo>
                  <a:lnTo>
                    <a:pt x="430333" y="91020"/>
                  </a:lnTo>
                  <a:lnTo>
                    <a:pt x="490276" y="83133"/>
                  </a:lnTo>
                  <a:lnTo>
                    <a:pt x="546922" y="81418"/>
                  </a:lnTo>
                  <a:lnTo>
                    <a:pt x="602925" y="85133"/>
                  </a:lnTo>
                  <a:lnTo>
                    <a:pt x="657118" y="94134"/>
                  </a:lnTo>
                  <a:lnTo>
                    <a:pt x="708335" y="108279"/>
                  </a:lnTo>
                  <a:lnTo>
                    <a:pt x="738607" y="82092"/>
                  </a:lnTo>
                  <a:lnTo>
                    <a:pt x="776153" y="60570"/>
                  </a:lnTo>
                  <a:lnTo>
                    <a:pt x="819510" y="43972"/>
                  </a:lnTo>
                  <a:lnTo>
                    <a:pt x="867212" y="32555"/>
                  </a:lnTo>
                  <a:lnTo>
                    <a:pt x="917796" y="26579"/>
                  </a:lnTo>
                  <a:lnTo>
                    <a:pt x="969796" y="26304"/>
                  </a:lnTo>
                  <a:lnTo>
                    <a:pt x="1021749" y="31988"/>
                  </a:lnTo>
                  <a:lnTo>
                    <a:pt x="1072190" y="43890"/>
                  </a:lnTo>
                  <a:lnTo>
                    <a:pt x="1120303" y="62838"/>
                  </a:lnTo>
                  <a:lnTo>
                    <a:pt x="1134674" y="70433"/>
                  </a:lnTo>
                  <a:lnTo>
                    <a:pt x="1162401" y="45834"/>
                  </a:lnTo>
                  <a:lnTo>
                    <a:pt x="1197914" y="26149"/>
                  </a:lnTo>
                  <a:lnTo>
                    <a:pt x="1239437" y="11720"/>
                  </a:lnTo>
                  <a:lnTo>
                    <a:pt x="1285192" y="2889"/>
                  </a:lnTo>
                  <a:lnTo>
                    <a:pt x="1333401" y="0"/>
                  </a:lnTo>
                  <a:lnTo>
                    <a:pt x="1382288" y="3392"/>
                  </a:lnTo>
                  <a:lnTo>
                    <a:pt x="1430076" y="13410"/>
                  </a:lnTo>
                  <a:lnTo>
                    <a:pt x="1472097" y="29189"/>
                  </a:lnTo>
                  <a:lnTo>
                    <a:pt x="1506784" y="50113"/>
                  </a:lnTo>
                  <a:lnTo>
                    <a:pt x="1548053" y="27845"/>
                  </a:lnTo>
                  <a:lnTo>
                    <a:pt x="1595473" y="12053"/>
                  </a:lnTo>
                  <a:lnTo>
                    <a:pt x="1646970" y="2836"/>
                  </a:lnTo>
                  <a:lnTo>
                    <a:pt x="1700468" y="296"/>
                  </a:lnTo>
                  <a:lnTo>
                    <a:pt x="1753893" y="4532"/>
                  </a:lnTo>
                  <a:lnTo>
                    <a:pt x="1805170" y="15643"/>
                  </a:lnTo>
                  <a:lnTo>
                    <a:pt x="1852224" y="33730"/>
                  </a:lnTo>
                  <a:lnTo>
                    <a:pt x="1905993" y="70814"/>
                  </a:lnTo>
                  <a:lnTo>
                    <a:pt x="1934901" y="116280"/>
                  </a:lnTo>
                  <a:lnTo>
                    <a:pt x="1992562" y="129579"/>
                  </a:lnTo>
                  <a:lnTo>
                    <a:pt x="2041887" y="149446"/>
                  </a:lnTo>
                  <a:lnTo>
                    <a:pt x="2081741" y="174733"/>
                  </a:lnTo>
                  <a:lnTo>
                    <a:pt x="2110990" y="204294"/>
                  </a:lnTo>
                  <a:lnTo>
                    <a:pt x="2133130" y="271654"/>
                  </a:lnTo>
                  <a:lnTo>
                    <a:pt x="2123750" y="307161"/>
                  </a:lnTo>
                  <a:lnTo>
                    <a:pt x="2120448" y="314019"/>
                  </a:lnTo>
                  <a:lnTo>
                    <a:pt x="2116384" y="320877"/>
                  </a:lnTo>
                  <a:lnTo>
                    <a:pt x="2111431" y="327481"/>
                  </a:lnTo>
                  <a:lnTo>
                    <a:pt x="2144509" y="357525"/>
                  </a:lnTo>
                  <a:lnTo>
                    <a:pt x="2167154" y="389562"/>
                  </a:lnTo>
                  <a:lnTo>
                    <a:pt x="2179545" y="422811"/>
                  </a:lnTo>
                  <a:lnTo>
                    <a:pt x="2181861" y="456489"/>
                  </a:lnTo>
                  <a:lnTo>
                    <a:pt x="2174280" y="489815"/>
                  </a:lnTo>
                  <a:lnTo>
                    <a:pt x="2130144" y="552283"/>
                  </a:lnTo>
                  <a:lnTo>
                    <a:pt x="2093946" y="579861"/>
                  </a:lnTo>
                  <a:lnTo>
                    <a:pt x="2048566" y="603960"/>
                  </a:lnTo>
                  <a:lnTo>
                    <a:pt x="2012119" y="618013"/>
                  </a:lnTo>
                  <a:lnTo>
                    <a:pt x="1973017" y="629233"/>
                  </a:lnTo>
                  <a:lnTo>
                    <a:pt x="1931748" y="637500"/>
                  </a:lnTo>
                  <a:lnTo>
                    <a:pt x="1888800" y="642695"/>
                  </a:lnTo>
                  <a:lnTo>
                    <a:pt x="1882407" y="676587"/>
                  </a:lnTo>
                  <a:lnTo>
                    <a:pt x="1837671" y="736550"/>
                  </a:lnTo>
                  <a:lnTo>
                    <a:pt x="1801694" y="761281"/>
                  </a:lnTo>
                  <a:lnTo>
                    <a:pt x="1758222" y="781618"/>
                  </a:lnTo>
                  <a:lnTo>
                    <a:pt x="1708438" y="796893"/>
                  </a:lnTo>
                  <a:lnTo>
                    <a:pt x="1653526" y="806434"/>
                  </a:lnTo>
                  <a:lnTo>
                    <a:pt x="1594668" y="809573"/>
                  </a:lnTo>
                  <a:lnTo>
                    <a:pt x="1554588" y="807781"/>
                  </a:lnTo>
                  <a:lnTo>
                    <a:pt x="1515483" y="802858"/>
                  </a:lnTo>
                  <a:lnTo>
                    <a:pt x="1477903" y="794910"/>
                  </a:lnTo>
                  <a:lnTo>
                    <a:pt x="1442395" y="784046"/>
                  </a:lnTo>
                  <a:lnTo>
                    <a:pt x="1422127" y="813883"/>
                  </a:lnTo>
                  <a:lnTo>
                    <a:pt x="1394594" y="840729"/>
                  </a:lnTo>
                  <a:lnTo>
                    <a:pt x="1360672" y="864316"/>
                  </a:lnTo>
                  <a:lnTo>
                    <a:pt x="1321233" y="884374"/>
                  </a:lnTo>
                  <a:lnTo>
                    <a:pt x="1277152" y="900632"/>
                  </a:lnTo>
                  <a:lnTo>
                    <a:pt x="1229303" y="912821"/>
                  </a:lnTo>
                  <a:lnTo>
                    <a:pt x="1178560" y="920671"/>
                  </a:lnTo>
                  <a:lnTo>
                    <a:pt x="1125797" y="923912"/>
                  </a:lnTo>
                  <a:lnTo>
                    <a:pt x="1071888" y="922276"/>
                  </a:lnTo>
                  <a:lnTo>
                    <a:pt x="1017707" y="915491"/>
                  </a:lnTo>
                  <a:lnTo>
                    <a:pt x="963210" y="902896"/>
                  </a:lnTo>
                  <a:lnTo>
                    <a:pt x="913583" y="885217"/>
                  </a:lnTo>
                  <a:lnTo>
                    <a:pt x="869885" y="862895"/>
                  </a:lnTo>
                  <a:lnTo>
                    <a:pt x="833176" y="836370"/>
                  </a:lnTo>
                  <a:lnTo>
                    <a:pt x="786067" y="850365"/>
                  </a:lnTo>
                  <a:lnTo>
                    <a:pt x="737304" y="860346"/>
                  </a:lnTo>
                  <a:lnTo>
                    <a:pt x="687523" y="866403"/>
                  </a:lnTo>
                  <a:lnTo>
                    <a:pt x="637361" y="868628"/>
                  </a:lnTo>
                  <a:lnTo>
                    <a:pt x="587454" y="867111"/>
                  </a:lnTo>
                  <a:lnTo>
                    <a:pt x="538441" y="861944"/>
                  </a:lnTo>
                  <a:lnTo>
                    <a:pt x="490956" y="853219"/>
                  </a:lnTo>
                  <a:lnTo>
                    <a:pt x="445638" y="841026"/>
                  </a:lnTo>
                  <a:lnTo>
                    <a:pt x="403122" y="825458"/>
                  </a:lnTo>
                  <a:lnTo>
                    <a:pt x="364046" y="806604"/>
                  </a:lnTo>
                  <a:lnTo>
                    <a:pt x="329047" y="784557"/>
                  </a:lnTo>
                  <a:lnTo>
                    <a:pt x="298760" y="759408"/>
                  </a:lnTo>
                  <a:lnTo>
                    <a:pt x="297363" y="758011"/>
                  </a:lnTo>
                  <a:lnTo>
                    <a:pt x="295966" y="756741"/>
                  </a:lnTo>
                  <a:lnTo>
                    <a:pt x="294696" y="755344"/>
                  </a:lnTo>
                  <a:lnTo>
                    <a:pt x="235702" y="754769"/>
                  </a:lnTo>
                  <a:lnTo>
                    <a:pt x="180923" y="745621"/>
                  </a:lnTo>
                  <a:lnTo>
                    <a:pt x="132692" y="728959"/>
                  </a:lnTo>
                  <a:lnTo>
                    <a:pt x="93340" y="705842"/>
                  </a:lnTo>
                  <a:lnTo>
                    <a:pt x="65199" y="677327"/>
                  </a:lnTo>
                  <a:lnTo>
                    <a:pt x="50203" y="616834"/>
                  </a:lnTo>
                  <a:lnTo>
                    <a:pt x="60079" y="590148"/>
                  </a:lnTo>
                  <a:lnTo>
                    <a:pt x="79695" y="565320"/>
                  </a:lnTo>
                  <a:lnTo>
                    <a:pt x="108514" y="543254"/>
                  </a:lnTo>
                  <a:lnTo>
                    <a:pt x="62166" y="522225"/>
                  </a:lnTo>
                  <a:lnTo>
                    <a:pt x="28137" y="495803"/>
                  </a:lnTo>
                  <a:lnTo>
                    <a:pt x="7168" y="465641"/>
                  </a:lnTo>
                  <a:lnTo>
                    <a:pt x="0" y="433394"/>
                  </a:lnTo>
                  <a:lnTo>
                    <a:pt x="7373" y="400717"/>
                  </a:lnTo>
                  <a:lnTo>
                    <a:pt x="30028" y="369264"/>
                  </a:lnTo>
                  <a:lnTo>
                    <a:pt x="61208" y="345398"/>
                  </a:lnTo>
                  <a:lnTo>
                    <a:pt x="100592" y="326639"/>
                  </a:lnTo>
                  <a:lnTo>
                    <a:pt x="146382" y="313667"/>
                  </a:lnTo>
                  <a:lnTo>
                    <a:pt x="196779" y="307161"/>
                  </a:lnTo>
                  <a:lnTo>
                    <a:pt x="198557" y="30424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73976" y="1719326"/>
              <a:ext cx="246125" cy="207391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6785609" y="1069594"/>
              <a:ext cx="1999614" cy="786130"/>
            </a:xfrm>
            <a:custGeom>
              <a:avLst/>
              <a:gdLst/>
              <a:ahLst/>
              <a:cxnLst/>
              <a:rect l="l" t="t" r="r" b="b"/>
              <a:pathLst>
                <a:path w="1999615" h="786130">
                  <a:moveTo>
                    <a:pt x="127762" y="509523"/>
                  </a:moveTo>
                  <a:lnTo>
                    <a:pt x="94422" y="509579"/>
                  </a:lnTo>
                  <a:lnTo>
                    <a:pt x="61642" y="506729"/>
                  </a:lnTo>
                  <a:lnTo>
                    <a:pt x="29981" y="501022"/>
                  </a:lnTo>
                  <a:lnTo>
                    <a:pt x="0" y="492505"/>
                  </a:lnTo>
                </a:path>
                <a:path w="1999615" h="786130">
                  <a:moveTo>
                    <a:pt x="240538" y="696086"/>
                  </a:moveTo>
                  <a:lnTo>
                    <a:pt x="226949" y="698892"/>
                  </a:lnTo>
                  <a:lnTo>
                    <a:pt x="213074" y="701198"/>
                  </a:lnTo>
                  <a:lnTo>
                    <a:pt x="198961" y="702980"/>
                  </a:lnTo>
                  <a:lnTo>
                    <a:pt x="184658" y="704214"/>
                  </a:lnTo>
                </a:path>
                <a:path w="1999615" h="786130">
                  <a:moveTo>
                    <a:pt x="722249" y="785621"/>
                  </a:moveTo>
                  <a:lnTo>
                    <a:pt x="712561" y="776718"/>
                  </a:lnTo>
                  <a:lnTo>
                    <a:pt x="703707" y="767540"/>
                  </a:lnTo>
                  <a:lnTo>
                    <a:pt x="695709" y="758100"/>
                  </a:lnTo>
                  <a:lnTo>
                    <a:pt x="688594" y="748410"/>
                  </a:lnTo>
                </a:path>
                <a:path w="1999615" h="786130">
                  <a:moveTo>
                    <a:pt x="1345311" y="692911"/>
                  </a:moveTo>
                  <a:lnTo>
                    <a:pt x="1343332" y="703246"/>
                  </a:lnTo>
                  <a:lnTo>
                    <a:pt x="1340437" y="713486"/>
                  </a:lnTo>
                  <a:lnTo>
                    <a:pt x="1336613" y="723630"/>
                  </a:lnTo>
                  <a:lnTo>
                    <a:pt x="1331849" y="733678"/>
                  </a:lnTo>
                </a:path>
                <a:path w="1999615" h="786130">
                  <a:moveTo>
                    <a:pt x="1612773" y="440689"/>
                  </a:moveTo>
                  <a:lnTo>
                    <a:pt x="1668729" y="461210"/>
                  </a:lnTo>
                  <a:lnTo>
                    <a:pt x="1714413" y="487960"/>
                  </a:lnTo>
                  <a:lnTo>
                    <a:pt x="1748515" y="519703"/>
                  </a:lnTo>
                  <a:lnTo>
                    <a:pt x="1769724" y="555201"/>
                  </a:lnTo>
                  <a:lnTo>
                    <a:pt x="1776730" y="593216"/>
                  </a:lnTo>
                </a:path>
                <a:path w="1999615" h="786130">
                  <a:moveTo>
                    <a:pt x="1999615" y="278256"/>
                  </a:moveTo>
                  <a:lnTo>
                    <a:pt x="1985740" y="294276"/>
                  </a:lnTo>
                  <a:lnTo>
                    <a:pt x="1968817" y="309260"/>
                  </a:lnTo>
                  <a:lnTo>
                    <a:pt x="1949037" y="323030"/>
                  </a:lnTo>
                  <a:lnTo>
                    <a:pt x="1926590" y="335406"/>
                  </a:lnTo>
                </a:path>
                <a:path w="1999615" h="786130">
                  <a:moveTo>
                    <a:pt x="1824355" y="65912"/>
                  </a:moveTo>
                  <a:lnTo>
                    <a:pt x="1826166" y="72675"/>
                  </a:lnTo>
                  <a:lnTo>
                    <a:pt x="1827418" y="79438"/>
                  </a:lnTo>
                  <a:lnTo>
                    <a:pt x="1828123" y="86201"/>
                  </a:lnTo>
                  <a:lnTo>
                    <a:pt x="1828292" y="92963"/>
                  </a:lnTo>
                </a:path>
                <a:path w="1999615" h="786130">
                  <a:moveTo>
                    <a:pt x="1357884" y="34416"/>
                  </a:moveTo>
                  <a:lnTo>
                    <a:pt x="1365613" y="25253"/>
                  </a:lnTo>
                  <a:lnTo>
                    <a:pt x="1374473" y="16446"/>
                  </a:lnTo>
                  <a:lnTo>
                    <a:pt x="1384405" y="8020"/>
                  </a:lnTo>
                  <a:lnTo>
                    <a:pt x="1395349" y="0"/>
                  </a:lnTo>
                </a:path>
                <a:path w="1999615" h="786130">
                  <a:moveTo>
                    <a:pt x="1007999" y="50926"/>
                  </a:moveTo>
                  <a:lnTo>
                    <a:pt x="1011283" y="43211"/>
                  </a:lnTo>
                  <a:lnTo>
                    <a:pt x="1015412" y="35686"/>
                  </a:lnTo>
                  <a:lnTo>
                    <a:pt x="1020375" y="28352"/>
                  </a:lnTo>
                  <a:lnTo>
                    <a:pt x="1026160" y="21208"/>
                  </a:lnTo>
                </a:path>
                <a:path w="1999615" h="786130">
                  <a:moveTo>
                    <a:pt x="597281" y="60959"/>
                  </a:moveTo>
                  <a:lnTo>
                    <a:pt x="614824" y="67286"/>
                  </a:lnTo>
                  <a:lnTo>
                    <a:pt x="631618" y="74231"/>
                  </a:lnTo>
                  <a:lnTo>
                    <a:pt x="647626" y="81748"/>
                  </a:lnTo>
                  <a:lnTo>
                    <a:pt x="662813" y="89788"/>
                  </a:lnTo>
                </a:path>
                <a:path w="1999615" h="786130">
                  <a:moveTo>
                    <a:pt x="99187" y="287527"/>
                  </a:moveTo>
                  <a:lnTo>
                    <a:pt x="95543" y="280052"/>
                  </a:lnTo>
                  <a:lnTo>
                    <a:pt x="92424" y="272494"/>
                  </a:lnTo>
                  <a:lnTo>
                    <a:pt x="89828" y="264864"/>
                  </a:lnTo>
                  <a:lnTo>
                    <a:pt x="87757" y="25717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62573" y="1947799"/>
              <a:ext cx="1033780" cy="551180"/>
            </a:xfrm>
            <a:custGeom>
              <a:avLst/>
              <a:gdLst/>
              <a:ahLst/>
              <a:cxnLst/>
              <a:rect l="l" t="t" r="r" b="b"/>
              <a:pathLst>
                <a:path w="1033779" h="551180">
                  <a:moveTo>
                    <a:pt x="1033652" y="0"/>
                  </a:moveTo>
                  <a:lnTo>
                    <a:pt x="1004316" y="3428"/>
                  </a:lnTo>
                  <a:lnTo>
                    <a:pt x="774700" y="68961"/>
                  </a:lnTo>
                  <a:lnTo>
                    <a:pt x="707262" y="1015"/>
                  </a:lnTo>
                  <a:lnTo>
                    <a:pt x="758825" y="184785"/>
                  </a:lnTo>
                  <a:lnTo>
                    <a:pt x="725170" y="150875"/>
                  </a:lnTo>
                  <a:lnTo>
                    <a:pt x="290575" y="240791"/>
                  </a:lnTo>
                  <a:lnTo>
                    <a:pt x="234061" y="513461"/>
                  </a:lnTo>
                  <a:lnTo>
                    <a:pt x="0" y="541527"/>
                  </a:lnTo>
                  <a:lnTo>
                    <a:pt x="238633" y="550926"/>
                  </a:lnTo>
                  <a:lnTo>
                    <a:pt x="382904" y="267715"/>
                  </a:lnTo>
                  <a:lnTo>
                    <a:pt x="700277" y="191770"/>
                  </a:lnTo>
                  <a:lnTo>
                    <a:pt x="821817" y="215264"/>
                  </a:lnTo>
                  <a:lnTo>
                    <a:pt x="779145" y="106425"/>
                  </a:lnTo>
                  <a:lnTo>
                    <a:pt x="1033652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62573" y="1947799"/>
              <a:ext cx="1033780" cy="551180"/>
            </a:xfrm>
            <a:custGeom>
              <a:avLst/>
              <a:gdLst/>
              <a:ahLst/>
              <a:cxnLst/>
              <a:rect l="l" t="t" r="r" b="b"/>
              <a:pathLst>
                <a:path w="1033779" h="551180">
                  <a:moveTo>
                    <a:pt x="1033652" y="0"/>
                  </a:moveTo>
                  <a:lnTo>
                    <a:pt x="779145" y="106425"/>
                  </a:lnTo>
                  <a:lnTo>
                    <a:pt x="821817" y="215264"/>
                  </a:lnTo>
                  <a:lnTo>
                    <a:pt x="700277" y="191770"/>
                  </a:lnTo>
                  <a:lnTo>
                    <a:pt x="382904" y="267715"/>
                  </a:lnTo>
                  <a:lnTo>
                    <a:pt x="238633" y="550926"/>
                  </a:lnTo>
                  <a:lnTo>
                    <a:pt x="0" y="541527"/>
                  </a:lnTo>
                  <a:lnTo>
                    <a:pt x="234061" y="513461"/>
                  </a:lnTo>
                  <a:lnTo>
                    <a:pt x="290575" y="240791"/>
                  </a:lnTo>
                  <a:lnTo>
                    <a:pt x="725170" y="150875"/>
                  </a:lnTo>
                  <a:lnTo>
                    <a:pt x="758825" y="184785"/>
                  </a:lnTo>
                  <a:lnTo>
                    <a:pt x="707262" y="1015"/>
                  </a:lnTo>
                  <a:lnTo>
                    <a:pt x="774700" y="68961"/>
                  </a:lnTo>
                  <a:lnTo>
                    <a:pt x="1004316" y="3428"/>
                  </a:lnTo>
                  <a:lnTo>
                    <a:pt x="1033652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212458" y="4042791"/>
              <a:ext cx="953262" cy="866647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212458" y="4042791"/>
              <a:ext cx="953769" cy="866775"/>
            </a:xfrm>
            <a:custGeom>
              <a:avLst/>
              <a:gdLst/>
              <a:ahLst/>
              <a:cxnLst/>
              <a:rect l="l" t="t" r="r" b="b"/>
              <a:pathLst>
                <a:path w="953770" h="866775">
                  <a:moveTo>
                    <a:pt x="104266" y="554608"/>
                  </a:moveTo>
                  <a:lnTo>
                    <a:pt x="298449" y="548893"/>
                  </a:lnTo>
                  <a:lnTo>
                    <a:pt x="413131" y="502665"/>
                  </a:lnTo>
                  <a:lnTo>
                    <a:pt x="485901" y="428370"/>
                  </a:lnTo>
                  <a:lnTo>
                    <a:pt x="561720" y="0"/>
                  </a:lnTo>
                  <a:lnTo>
                    <a:pt x="622554" y="17525"/>
                  </a:lnTo>
                  <a:lnTo>
                    <a:pt x="585850" y="221233"/>
                  </a:lnTo>
                  <a:lnTo>
                    <a:pt x="586993" y="448563"/>
                  </a:lnTo>
                  <a:lnTo>
                    <a:pt x="757046" y="403224"/>
                  </a:lnTo>
                  <a:lnTo>
                    <a:pt x="876935" y="292861"/>
                  </a:lnTo>
                  <a:lnTo>
                    <a:pt x="953262" y="425068"/>
                  </a:lnTo>
                  <a:lnTo>
                    <a:pt x="517779" y="592454"/>
                  </a:lnTo>
                  <a:lnTo>
                    <a:pt x="581024" y="673226"/>
                  </a:lnTo>
                  <a:lnTo>
                    <a:pt x="763523" y="817498"/>
                  </a:lnTo>
                  <a:lnTo>
                    <a:pt x="680338" y="866647"/>
                  </a:lnTo>
                  <a:lnTo>
                    <a:pt x="430784" y="672845"/>
                  </a:lnTo>
                  <a:lnTo>
                    <a:pt x="307466" y="640587"/>
                  </a:lnTo>
                  <a:lnTo>
                    <a:pt x="115696" y="692784"/>
                  </a:lnTo>
                  <a:lnTo>
                    <a:pt x="153796" y="690498"/>
                  </a:lnTo>
                  <a:lnTo>
                    <a:pt x="127380" y="713231"/>
                  </a:lnTo>
                  <a:lnTo>
                    <a:pt x="133223" y="703833"/>
                  </a:lnTo>
                  <a:lnTo>
                    <a:pt x="144906" y="724280"/>
                  </a:lnTo>
                  <a:lnTo>
                    <a:pt x="47243" y="704341"/>
                  </a:lnTo>
                  <a:lnTo>
                    <a:pt x="38353" y="539622"/>
                  </a:lnTo>
                  <a:lnTo>
                    <a:pt x="0" y="620394"/>
                  </a:lnTo>
                  <a:lnTo>
                    <a:pt x="44195" y="569467"/>
                  </a:lnTo>
                  <a:lnTo>
                    <a:pt x="83565" y="607186"/>
                  </a:lnTo>
                  <a:lnTo>
                    <a:pt x="104266" y="5546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40589" y="4617297"/>
              <a:ext cx="126746" cy="190859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644131" y="3653282"/>
              <a:ext cx="1764030" cy="1647189"/>
            </a:xfrm>
            <a:custGeom>
              <a:avLst/>
              <a:gdLst/>
              <a:ahLst/>
              <a:cxnLst/>
              <a:rect l="l" t="t" r="r" b="b"/>
              <a:pathLst>
                <a:path w="1764029" h="1647189">
                  <a:moveTo>
                    <a:pt x="858901" y="0"/>
                  </a:moveTo>
                  <a:lnTo>
                    <a:pt x="810895" y="27432"/>
                  </a:lnTo>
                  <a:lnTo>
                    <a:pt x="783336" y="45339"/>
                  </a:lnTo>
                  <a:lnTo>
                    <a:pt x="765683" y="37084"/>
                  </a:lnTo>
                  <a:lnTo>
                    <a:pt x="706882" y="24892"/>
                  </a:lnTo>
                  <a:lnTo>
                    <a:pt x="669036" y="36830"/>
                  </a:lnTo>
                  <a:lnTo>
                    <a:pt x="632587" y="63627"/>
                  </a:lnTo>
                  <a:lnTo>
                    <a:pt x="587501" y="120904"/>
                  </a:lnTo>
                  <a:lnTo>
                    <a:pt x="533908" y="199263"/>
                  </a:lnTo>
                  <a:lnTo>
                    <a:pt x="490347" y="229870"/>
                  </a:lnTo>
                  <a:lnTo>
                    <a:pt x="462534" y="226441"/>
                  </a:lnTo>
                  <a:lnTo>
                    <a:pt x="394335" y="178816"/>
                  </a:lnTo>
                  <a:lnTo>
                    <a:pt x="285623" y="119253"/>
                  </a:lnTo>
                  <a:lnTo>
                    <a:pt x="259969" y="90551"/>
                  </a:lnTo>
                  <a:lnTo>
                    <a:pt x="208025" y="68453"/>
                  </a:lnTo>
                  <a:lnTo>
                    <a:pt x="140843" y="66675"/>
                  </a:lnTo>
                  <a:lnTo>
                    <a:pt x="110109" y="64008"/>
                  </a:lnTo>
                  <a:lnTo>
                    <a:pt x="55372" y="49022"/>
                  </a:lnTo>
                  <a:lnTo>
                    <a:pt x="15494" y="49276"/>
                  </a:lnTo>
                  <a:lnTo>
                    <a:pt x="1016" y="61468"/>
                  </a:lnTo>
                  <a:lnTo>
                    <a:pt x="0" y="110998"/>
                  </a:lnTo>
                  <a:lnTo>
                    <a:pt x="49402" y="172339"/>
                  </a:lnTo>
                  <a:lnTo>
                    <a:pt x="48641" y="212471"/>
                  </a:lnTo>
                  <a:lnTo>
                    <a:pt x="85471" y="239268"/>
                  </a:lnTo>
                  <a:lnTo>
                    <a:pt x="96012" y="272796"/>
                  </a:lnTo>
                  <a:lnTo>
                    <a:pt x="85725" y="319151"/>
                  </a:lnTo>
                  <a:lnTo>
                    <a:pt x="98044" y="358267"/>
                  </a:lnTo>
                  <a:lnTo>
                    <a:pt x="115570" y="366522"/>
                  </a:lnTo>
                  <a:lnTo>
                    <a:pt x="157479" y="414782"/>
                  </a:lnTo>
                  <a:lnTo>
                    <a:pt x="198754" y="487807"/>
                  </a:lnTo>
                  <a:lnTo>
                    <a:pt x="198247" y="575691"/>
                  </a:lnTo>
                  <a:lnTo>
                    <a:pt x="219456" y="590423"/>
                  </a:lnTo>
                  <a:lnTo>
                    <a:pt x="286639" y="581533"/>
                  </a:lnTo>
                  <a:lnTo>
                    <a:pt x="319404" y="585089"/>
                  </a:lnTo>
                  <a:lnTo>
                    <a:pt x="361569" y="613283"/>
                  </a:lnTo>
                  <a:lnTo>
                    <a:pt x="365760" y="668782"/>
                  </a:lnTo>
                  <a:lnTo>
                    <a:pt x="370713" y="716407"/>
                  </a:lnTo>
                  <a:lnTo>
                    <a:pt x="404875" y="745490"/>
                  </a:lnTo>
                  <a:lnTo>
                    <a:pt x="436245" y="760222"/>
                  </a:lnTo>
                  <a:lnTo>
                    <a:pt x="454533" y="786765"/>
                  </a:lnTo>
                  <a:lnTo>
                    <a:pt x="473964" y="811403"/>
                  </a:lnTo>
                  <a:lnTo>
                    <a:pt x="463676" y="868426"/>
                  </a:lnTo>
                  <a:lnTo>
                    <a:pt x="426466" y="914019"/>
                  </a:lnTo>
                  <a:lnTo>
                    <a:pt x="396367" y="918845"/>
                  </a:lnTo>
                  <a:lnTo>
                    <a:pt x="355473" y="931799"/>
                  </a:lnTo>
                  <a:lnTo>
                    <a:pt x="340741" y="964057"/>
                  </a:lnTo>
                  <a:lnTo>
                    <a:pt x="354329" y="1007364"/>
                  </a:lnTo>
                  <a:lnTo>
                    <a:pt x="349631" y="1024255"/>
                  </a:lnTo>
                  <a:lnTo>
                    <a:pt x="305943" y="1059561"/>
                  </a:lnTo>
                  <a:lnTo>
                    <a:pt x="259334" y="1112647"/>
                  </a:lnTo>
                  <a:lnTo>
                    <a:pt x="250825" y="1138428"/>
                  </a:lnTo>
                  <a:lnTo>
                    <a:pt x="256159" y="1155192"/>
                  </a:lnTo>
                  <a:lnTo>
                    <a:pt x="316229" y="1171575"/>
                  </a:lnTo>
                  <a:lnTo>
                    <a:pt x="353441" y="1188974"/>
                  </a:lnTo>
                  <a:lnTo>
                    <a:pt x="353949" y="1211961"/>
                  </a:lnTo>
                  <a:lnTo>
                    <a:pt x="323596" y="1247648"/>
                  </a:lnTo>
                  <a:lnTo>
                    <a:pt x="300736" y="1296289"/>
                  </a:lnTo>
                  <a:lnTo>
                    <a:pt x="318516" y="1321435"/>
                  </a:lnTo>
                  <a:lnTo>
                    <a:pt x="330326" y="1337691"/>
                  </a:lnTo>
                  <a:lnTo>
                    <a:pt x="372618" y="1339723"/>
                  </a:lnTo>
                  <a:lnTo>
                    <a:pt x="395859" y="1344676"/>
                  </a:lnTo>
                  <a:lnTo>
                    <a:pt x="411479" y="1362837"/>
                  </a:lnTo>
                  <a:lnTo>
                    <a:pt x="404749" y="1394079"/>
                  </a:lnTo>
                  <a:lnTo>
                    <a:pt x="357377" y="1444371"/>
                  </a:lnTo>
                  <a:lnTo>
                    <a:pt x="356362" y="1493901"/>
                  </a:lnTo>
                  <a:lnTo>
                    <a:pt x="380238" y="1580134"/>
                  </a:lnTo>
                  <a:lnTo>
                    <a:pt x="416941" y="1643888"/>
                  </a:lnTo>
                  <a:lnTo>
                    <a:pt x="431292" y="1647063"/>
                  </a:lnTo>
                  <a:lnTo>
                    <a:pt x="459359" y="1593596"/>
                  </a:lnTo>
                  <a:lnTo>
                    <a:pt x="473456" y="1506220"/>
                  </a:lnTo>
                  <a:lnTo>
                    <a:pt x="505206" y="1470025"/>
                  </a:lnTo>
                  <a:lnTo>
                    <a:pt x="553085" y="1457960"/>
                  </a:lnTo>
                  <a:lnTo>
                    <a:pt x="563118" y="1468628"/>
                  </a:lnTo>
                  <a:lnTo>
                    <a:pt x="571881" y="1496568"/>
                  </a:lnTo>
                  <a:lnTo>
                    <a:pt x="569468" y="1520444"/>
                  </a:lnTo>
                  <a:lnTo>
                    <a:pt x="607568" y="1525270"/>
                  </a:lnTo>
                  <a:lnTo>
                    <a:pt x="642493" y="1535811"/>
                  </a:lnTo>
                  <a:lnTo>
                    <a:pt x="741552" y="1527683"/>
                  </a:lnTo>
                  <a:lnTo>
                    <a:pt x="772414" y="1504061"/>
                  </a:lnTo>
                  <a:lnTo>
                    <a:pt x="872744" y="1473962"/>
                  </a:lnTo>
                  <a:lnTo>
                    <a:pt x="942721" y="1442593"/>
                  </a:lnTo>
                  <a:lnTo>
                    <a:pt x="1023366" y="1371092"/>
                  </a:lnTo>
                  <a:lnTo>
                    <a:pt x="1037717" y="1337437"/>
                  </a:lnTo>
                  <a:lnTo>
                    <a:pt x="1056894" y="1308354"/>
                  </a:lnTo>
                  <a:lnTo>
                    <a:pt x="1078992" y="1278255"/>
                  </a:lnTo>
                  <a:lnTo>
                    <a:pt x="1091057" y="1252982"/>
                  </a:lnTo>
                  <a:lnTo>
                    <a:pt x="1115822" y="1242060"/>
                  </a:lnTo>
                  <a:lnTo>
                    <a:pt x="1115822" y="1231265"/>
                  </a:lnTo>
                  <a:lnTo>
                    <a:pt x="1171321" y="1201547"/>
                  </a:lnTo>
                  <a:lnTo>
                    <a:pt x="1247140" y="1199134"/>
                  </a:lnTo>
                  <a:lnTo>
                    <a:pt x="1305178" y="1229995"/>
                  </a:lnTo>
                  <a:lnTo>
                    <a:pt x="1342009" y="1267587"/>
                  </a:lnTo>
                  <a:lnTo>
                    <a:pt x="1403603" y="1331087"/>
                  </a:lnTo>
                  <a:lnTo>
                    <a:pt x="1477264" y="1369314"/>
                  </a:lnTo>
                  <a:lnTo>
                    <a:pt x="1492123" y="1358519"/>
                  </a:lnTo>
                  <a:lnTo>
                    <a:pt x="1512824" y="1328928"/>
                  </a:lnTo>
                  <a:lnTo>
                    <a:pt x="1506601" y="1298575"/>
                  </a:lnTo>
                  <a:lnTo>
                    <a:pt x="1464818" y="1197991"/>
                  </a:lnTo>
                  <a:lnTo>
                    <a:pt x="1482217" y="1152652"/>
                  </a:lnTo>
                  <a:lnTo>
                    <a:pt x="1472946" y="1123315"/>
                  </a:lnTo>
                  <a:lnTo>
                    <a:pt x="1512189" y="1063244"/>
                  </a:lnTo>
                  <a:lnTo>
                    <a:pt x="1529715" y="1050036"/>
                  </a:lnTo>
                  <a:lnTo>
                    <a:pt x="1485011" y="998093"/>
                  </a:lnTo>
                  <a:lnTo>
                    <a:pt x="1488440" y="950849"/>
                  </a:lnTo>
                  <a:lnTo>
                    <a:pt x="1524635" y="880999"/>
                  </a:lnTo>
                  <a:lnTo>
                    <a:pt x="1562100" y="878459"/>
                  </a:lnTo>
                  <a:lnTo>
                    <a:pt x="1562353" y="847598"/>
                  </a:lnTo>
                  <a:lnTo>
                    <a:pt x="1595374" y="820293"/>
                  </a:lnTo>
                  <a:lnTo>
                    <a:pt x="1635887" y="816737"/>
                  </a:lnTo>
                  <a:lnTo>
                    <a:pt x="1719326" y="748919"/>
                  </a:lnTo>
                  <a:lnTo>
                    <a:pt x="1727453" y="721868"/>
                  </a:lnTo>
                  <a:lnTo>
                    <a:pt x="1728089" y="670941"/>
                  </a:lnTo>
                  <a:lnTo>
                    <a:pt x="1736725" y="629793"/>
                  </a:lnTo>
                  <a:lnTo>
                    <a:pt x="1719579" y="596773"/>
                  </a:lnTo>
                  <a:lnTo>
                    <a:pt x="1734566" y="559689"/>
                  </a:lnTo>
                  <a:lnTo>
                    <a:pt x="1759839" y="539496"/>
                  </a:lnTo>
                  <a:lnTo>
                    <a:pt x="1759331" y="516636"/>
                  </a:lnTo>
                  <a:lnTo>
                    <a:pt x="1763649" y="482981"/>
                  </a:lnTo>
                  <a:lnTo>
                    <a:pt x="1736471" y="417830"/>
                  </a:lnTo>
                  <a:lnTo>
                    <a:pt x="1750949" y="390144"/>
                  </a:lnTo>
                  <a:lnTo>
                    <a:pt x="1709927" y="360045"/>
                  </a:lnTo>
                  <a:lnTo>
                    <a:pt x="1671954" y="361315"/>
                  </a:lnTo>
                  <a:lnTo>
                    <a:pt x="1578483" y="370840"/>
                  </a:lnTo>
                  <a:lnTo>
                    <a:pt x="1553718" y="355600"/>
                  </a:lnTo>
                  <a:lnTo>
                    <a:pt x="1541907" y="265557"/>
                  </a:lnTo>
                  <a:lnTo>
                    <a:pt x="1506220" y="226060"/>
                  </a:lnTo>
                  <a:lnTo>
                    <a:pt x="1455801" y="214249"/>
                  </a:lnTo>
                  <a:lnTo>
                    <a:pt x="1394968" y="205867"/>
                  </a:lnTo>
                  <a:lnTo>
                    <a:pt x="1359408" y="161798"/>
                  </a:lnTo>
                  <a:lnTo>
                    <a:pt x="1336040" y="87630"/>
                  </a:lnTo>
                  <a:lnTo>
                    <a:pt x="1301750" y="84582"/>
                  </a:lnTo>
                  <a:lnTo>
                    <a:pt x="1259840" y="73279"/>
                  </a:lnTo>
                  <a:lnTo>
                    <a:pt x="1210310" y="79629"/>
                  </a:lnTo>
                  <a:lnTo>
                    <a:pt x="1071118" y="145034"/>
                  </a:lnTo>
                  <a:lnTo>
                    <a:pt x="1032764" y="144907"/>
                  </a:lnTo>
                  <a:lnTo>
                    <a:pt x="961390" y="50546"/>
                  </a:lnTo>
                  <a:lnTo>
                    <a:pt x="927226" y="21463"/>
                  </a:lnTo>
                  <a:lnTo>
                    <a:pt x="885825" y="762"/>
                  </a:lnTo>
                  <a:lnTo>
                    <a:pt x="858901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644131" y="3653282"/>
              <a:ext cx="1764030" cy="1647189"/>
            </a:xfrm>
            <a:custGeom>
              <a:avLst/>
              <a:gdLst/>
              <a:ahLst/>
              <a:cxnLst/>
              <a:rect l="l" t="t" r="r" b="b"/>
              <a:pathLst>
                <a:path w="1764029" h="1647189">
                  <a:moveTo>
                    <a:pt x="436245" y="760222"/>
                  </a:moveTo>
                  <a:lnTo>
                    <a:pt x="454533" y="786765"/>
                  </a:lnTo>
                  <a:lnTo>
                    <a:pt x="473964" y="811403"/>
                  </a:lnTo>
                  <a:lnTo>
                    <a:pt x="463676" y="868426"/>
                  </a:lnTo>
                  <a:lnTo>
                    <a:pt x="426466" y="914019"/>
                  </a:lnTo>
                  <a:lnTo>
                    <a:pt x="396367" y="918845"/>
                  </a:lnTo>
                  <a:lnTo>
                    <a:pt x="355473" y="931799"/>
                  </a:lnTo>
                  <a:lnTo>
                    <a:pt x="340741" y="964057"/>
                  </a:lnTo>
                  <a:lnTo>
                    <a:pt x="354329" y="1007364"/>
                  </a:lnTo>
                  <a:lnTo>
                    <a:pt x="349631" y="1024255"/>
                  </a:lnTo>
                  <a:lnTo>
                    <a:pt x="305943" y="1059561"/>
                  </a:lnTo>
                  <a:lnTo>
                    <a:pt x="259334" y="1112647"/>
                  </a:lnTo>
                  <a:lnTo>
                    <a:pt x="250825" y="1138428"/>
                  </a:lnTo>
                  <a:lnTo>
                    <a:pt x="256159" y="1155192"/>
                  </a:lnTo>
                  <a:lnTo>
                    <a:pt x="316229" y="1171575"/>
                  </a:lnTo>
                  <a:lnTo>
                    <a:pt x="353441" y="1188974"/>
                  </a:lnTo>
                  <a:lnTo>
                    <a:pt x="353949" y="1211961"/>
                  </a:lnTo>
                  <a:lnTo>
                    <a:pt x="323596" y="1247648"/>
                  </a:lnTo>
                  <a:lnTo>
                    <a:pt x="300736" y="1296289"/>
                  </a:lnTo>
                  <a:lnTo>
                    <a:pt x="318516" y="1321435"/>
                  </a:lnTo>
                  <a:lnTo>
                    <a:pt x="330326" y="1337691"/>
                  </a:lnTo>
                  <a:lnTo>
                    <a:pt x="372618" y="1339723"/>
                  </a:lnTo>
                  <a:lnTo>
                    <a:pt x="395859" y="1344676"/>
                  </a:lnTo>
                  <a:lnTo>
                    <a:pt x="411479" y="1362837"/>
                  </a:lnTo>
                  <a:lnTo>
                    <a:pt x="404749" y="1394079"/>
                  </a:lnTo>
                  <a:lnTo>
                    <a:pt x="357377" y="1444371"/>
                  </a:lnTo>
                  <a:lnTo>
                    <a:pt x="356362" y="1493901"/>
                  </a:lnTo>
                  <a:lnTo>
                    <a:pt x="380238" y="1580134"/>
                  </a:lnTo>
                  <a:lnTo>
                    <a:pt x="416941" y="1643888"/>
                  </a:lnTo>
                  <a:lnTo>
                    <a:pt x="431292" y="1647063"/>
                  </a:lnTo>
                  <a:lnTo>
                    <a:pt x="459359" y="1593596"/>
                  </a:lnTo>
                  <a:lnTo>
                    <a:pt x="473456" y="1506220"/>
                  </a:lnTo>
                  <a:lnTo>
                    <a:pt x="505206" y="1470025"/>
                  </a:lnTo>
                  <a:lnTo>
                    <a:pt x="553085" y="1457960"/>
                  </a:lnTo>
                  <a:lnTo>
                    <a:pt x="563118" y="1468628"/>
                  </a:lnTo>
                  <a:lnTo>
                    <a:pt x="571881" y="1496568"/>
                  </a:lnTo>
                  <a:lnTo>
                    <a:pt x="569468" y="1520444"/>
                  </a:lnTo>
                  <a:lnTo>
                    <a:pt x="607568" y="1525270"/>
                  </a:lnTo>
                  <a:lnTo>
                    <a:pt x="642493" y="1535811"/>
                  </a:lnTo>
                  <a:lnTo>
                    <a:pt x="741552" y="1527683"/>
                  </a:lnTo>
                  <a:lnTo>
                    <a:pt x="772414" y="1504061"/>
                  </a:lnTo>
                  <a:lnTo>
                    <a:pt x="872744" y="1473962"/>
                  </a:lnTo>
                  <a:lnTo>
                    <a:pt x="942721" y="1442593"/>
                  </a:lnTo>
                  <a:lnTo>
                    <a:pt x="1023366" y="1371092"/>
                  </a:lnTo>
                  <a:lnTo>
                    <a:pt x="1037717" y="1337437"/>
                  </a:lnTo>
                  <a:lnTo>
                    <a:pt x="1056894" y="1308354"/>
                  </a:lnTo>
                  <a:lnTo>
                    <a:pt x="1078992" y="1278255"/>
                  </a:lnTo>
                  <a:lnTo>
                    <a:pt x="1091057" y="1252982"/>
                  </a:lnTo>
                  <a:lnTo>
                    <a:pt x="1115822" y="1242060"/>
                  </a:lnTo>
                  <a:lnTo>
                    <a:pt x="1115822" y="1231265"/>
                  </a:lnTo>
                  <a:lnTo>
                    <a:pt x="1171321" y="1201547"/>
                  </a:lnTo>
                  <a:lnTo>
                    <a:pt x="1247140" y="1199134"/>
                  </a:lnTo>
                  <a:lnTo>
                    <a:pt x="1305178" y="1229995"/>
                  </a:lnTo>
                  <a:lnTo>
                    <a:pt x="1342009" y="1267587"/>
                  </a:lnTo>
                  <a:lnTo>
                    <a:pt x="1403603" y="1331087"/>
                  </a:lnTo>
                  <a:lnTo>
                    <a:pt x="1477264" y="1369314"/>
                  </a:lnTo>
                  <a:lnTo>
                    <a:pt x="1492123" y="1358519"/>
                  </a:lnTo>
                  <a:lnTo>
                    <a:pt x="1512824" y="1328928"/>
                  </a:lnTo>
                  <a:lnTo>
                    <a:pt x="1506601" y="1298575"/>
                  </a:lnTo>
                  <a:lnTo>
                    <a:pt x="1464818" y="1197991"/>
                  </a:lnTo>
                  <a:lnTo>
                    <a:pt x="1482217" y="1152652"/>
                  </a:lnTo>
                  <a:lnTo>
                    <a:pt x="1472946" y="1123315"/>
                  </a:lnTo>
                  <a:lnTo>
                    <a:pt x="1512189" y="1063244"/>
                  </a:lnTo>
                  <a:lnTo>
                    <a:pt x="1529715" y="1050036"/>
                  </a:lnTo>
                  <a:lnTo>
                    <a:pt x="1485011" y="998093"/>
                  </a:lnTo>
                  <a:lnTo>
                    <a:pt x="1488440" y="950849"/>
                  </a:lnTo>
                  <a:lnTo>
                    <a:pt x="1524635" y="880999"/>
                  </a:lnTo>
                  <a:lnTo>
                    <a:pt x="1562100" y="878459"/>
                  </a:lnTo>
                  <a:lnTo>
                    <a:pt x="1562353" y="847598"/>
                  </a:lnTo>
                  <a:lnTo>
                    <a:pt x="1595374" y="820293"/>
                  </a:lnTo>
                  <a:lnTo>
                    <a:pt x="1635887" y="816737"/>
                  </a:lnTo>
                  <a:lnTo>
                    <a:pt x="1719326" y="748919"/>
                  </a:lnTo>
                  <a:lnTo>
                    <a:pt x="1727453" y="721868"/>
                  </a:lnTo>
                  <a:lnTo>
                    <a:pt x="1728089" y="670941"/>
                  </a:lnTo>
                  <a:lnTo>
                    <a:pt x="1736725" y="629793"/>
                  </a:lnTo>
                  <a:lnTo>
                    <a:pt x="1719579" y="596773"/>
                  </a:lnTo>
                  <a:lnTo>
                    <a:pt x="1734566" y="559689"/>
                  </a:lnTo>
                  <a:lnTo>
                    <a:pt x="1759839" y="539496"/>
                  </a:lnTo>
                  <a:lnTo>
                    <a:pt x="1759331" y="516636"/>
                  </a:lnTo>
                  <a:lnTo>
                    <a:pt x="1763649" y="482981"/>
                  </a:lnTo>
                  <a:lnTo>
                    <a:pt x="1736471" y="417830"/>
                  </a:lnTo>
                  <a:lnTo>
                    <a:pt x="1750949" y="390144"/>
                  </a:lnTo>
                  <a:lnTo>
                    <a:pt x="1709927" y="360045"/>
                  </a:lnTo>
                  <a:lnTo>
                    <a:pt x="1671954" y="361315"/>
                  </a:lnTo>
                  <a:lnTo>
                    <a:pt x="1578483" y="370840"/>
                  </a:lnTo>
                  <a:lnTo>
                    <a:pt x="1553718" y="355600"/>
                  </a:lnTo>
                  <a:lnTo>
                    <a:pt x="1541907" y="265557"/>
                  </a:lnTo>
                  <a:lnTo>
                    <a:pt x="1506220" y="226060"/>
                  </a:lnTo>
                  <a:lnTo>
                    <a:pt x="1455801" y="214249"/>
                  </a:lnTo>
                  <a:lnTo>
                    <a:pt x="1394968" y="205867"/>
                  </a:lnTo>
                  <a:lnTo>
                    <a:pt x="1359408" y="161798"/>
                  </a:lnTo>
                  <a:lnTo>
                    <a:pt x="1336040" y="87630"/>
                  </a:lnTo>
                  <a:lnTo>
                    <a:pt x="1301750" y="84582"/>
                  </a:lnTo>
                  <a:lnTo>
                    <a:pt x="1259840" y="73279"/>
                  </a:lnTo>
                  <a:lnTo>
                    <a:pt x="1210310" y="79629"/>
                  </a:lnTo>
                  <a:lnTo>
                    <a:pt x="1071118" y="145034"/>
                  </a:lnTo>
                  <a:lnTo>
                    <a:pt x="1032764" y="144907"/>
                  </a:lnTo>
                  <a:lnTo>
                    <a:pt x="961390" y="50546"/>
                  </a:lnTo>
                  <a:lnTo>
                    <a:pt x="927226" y="21463"/>
                  </a:lnTo>
                  <a:lnTo>
                    <a:pt x="885825" y="762"/>
                  </a:lnTo>
                  <a:lnTo>
                    <a:pt x="858901" y="0"/>
                  </a:lnTo>
                  <a:lnTo>
                    <a:pt x="810895" y="27432"/>
                  </a:lnTo>
                  <a:lnTo>
                    <a:pt x="783336" y="45339"/>
                  </a:lnTo>
                  <a:lnTo>
                    <a:pt x="765683" y="37084"/>
                  </a:lnTo>
                  <a:lnTo>
                    <a:pt x="706882" y="24892"/>
                  </a:lnTo>
                  <a:lnTo>
                    <a:pt x="669036" y="36830"/>
                  </a:lnTo>
                  <a:lnTo>
                    <a:pt x="632587" y="63627"/>
                  </a:lnTo>
                  <a:lnTo>
                    <a:pt x="587501" y="120904"/>
                  </a:lnTo>
                  <a:lnTo>
                    <a:pt x="533908" y="199263"/>
                  </a:lnTo>
                  <a:lnTo>
                    <a:pt x="490347" y="229870"/>
                  </a:lnTo>
                  <a:lnTo>
                    <a:pt x="462534" y="226441"/>
                  </a:lnTo>
                  <a:lnTo>
                    <a:pt x="394335" y="178816"/>
                  </a:lnTo>
                  <a:lnTo>
                    <a:pt x="285623" y="119253"/>
                  </a:lnTo>
                  <a:lnTo>
                    <a:pt x="259969" y="90551"/>
                  </a:lnTo>
                  <a:lnTo>
                    <a:pt x="208025" y="68453"/>
                  </a:lnTo>
                  <a:lnTo>
                    <a:pt x="140843" y="66675"/>
                  </a:lnTo>
                  <a:lnTo>
                    <a:pt x="110109" y="64008"/>
                  </a:lnTo>
                  <a:lnTo>
                    <a:pt x="55372" y="49022"/>
                  </a:lnTo>
                  <a:lnTo>
                    <a:pt x="15494" y="49276"/>
                  </a:lnTo>
                  <a:lnTo>
                    <a:pt x="1016" y="61468"/>
                  </a:lnTo>
                  <a:lnTo>
                    <a:pt x="0" y="110998"/>
                  </a:lnTo>
                  <a:lnTo>
                    <a:pt x="49402" y="172339"/>
                  </a:lnTo>
                  <a:lnTo>
                    <a:pt x="48641" y="212471"/>
                  </a:lnTo>
                  <a:lnTo>
                    <a:pt x="85471" y="239268"/>
                  </a:lnTo>
                  <a:lnTo>
                    <a:pt x="96012" y="272796"/>
                  </a:lnTo>
                  <a:lnTo>
                    <a:pt x="85725" y="319151"/>
                  </a:lnTo>
                  <a:lnTo>
                    <a:pt x="98044" y="358267"/>
                  </a:lnTo>
                  <a:lnTo>
                    <a:pt x="115570" y="366522"/>
                  </a:lnTo>
                  <a:lnTo>
                    <a:pt x="157479" y="414782"/>
                  </a:lnTo>
                  <a:lnTo>
                    <a:pt x="198754" y="487807"/>
                  </a:lnTo>
                  <a:lnTo>
                    <a:pt x="198247" y="575691"/>
                  </a:lnTo>
                  <a:lnTo>
                    <a:pt x="219456" y="590423"/>
                  </a:lnTo>
                  <a:lnTo>
                    <a:pt x="286639" y="581533"/>
                  </a:lnTo>
                  <a:lnTo>
                    <a:pt x="319404" y="585089"/>
                  </a:lnTo>
                  <a:lnTo>
                    <a:pt x="361569" y="613283"/>
                  </a:lnTo>
                  <a:lnTo>
                    <a:pt x="365760" y="668782"/>
                  </a:lnTo>
                  <a:lnTo>
                    <a:pt x="370713" y="716407"/>
                  </a:lnTo>
                  <a:lnTo>
                    <a:pt x="404875" y="745490"/>
                  </a:lnTo>
                  <a:lnTo>
                    <a:pt x="420624" y="752856"/>
                  </a:lnTo>
                  <a:lnTo>
                    <a:pt x="436245" y="7602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025768" y="5249417"/>
              <a:ext cx="453390" cy="335915"/>
            </a:xfrm>
            <a:custGeom>
              <a:avLst/>
              <a:gdLst/>
              <a:ahLst/>
              <a:cxnLst/>
              <a:rect l="l" t="t" r="r" b="b"/>
              <a:pathLst>
                <a:path w="453389" h="335914">
                  <a:moveTo>
                    <a:pt x="453263" y="0"/>
                  </a:moveTo>
                  <a:lnTo>
                    <a:pt x="439673" y="2920"/>
                  </a:lnTo>
                  <a:lnTo>
                    <a:pt x="335533" y="46608"/>
                  </a:lnTo>
                  <a:lnTo>
                    <a:pt x="299592" y="10540"/>
                  </a:lnTo>
                  <a:lnTo>
                    <a:pt x="335279" y="112267"/>
                  </a:lnTo>
                  <a:lnTo>
                    <a:pt x="317245" y="94233"/>
                  </a:lnTo>
                  <a:lnTo>
                    <a:pt x="118236" y="157987"/>
                  </a:lnTo>
                  <a:lnTo>
                    <a:pt x="108457" y="312927"/>
                  </a:lnTo>
                  <a:lnTo>
                    <a:pt x="0" y="335787"/>
                  </a:lnTo>
                  <a:lnTo>
                    <a:pt x="112902" y="333882"/>
                  </a:lnTo>
                  <a:lnTo>
                    <a:pt x="163321" y="170306"/>
                  </a:lnTo>
                  <a:lnTo>
                    <a:pt x="308101" y="117982"/>
                  </a:lnTo>
                  <a:lnTo>
                    <a:pt x="366775" y="127380"/>
                  </a:lnTo>
                  <a:lnTo>
                    <a:pt x="339978" y="67563"/>
                  </a:lnTo>
                  <a:lnTo>
                    <a:pt x="453263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25768" y="5249417"/>
              <a:ext cx="453390" cy="335915"/>
            </a:xfrm>
            <a:custGeom>
              <a:avLst/>
              <a:gdLst/>
              <a:ahLst/>
              <a:cxnLst/>
              <a:rect l="l" t="t" r="r" b="b"/>
              <a:pathLst>
                <a:path w="453389" h="335914">
                  <a:moveTo>
                    <a:pt x="453263" y="0"/>
                  </a:moveTo>
                  <a:lnTo>
                    <a:pt x="339978" y="67563"/>
                  </a:lnTo>
                  <a:lnTo>
                    <a:pt x="366775" y="127380"/>
                  </a:lnTo>
                  <a:lnTo>
                    <a:pt x="308101" y="117982"/>
                  </a:lnTo>
                  <a:lnTo>
                    <a:pt x="163321" y="170306"/>
                  </a:lnTo>
                  <a:lnTo>
                    <a:pt x="112902" y="333882"/>
                  </a:lnTo>
                  <a:lnTo>
                    <a:pt x="0" y="335787"/>
                  </a:lnTo>
                  <a:lnTo>
                    <a:pt x="108457" y="312927"/>
                  </a:lnTo>
                  <a:lnTo>
                    <a:pt x="118236" y="157987"/>
                  </a:lnTo>
                  <a:lnTo>
                    <a:pt x="317245" y="94233"/>
                  </a:lnTo>
                  <a:lnTo>
                    <a:pt x="335279" y="112267"/>
                  </a:lnTo>
                  <a:lnTo>
                    <a:pt x="299592" y="10540"/>
                  </a:lnTo>
                  <a:lnTo>
                    <a:pt x="335533" y="46608"/>
                  </a:lnTo>
                  <a:lnTo>
                    <a:pt x="439673" y="2920"/>
                  </a:lnTo>
                  <a:lnTo>
                    <a:pt x="453263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008879" y="4503039"/>
              <a:ext cx="761365" cy="481330"/>
            </a:xfrm>
            <a:custGeom>
              <a:avLst/>
              <a:gdLst/>
              <a:ahLst/>
              <a:cxnLst/>
              <a:rect l="l" t="t" r="r" b="b"/>
              <a:pathLst>
                <a:path w="761364" h="481329">
                  <a:moveTo>
                    <a:pt x="0" y="0"/>
                  </a:moveTo>
                  <a:lnTo>
                    <a:pt x="15621" y="17399"/>
                  </a:lnTo>
                  <a:lnTo>
                    <a:pt x="157480" y="141859"/>
                  </a:lnTo>
                  <a:lnTo>
                    <a:pt x="155829" y="206375"/>
                  </a:lnTo>
                  <a:lnTo>
                    <a:pt x="222758" y="114681"/>
                  </a:lnTo>
                  <a:lnTo>
                    <a:pt x="221869" y="146938"/>
                  </a:lnTo>
                  <a:lnTo>
                    <a:pt x="473456" y="393319"/>
                  </a:lnTo>
                  <a:lnTo>
                    <a:pt x="636016" y="341503"/>
                  </a:lnTo>
                  <a:lnTo>
                    <a:pt x="761365" y="480822"/>
                  </a:lnTo>
                  <a:lnTo>
                    <a:pt x="652653" y="326644"/>
                  </a:lnTo>
                  <a:lnTo>
                    <a:pt x="442975" y="326263"/>
                  </a:lnTo>
                  <a:lnTo>
                    <a:pt x="254000" y="149479"/>
                  </a:lnTo>
                  <a:lnTo>
                    <a:pt x="207899" y="65024"/>
                  </a:lnTo>
                  <a:lnTo>
                    <a:pt x="173990" y="12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008879" y="4503039"/>
              <a:ext cx="761365" cy="481330"/>
            </a:xfrm>
            <a:custGeom>
              <a:avLst/>
              <a:gdLst/>
              <a:ahLst/>
              <a:cxnLst/>
              <a:rect l="l" t="t" r="r" b="b"/>
              <a:pathLst>
                <a:path w="761364" h="481329">
                  <a:moveTo>
                    <a:pt x="0" y="0"/>
                  </a:moveTo>
                  <a:lnTo>
                    <a:pt x="173990" y="127000"/>
                  </a:lnTo>
                  <a:lnTo>
                    <a:pt x="207899" y="65024"/>
                  </a:lnTo>
                  <a:lnTo>
                    <a:pt x="254000" y="149479"/>
                  </a:lnTo>
                  <a:lnTo>
                    <a:pt x="442975" y="326263"/>
                  </a:lnTo>
                  <a:lnTo>
                    <a:pt x="652653" y="326644"/>
                  </a:lnTo>
                  <a:lnTo>
                    <a:pt x="761365" y="480822"/>
                  </a:lnTo>
                  <a:lnTo>
                    <a:pt x="636016" y="341503"/>
                  </a:lnTo>
                  <a:lnTo>
                    <a:pt x="473456" y="393319"/>
                  </a:lnTo>
                  <a:lnTo>
                    <a:pt x="221869" y="146938"/>
                  </a:lnTo>
                  <a:lnTo>
                    <a:pt x="222758" y="114681"/>
                  </a:lnTo>
                  <a:lnTo>
                    <a:pt x="155829" y="206375"/>
                  </a:lnTo>
                  <a:lnTo>
                    <a:pt x="157480" y="141859"/>
                  </a:lnTo>
                  <a:lnTo>
                    <a:pt x="15621" y="173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64554" y="4929885"/>
              <a:ext cx="504190" cy="319405"/>
            </a:xfrm>
            <a:custGeom>
              <a:avLst/>
              <a:gdLst/>
              <a:ahLst/>
              <a:cxnLst/>
              <a:rect l="l" t="t" r="r" b="b"/>
              <a:pathLst>
                <a:path w="504189" h="319404">
                  <a:moveTo>
                    <a:pt x="0" y="0"/>
                  </a:moveTo>
                  <a:lnTo>
                    <a:pt x="55118" y="108584"/>
                  </a:lnTo>
                  <a:lnTo>
                    <a:pt x="220091" y="99313"/>
                  </a:lnTo>
                  <a:lnTo>
                    <a:pt x="333756" y="220725"/>
                  </a:lnTo>
                  <a:lnTo>
                    <a:pt x="353314" y="280924"/>
                  </a:lnTo>
                  <a:lnTo>
                    <a:pt x="392303" y="233680"/>
                  </a:lnTo>
                  <a:lnTo>
                    <a:pt x="504190" y="319277"/>
                  </a:lnTo>
                  <a:lnTo>
                    <a:pt x="495300" y="307213"/>
                  </a:lnTo>
                  <a:lnTo>
                    <a:pt x="408305" y="221995"/>
                  </a:lnTo>
                  <a:lnTo>
                    <a:pt x="422402" y="174370"/>
                  </a:lnTo>
                  <a:lnTo>
                    <a:pt x="351536" y="244982"/>
                  </a:lnTo>
                  <a:lnTo>
                    <a:pt x="358648" y="221233"/>
                  </a:lnTo>
                  <a:lnTo>
                    <a:pt x="209423" y="51307"/>
                  </a:lnTo>
                  <a:lnTo>
                    <a:pt x="71120" y="96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964554" y="4929885"/>
              <a:ext cx="504190" cy="319405"/>
            </a:xfrm>
            <a:custGeom>
              <a:avLst/>
              <a:gdLst/>
              <a:ahLst/>
              <a:cxnLst/>
              <a:rect l="l" t="t" r="r" b="b"/>
              <a:pathLst>
                <a:path w="504189" h="319404">
                  <a:moveTo>
                    <a:pt x="504190" y="319277"/>
                  </a:moveTo>
                  <a:lnTo>
                    <a:pt x="392303" y="233680"/>
                  </a:lnTo>
                  <a:lnTo>
                    <a:pt x="353314" y="280924"/>
                  </a:lnTo>
                  <a:lnTo>
                    <a:pt x="333756" y="220725"/>
                  </a:lnTo>
                  <a:lnTo>
                    <a:pt x="220091" y="99313"/>
                  </a:lnTo>
                  <a:lnTo>
                    <a:pt x="55118" y="108584"/>
                  </a:lnTo>
                  <a:lnTo>
                    <a:pt x="0" y="0"/>
                  </a:lnTo>
                  <a:lnTo>
                    <a:pt x="71120" y="96900"/>
                  </a:lnTo>
                  <a:lnTo>
                    <a:pt x="209423" y="51307"/>
                  </a:lnTo>
                  <a:lnTo>
                    <a:pt x="358648" y="221233"/>
                  </a:lnTo>
                  <a:lnTo>
                    <a:pt x="351536" y="244982"/>
                  </a:lnTo>
                  <a:lnTo>
                    <a:pt x="422402" y="174370"/>
                  </a:lnTo>
                  <a:lnTo>
                    <a:pt x="408305" y="221995"/>
                  </a:lnTo>
                  <a:lnTo>
                    <a:pt x="495300" y="307213"/>
                  </a:lnTo>
                  <a:lnTo>
                    <a:pt x="504190" y="319277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405625" y="4708016"/>
              <a:ext cx="136525" cy="594995"/>
            </a:xfrm>
            <a:custGeom>
              <a:avLst/>
              <a:gdLst/>
              <a:ahLst/>
              <a:cxnLst/>
              <a:rect l="l" t="t" r="r" b="b"/>
              <a:pathLst>
                <a:path w="136525" h="594995">
                  <a:moveTo>
                    <a:pt x="100456" y="0"/>
                  </a:moveTo>
                  <a:lnTo>
                    <a:pt x="93852" y="13461"/>
                  </a:lnTo>
                  <a:lnTo>
                    <a:pt x="58800" y="130047"/>
                  </a:lnTo>
                  <a:lnTo>
                    <a:pt x="10160" y="139699"/>
                  </a:lnTo>
                  <a:lnTo>
                    <a:pt x="105537" y="169671"/>
                  </a:lnTo>
                  <a:lnTo>
                    <a:pt x="81152" y="174497"/>
                  </a:lnTo>
                  <a:lnTo>
                    <a:pt x="0" y="385444"/>
                  </a:lnTo>
                  <a:lnTo>
                    <a:pt x="104648" y="486790"/>
                  </a:lnTo>
                  <a:lnTo>
                    <a:pt x="51815" y="594740"/>
                  </a:lnTo>
                  <a:lnTo>
                    <a:pt x="122427" y="495553"/>
                  </a:lnTo>
                  <a:lnTo>
                    <a:pt x="37591" y="353694"/>
                  </a:lnTo>
                  <a:lnTo>
                    <a:pt x="92328" y="196595"/>
                  </a:lnTo>
                  <a:lnTo>
                    <a:pt x="136525" y="151383"/>
                  </a:lnTo>
                  <a:lnTo>
                    <a:pt x="76581" y="138810"/>
                  </a:lnTo>
                  <a:lnTo>
                    <a:pt x="100456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405625" y="4708016"/>
              <a:ext cx="136525" cy="594995"/>
            </a:xfrm>
            <a:custGeom>
              <a:avLst/>
              <a:gdLst/>
              <a:ahLst/>
              <a:cxnLst/>
              <a:rect l="l" t="t" r="r" b="b"/>
              <a:pathLst>
                <a:path w="136525" h="594995">
                  <a:moveTo>
                    <a:pt x="100456" y="0"/>
                  </a:moveTo>
                  <a:lnTo>
                    <a:pt x="76581" y="138810"/>
                  </a:lnTo>
                  <a:lnTo>
                    <a:pt x="136525" y="151383"/>
                  </a:lnTo>
                  <a:lnTo>
                    <a:pt x="92328" y="196595"/>
                  </a:lnTo>
                  <a:lnTo>
                    <a:pt x="37591" y="353694"/>
                  </a:lnTo>
                  <a:lnTo>
                    <a:pt x="122427" y="495553"/>
                  </a:lnTo>
                  <a:lnTo>
                    <a:pt x="51815" y="594740"/>
                  </a:lnTo>
                  <a:lnTo>
                    <a:pt x="104648" y="486790"/>
                  </a:lnTo>
                  <a:lnTo>
                    <a:pt x="0" y="385444"/>
                  </a:lnTo>
                  <a:lnTo>
                    <a:pt x="81152" y="174497"/>
                  </a:lnTo>
                  <a:lnTo>
                    <a:pt x="105537" y="169671"/>
                  </a:lnTo>
                  <a:lnTo>
                    <a:pt x="10160" y="139699"/>
                  </a:lnTo>
                  <a:lnTo>
                    <a:pt x="58800" y="130047"/>
                  </a:lnTo>
                  <a:lnTo>
                    <a:pt x="93852" y="13461"/>
                  </a:lnTo>
                  <a:lnTo>
                    <a:pt x="100456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608192" y="4528692"/>
              <a:ext cx="453390" cy="335915"/>
            </a:xfrm>
            <a:custGeom>
              <a:avLst/>
              <a:gdLst/>
              <a:ahLst/>
              <a:cxnLst/>
              <a:rect l="l" t="t" r="r" b="b"/>
              <a:pathLst>
                <a:path w="453389" h="335914">
                  <a:moveTo>
                    <a:pt x="453263" y="0"/>
                  </a:moveTo>
                  <a:lnTo>
                    <a:pt x="439674" y="2920"/>
                  </a:lnTo>
                  <a:lnTo>
                    <a:pt x="335661" y="46608"/>
                  </a:lnTo>
                  <a:lnTo>
                    <a:pt x="299720" y="10540"/>
                  </a:lnTo>
                  <a:lnTo>
                    <a:pt x="335280" y="112267"/>
                  </a:lnTo>
                  <a:lnTo>
                    <a:pt x="317373" y="94233"/>
                  </a:lnTo>
                  <a:lnTo>
                    <a:pt x="118364" y="157987"/>
                  </a:lnTo>
                  <a:lnTo>
                    <a:pt x="108585" y="312927"/>
                  </a:lnTo>
                  <a:lnTo>
                    <a:pt x="0" y="335787"/>
                  </a:lnTo>
                  <a:lnTo>
                    <a:pt x="112903" y="333882"/>
                  </a:lnTo>
                  <a:lnTo>
                    <a:pt x="163449" y="170306"/>
                  </a:lnTo>
                  <a:lnTo>
                    <a:pt x="308229" y="117982"/>
                  </a:lnTo>
                  <a:lnTo>
                    <a:pt x="366903" y="127380"/>
                  </a:lnTo>
                  <a:lnTo>
                    <a:pt x="340106" y="67563"/>
                  </a:lnTo>
                  <a:lnTo>
                    <a:pt x="453263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608192" y="4528692"/>
              <a:ext cx="453390" cy="335915"/>
            </a:xfrm>
            <a:custGeom>
              <a:avLst/>
              <a:gdLst/>
              <a:ahLst/>
              <a:cxnLst/>
              <a:rect l="l" t="t" r="r" b="b"/>
              <a:pathLst>
                <a:path w="453389" h="335914">
                  <a:moveTo>
                    <a:pt x="453263" y="0"/>
                  </a:moveTo>
                  <a:lnTo>
                    <a:pt x="340106" y="67563"/>
                  </a:lnTo>
                  <a:lnTo>
                    <a:pt x="366903" y="127380"/>
                  </a:lnTo>
                  <a:lnTo>
                    <a:pt x="308229" y="117982"/>
                  </a:lnTo>
                  <a:lnTo>
                    <a:pt x="163449" y="170306"/>
                  </a:lnTo>
                  <a:lnTo>
                    <a:pt x="112903" y="333882"/>
                  </a:lnTo>
                  <a:lnTo>
                    <a:pt x="0" y="335787"/>
                  </a:lnTo>
                  <a:lnTo>
                    <a:pt x="108585" y="312927"/>
                  </a:lnTo>
                  <a:lnTo>
                    <a:pt x="118364" y="157987"/>
                  </a:lnTo>
                  <a:lnTo>
                    <a:pt x="317373" y="94233"/>
                  </a:lnTo>
                  <a:lnTo>
                    <a:pt x="335280" y="112267"/>
                  </a:lnTo>
                  <a:lnTo>
                    <a:pt x="299720" y="10540"/>
                  </a:lnTo>
                  <a:lnTo>
                    <a:pt x="335661" y="46608"/>
                  </a:lnTo>
                  <a:lnTo>
                    <a:pt x="439674" y="2920"/>
                  </a:lnTo>
                  <a:lnTo>
                    <a:pt x="453263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973573" y="1645666"/>
              <a:ext cx="793750" cy="3002915"/>
            </a:xfrm>
            <a:custGeom>
              <a:avLst/>
              <a:gdLst/>
              <a:ahLst/>
              <a:cxnLst/>
              <a:rect l="l" t="t" r="r" b="b"/>
              <a:pathLst>
                <a:path w="793750" h="3002915">
                  <a:moveTo>
                    <a:pt x="0" y="0"/>
                  </a:moveTo>
                  <a:lnTo>
                    <a:pt x="49784" y="561721"/>
                  </a:lnTo>
                  <a:lnTo>
                    <a:pt x="256666" y="1176655"/>
                  </a:lnTo>
                  <a:lnTo>
                    <a:pt x="276225" y="1367155"/>
                  </a:lnTo>
                  <a:lnTo>
                    <a:pt x="473075" y="1953514"/>
                  </a:lnTo>
                  <a:lnTo>
                    <a:pt x="483362" y="2087880"/>
                  </a:lnTo>
                  <a:lnTo>
                    <a:pt x="793750" y="3002534"/>
                  </a:lnTo>
                  <a:lnTo>
                    <a:pt x="460121" y="1792986"/>
                  </a:lnTo>
                  <a:lnTo>
                    <a:pt x="448183" y="1667510"/>
                  </a:lnTo>
                  <a:lnTo>
                    <a:pt x="236474" y="947801"/>
                  </a:lnTo>
                  <a:lnTo>
                    <a:pt x="229488" y="843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73573" y="1645666"/>
              <a:ext cx="793750" cy="3002915"/>
            </a:xfrm>
            <a:custGeom>
              <a:avLst/>
              <a:gdLst/>
              <a:ahLst/>
              <a:cxnLst/>
              <a:rect l="l" t="t" r="r" b="b"/>
              <a:pathLst>
                <a:path w="793750" h="3002915">
                  <a:moveTo>
                    <a:pt x="0" y="0"/>
                  </a:moveTo>
                  <a:lnTo>
                    <a:pt x="229488" y="843788"/>
                  </a:lnTo>
                  <a:lnTo>
                    <a:pt x="236474" y="947801"/>
                  </a:lnTo>
                  <a:lnTo>
                    <a:pt x="448183" y="1667510"/>
                  </a:lnTo>
                  <a:lnTo>
                    <a:pt x="460121" y="1792986"/>
                  </a:lnTo>
                  <a:lnTo>
                    <a:pt x="793750" y="3002534"/>
                  </a:lnTo>
                  <a:lnTo>
                    <a:pt x="483362" y="2087880"/>
                  </a:lnTo>
                  <a:lnTo>
                    <a:pt x="473075" y="1953514"/>
                  </a:lnTo>
                  <a:lnTo>
                    <a:pt x="276225" y="1367155"/>
                  </a:lnTo>
                  <a:lnTo>
                    <a:pt x="256666" y="1176655"/>
                  </a:lnTo>
                  <a:lnTo>
                    <a:pt x="49784" y="561721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90977" y="4648196"/>
              <a:ext cx="475053" cy="41866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90896" y="4276216"/>
              <a:ext cx="23240" cy="2336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85714" y="4406646"/>
              <a:ext cx="46609" cy="4660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99836" y="4550283"/>
              <a:ext cx="69850" cy="69850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4890896" y="4276216"/>
              <a:ext cx="1075690" cy="791210"/>
            </a:xfrm>
            <a:custGeom>
              <a:avLst/>
              <a:gdLst/>
              <a:ahLst/>
              <a:cxnLst/>
              <a:rect l="l" t="t" r="r" b="b"/>
              <a:pathLst>
                <a:path w="1075689" h="791210">
                  <a:moveTo>
                    <a:pt x="643001" y="509904"/>
                  </a:moveTo>
                  <a:lnTo>
                    <a:pt x="657478" y="443912"/>
                  </a:lnTo>
                  <a:lnTo>
                    <a:pt x="706627" y="409447"/>
                  </a:lnTo>
                  <a:lnTo>
                    <a:pt x="719016" y="408697"/>
                  </a:lnTo>
                  <a:lnTo>
                    <a:pt x="731250" y="410400"/>
                  </a:lnTo>
                  <a:lnTo>
                    <a:pt x="743078" y="414484"/>
                  </a:lnTo>
                  <a:lnTo>
                    <a:pt x="754252" y="420877"/>
                  </a:lnTo>
                  <a:lnTo>
                    <a:pt x="769048" y="399295"/>
                  </a:lnTo>
                  <a:lnTo>
                    <a:pt x="788892" y="386619"/>
                  </a:lnTo>
                  <a:lnTo>
                    <a:pt x="811260" y="383801"/>
                  </a:lnTo>
                  <a:lnTo>
                    <a:pt x="833627" y="391794"/>
                  </a:lnTo>
                  <a:lnTo>
                    <a:pt x="838580" y="394969"/>
                  </a:lnTo>
                  <a:lnTo>
                    <a:pt x="843152" y="399033"/>
                  </a:lnTo>
                  <a:lnTo>
                    <a:pt x="847216" y="403732"/>
                  </a:lnTo>
                  <a:lnTo>
                    <a:pt x="858940" y="385702"/>
                  </a:lnTo>
                  <a:lnTo>
                    <a:pt x="874998" y="374840"/>
                  </a:lnTo>
                  <a:lnTo>
                    <a:pt x="893294" y="371979"/>
                  </a:lnTo>
                  <a:lnTo>
                    <a:pt x="911732" y="377951"/>
                  </a:lnTo>
                  <a:lnTo>
                    <a:pt x="918210" y="381761"/>
                  </a:lnTo>
                  <a:lnTo>
                    <a:pt x="923925" y="387476"/>
                  </a:lnTo>
                  <a:lnTo>
                    <a:pt x="928497" y="394588"/>
                  </a:lnTo>
                  <a:lnTo>
                    <a:pt x="945122" y="378791"/>
                  </a:lnTo>
                  <a:lnTo>
                    <a:pt x="964818" y="372125"/>
                  </a:lnTo>
                  <a:lnTo>
                    <a:pt x="985182" y="374818"/>
                  </a:lnTo>
                  <a:lnTo>
                    <a:pt x="1003807" y="387095"/>
                  </a:lnTo>
                  <a:lnTo>
                    <a:pt x="1010286" y="394968"/>
                  </a:lnTo>
                  <a:lnTo>
                    <a:pt x="1015539" y="403971"/>
                  </a:lnTo>
                  <a:lnTo>
                    <a:pt x="1019434" y="413902"/>
                  </a:lnTo>
                  <a:lnTo>
                    <a:pt x="1021841" y="424560"/>
                  </a:lnTo>
                  <a:lnTo>
                    <a:pt x="1042648" y="437147"/>
                  </a:lnTo>
                  <a:lnTo>
                    <a:pt x="1057322" y="457628"/>
                  </a:lnTo>
                  <a:lnTo>
                    <a:pt x="1064543" y="483229"/>
                  </a:lnTo>
                  <a:lnTo>
                    <a:pt x="1062989" y="511174"/>
                  </a:lnTo>
                  <a:lnTo>
                    <a:pt x="1062354" y="514349"/>
                  </a:lnTo>
                  <a:lnTo>
                    <a:pt x="1061465" y="517397"/>
                  </a:lnTo>
                  <a:lnTo>
                    <a:pt x="1060323" y="520445"/>
                  </a:lnTo>
                  <a:lnTo>
                    <a:pt x="1073378" y="552321"/>
                  </a:lnTo>
                  <a:lnTo>
                    <a:pt x="1066055" y="619119"/>
                  </a:lnTo>
                  <a:lnTo>
                    <a:pt x="1038669" y="652268"/>
                  </a:lnTo>
                  <a:lnTo>
                    <a:pt x="1011808" y="663447"/>
                  </a:lnTo>
                  <a:lnTo>
                    <a:pt x="1006554" y="693116"/>
                  </a:lnTo>
                  <a:lnTo>
                    <a:pt x="992727" y="717248"/>
                  </a:lnTo>
                  <a:lnTo>
                    <a:pt x="972375" y="733403"/>
                  </a:lnTo>
                  <a:lnTo>
                    <a:pt x="947547" y="739139"/>
                  </a:lnTo>
                  <a:lnTo>
                    <a:pt x="938831" y="738334"/>
                  </a:lnTo>
                  <a:lnTo>
                    <a:pt x="930306" y="736123"/>
                  </a:lnTo>
                  <a:lnTo>
                    <a:pt x="922115" y="732532"/>
                  </a:lnTo>
                  <a:lnTo>
                    <a:pt x="914400" y="727582"/>
                  </a:lnTo>
                  <a:lnTo>
                    <a:pt x="900414" y="758858"/>
                  </a:lnTo>
                  <a:lnTo>
                    <a:pt x="878332" y="780526"/>
                  </a:lnTo>
                  <a:lnTo>
                    <a:pt x="851106" y="790644"/>
                  </a:lnTo>
                  <a:lnTo>
                    <a:pt x="821689" y="787272"/>
                  </a:lnTo>
                  <a:lnTo>
                    <a:pt x="809845" y="781567"/>
                  </a:lnTo>
                  <a:lnTo>
                    <a:pt x="799036" y="773541"/>
                  </a:lnTo>
                  <a:lnTo>
                    <a:pt x="789489" y="763395"/>
                  </a:lnTo>
                  <a:lnTo>
                    <a:pt x="781430" y="751331"/>
                  </a:lnTo>
                  <a:lnTo>
                    <a:pt x="749694" y="765002"/>
                  </a:lnTo>
                  <a:lnTo>
                    <a:pt x="717184" y="762968"/>
                  </a:lnTo>
                  <a:lnTo>
                    <a:pt x="687651" y="746384"/>
                  </a:lnTo>
                  <a:lnTo>
                    <a:pt x="664844" y="716406"/>
                  </a:lnTo>
                  <a:lnTo>
                    <a:pt x="664590" y="715771"/>
                  </a:lnTo>
                  <a:lnTo>
                    <a:pt x="664210" y="715136"/>
                  </a:lnTo>
                  <a:lnTo>
                    <a:pt x="663955" y="714628"/>
                  </a:lnTo>
                  <a:lnTo>
                    <a:pt x="644979" y="712733"/>
                  </a:lnTo>
                  <a:lnTo>
                    <a:pt x="628634" y="702611"/>
                  </a:lnTo>
                  <a:lnTo>
                    <a:pt x="616646" y="685893"/>
                  </a:lnTo>
                  <a:lnTo>
                    <a:pt x="610742" y="664209"/>
                  </a:lnTo>
                  <a:lnTo>
                    <a:pt x="610653" y="651706"/>
                  </a:lnTo>
                  <a:lnTo>
                    <a:pt x="612790" y="639619"/>
                  </a:lnTo>
                  <a:lnTo>
                    <a:pt x="617047" y="628366"/>
                  </a:lnTo>
                  <a:lnTo>
                    <a:pt x="623315" y="618362"/>
                  </a:lnTo>
                  <a:lnTo>
                    <a:pt x="609173" y="603091"/>
                  </a:lnTo>
                  <a:lnTo>
                    <a:pt x="601233" y="583152"/>
                  </a:lnTo>
                  <a:lnTo>
                    <a:pt x="600080" y="561070"/>
                  </a:lnTo>
                  <a:lnTo>
                    <a:pt x="606298" y="539368"/>
                  </a:lnTo>
                  <a:lnTo>
                    <a:pt x="613044" y="528534"/>
                  </a:lnTo>
                  <a:lnTo>
                    <a:pt x="621601" y="520033"/>
                  </a:lnTo>
                  <a:lnTo>
                    <a:pt x="631586" y="514151"/>
                  </a:lnTo>
                  <a:lnTo>
                    <a:pt x="642619" y="511174"/>
                  </a:lnTo>
                  <a:lnTo>
                    <a:pt x="643001" y="509904"/>
                  </a:lnTo>
                  <a:close/>
                </a:path>
                <a:path w="1075689" h="791210">
                  <a:moveTo>
                    <a:pt x="23240" y="11683"/>
                  </a:moveTo>
                  <a:lnTo>
                    <a:pt x="23240" y="18160"/>
                  </a:lnTo>
                  <a:lnTo>
                    <a:pt x="18033" y="23367"/>
                  </a:lnTo>
                  <a:lnTo>
                    <a:pt x="11556" y="23367"/>
                  </a:lnTo>
                  <a:lnTo>
                    <a:pt x="5206" y="23367"/>
                  </a:lnTo>
                  <a:lnTo>
                    <a:pt x="0" y="18160"/>
                  </a:lnTo>
                  <a:lnTo>
                    <a:pt x="0" y="11683"/>
                  </a:lnTo>
                  <a:lnTo>
                    <a:pt x="0" y="5206"/>
                  </a:lnTo>
                  <a:lnTo>
                    <a:pt x="5206" y="0"/>
                  </a:lnTo>
                  <a:lnTo>
                    <a:pt x="11556" y="0"/>
                  </a:lnTo>
                  <a:lnTo>
                    <a:pt x="18033" y="0"/>
                  </a:lnTo>
                  <a:lnTo>
                    <a:pt x="23240" y="5206"/>
                  </a:lnTo>
                  <a:lnTo>
                    <a:pt x="23240" y="11683"/>
                  </a:lnTo>
                  <a:close/>
                </a:path>
                <a:path w="1075689" h="791210">
                  <a:moveTo>
                    <a:pt x="241426" y="153796"/>
                  </a:moveTo>
                  <a:lnTo>
                    <a:pt x="239599" y="162839"/>
                  </a:lnTo>
                  <a:lnTo>
                    <a:pt x="234616" y="170227"/>
                  </a:lnTo>
                  <a:lnTo>
                    <a:pt x="227228" y="175210"/>
                  </a:lnTo>
                  <a:lnTo>
                    <a:pt x="218186" y="177037"/>
                  </a:lnTo>
                  <a:lnTo>
                    <a:pt x="209069" y="175210"/>
                  </a:lnTo>
                  <a:lnTo>
                    <a:pt x="201644" y="170227"/>
                  </a:lnTo>
                  <a:lnTo>
                    <a:pt x="196647" y="162839"/>
                  </a:lnTo>
                  <a:lnTo>
                    <a:pt x="194817" y="153796"/>
                  </a:lnTo>
                  <a:lnTo>
                    <a:pt x="196647" y="144680"/>
                  </a:lnTo>
                  <a:lnTo>
                    <a:pt x="201644" y="137255"/>
                  </a:lnTo>
                  <a:lnTo>
                    <a:pt x="209069" y="132258"/>
                  </a:lnTo>
                  <a:lnTo>
                    <a:pt x="218186" y="130428"/>
                  </a:lnTo>
                  <a:lnTo>
                    <a:pt x="227228" y="132258"/>
                  </a:lnTo>
                  <a:lnTo>
                    <a:pt x="234616" y="137255"/>
                  </a:lnTo>
                  <a:lnTo>
                    <a:pt x="239599" y="144680"/>
                  </a:lnTo>
                  <a:lnTo>
                    <a:pt x="241426" y="1537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295264" y="4545710"/>
              <a:ext cx="78994" cy="78994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5514720" y="4669409"/>
              <a:ext cx="436245" cy="356870"/>
            </a:xfrm>
            <a:custGeom>
              <a:avLst/>
              <a:gdLst/>
              <a:ahLst/>
              <a:cxnLst/>
              <a:rect l="l" t="t" r="r" b="b"/>
              <a:pathLst>
                <a:path w="436245" h="356870">
                  <a:moveTo>
                    <a:pt x="27939" y="231267"/>
                  </a:moveTo>
                  <a:lnTo>
                    <a:pt x="20645" y="231270"/>
                  </a:lnTo>
                  <a:lnTo>
                    <a:pt x="13493" y="229965"/>
                  </a:lnTo>
                  <a:lnTo>
                    <a:pt x="6580" y="227373"/>
                  </a:lnTo>
                  <a:lnTo>
                    <a:pt x="0" y="223520"/>
                  </a:lnTo>
                </a:path>
                <a:path w="436245" h="356870">
                  <a:moveTo>
                    <a:pt x="52450" y="315849"/>
                  </a:moveTo>
                  <a:lnTo>
                    <a:pt x="48640" y="317754"/>
                  </a:lnTo>
                  <a:lnTo>
                    <a:pt x="44450" y="318897"/>
                  </a:lnTo>
                  <a:lnTo>
                    <a:pt x="40258" y="319532"/>
                  </a:lnTo>
                </a:path>
                <a:path w="436245" h="356870">
                  <a:moveTo>
                    <a:pt x="157606" y="356489"/>
                  </a:moveTo>
                  <a:lnTo>
                    <a:pt x="154686" y="351155"/>
                  </a:lnTo>
                  <a:lnTo>
                    <a:pt x="152273" y="345567"/>
                  </a:lnTo>
                  <a:lnTo>
                    <a:pt x="150240" y="339598"/>
                  </a:lnTo>
                </a:path>
                <a:path w="436245" h="356870">
                  <a:moveTo>
                    <a:pt x="293496" y="314452"/>
                  </a:moveTo>
                  <a:lnTo>
                    <a:pt x="293115" y="320675"/>
                  </a:lnTo>
                  <a:lnTo>
                    <a:pt x="292100" y="326898"/>
                  </a:lnTo>
                  <a:lnTo>
                    <a:pt x="290575" y="332867"/>
                  </a:lnTo>
                </a:path>
                <a:path w="436245" h="356870">
                  <a:moveTo>
                    <a:pt x="351916" y="199898"/>
                  </a:moveTo>
                  <a:lnTo>
                    <a:pt x="366853" y="212054"/>
                  </a:lnTo>
                  <a:lnTo>
                    <a:pt x="378158" y="228377"/>
                  </a:lnTo>
                  <a:lnTo>
                    <a:pt x="385296" y="247796"/>
                  </a:lnTo>
                  <a:lnTo>
                    <a:pt x="387730" y="269240"/>
                  </a:lnTo>
                </a:path>
                <a:path w="436245" h="356870">
                  <a:moveTo>
                    <a:pt x="436244" y="126238"/>
                  </a:moveTo>
                  <a:lnTo>
                    <a:pt x="433228" y="133536"/>
                  </a:lnTo>
                  <a:lnTo>
                    <a:pt x="429545" y="140335"/>
                  </a:lnTo>
                  <a:lnTo>
                    <a:pt x="425243" y="146561"/>
                  </a:lnTo>
                  <a:lnTo>
                    <a:pt x="420369" y="152146"/>
                  </a:lnTo>
                </a:path>
                <a:path w="436245" h="356870">
                  <a:moveTo>
                    <a:pt x="398017" y="29845"/>
                  </a:moveTo>
                  <a:lnTo>
                    <a:pt x="398652" y="33909"/>
                  </a:lnTo>
                  <a:lnTo>
                    <a:pt x="398906" y="38100"/>
                  </a:lnTo>
                  <a:lnTo>
                    <a:pt x="398906" y="42164"/>
                  </a:lnTo>
                </a:path>
                <a:path w="436245" h="356870">
                  <a:moveTo>
                    <a:pt x="296290" y="15621"/>
                  </a:moveTo>
                  <a:lnTo>
                    <a:pt x="298323" y="9906"/>
                  </a:lnTo>
                  <a:lnTo>
                    <a:pt x="301116" y="4699"/>
                  </a:lnTo>
                  <a:lnTo>
                    <a:pt x="304418" y="0"/>
                  </a:lnTo>
                </a:path>
                <a:path w="436245" h="356870">
                  <a:moveTo>
                    <a:pt x="219963" y="23114"/>
                  </a:moveTo>
                  <a:lnTo>
                    <a:pt x="220852" y="18415"/>
                  </a:lnTo>
                  <a:lnTo>
                    <a:pt x="222123" y="13843"/>
                  </a:lnTo>
                  <a:lnTo>
                    <a:pt x="223900" y="9525"/>
                  </a:lnTo>
                </a:path>
                <a:path w="436245" h="356870">
                  <a:moveTo>
                    <a:pt x="130301" y="27686"/>
                  </a:moveTo>
                  <a:lnTo>
                    <a:pt x="135508" y="31242"/>
                  </a:lnTo>
                  <a:lnTo>
                    <a:pt x="140334" y="35687"/>
                  </a:lnTo>
                  <a:lnTo>
                    <a:pt x="144652" y="40767"/>
                  </a:lnTo>
                </a:path>
                <a:path w="436245" h="356870">
                  <a:moveTo>
                    <a:pt x="21716" y="130429"/>
                  </a:moveTo>
                  <a:lnTo>
                    <a:pt x="20574" y="125984"/>
                  </a:lnTo>
                  <a:lnTo>
                    <a:pt x="19684" y="121285"/>
                  </a:lnTo>
                  <a:lnTo>
                    <a:pt x="19176" y="11671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2324480" y="2617495"/>
            <a:ext cx="3491229" cy="3513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39190">
              <a:lnSpc>
                <a:spcPct val="13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Fallas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Distribución </a:t>
            </a:r>
            <a:r>
              <a:rPr sz="1600" b="1" dirty="0">
                <a:latin typeface="Arial"/>
                <a:cs typeface="Arial"/>
              </a:rPr>
              <a:t>Descargas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atmosféricas </a:t>
            </a:r>
            <a:r>
              <a:rPr sz="1600" b="1" dirty="0">
                <a:latin typeface="Arial"/>
                <a:cs typeface="Arial"/>
              </a:rPr>
              <a:t>Contacto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9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Animales Vegetación</a:t>
            </a:r>
            <a:endParaRPr sz="1600">
              <a:latin typeface="Arial"/>
              <a:cs typeface="Arial"/>
            </a:endParaRPr>
          </a:p>
          <a:p>
            <a:pPr marL="12700" marR="1163320">
              <a:lnSpc>
                <a:spcPct val="130000"/>
              </a:lnSpc>
            </a:pPr>
            <a:r>
              <a:rPr sz="1600" b="1" dirty="0">
                <a:latin typeface="Arial"/>
                <a:cs typeface="Arial"/>
              </a:rPr>
              <a:t>Daños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Equipamiento Construcción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5"/>
              </a:spcBef>
            </a:pPr>
            <a:r>
              <a:rPr sz="1600" b="1" dirty="0">
                <a:latin typeface="Arial"/>
                <a:cs typeface="Arial"/>
              </a:rPr>
              <a:t>Operaciones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Mantenimiento </a:t>
            </a:r>
            <a:r>
              <a:rPr sz="1600" b="1" dirty="0">
                <a:latin typeface="Arial"/>
                <a:cs typeface="Arial"/>
              </a:rPr>
              <a:t>Fallas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el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sistema del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Distribuidor </a:t>
            </a:r>
            <a:r>
              <a:rPr sz="1600" b="1" dirty="0">
                <a:latin typeface="Arial"/>
                <a:cs typeface="Arial"/>
              </a:rPr>
              <a:t>Arranque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Motores</a:t>
            </a:r>
            <a:endParaRPr sz="1600">
              <a:latin typeface="Arial"/>
              <a:cs typeface="Arial"/>
            </a:endParaRPr>
          </a:p>
          <a:p>
            <a:pPr marL="12700" marR="629285">
              <a:lnSpc>
                <a:spcPct val="130000"/>
              </a:lnSpc>
            </a:pPr>
            <a:r>
              <a:rPr sz="1600" b="1" dirty="0">
                <a:latin typeface="Arial"/>
                <a:cs typeface="Arial"/>
              </a:rPr>
              <a:t>Pérdida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cableado </a:t>
            </a:r>
            <a:r>
              <a:rPr sz="1600" b="1" dirty="0">
                <a:latin typeface="Arial"/>
                <a:cs typeface="Arial"/>
              </a:rPr>
              <a:t>Operaciones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interruptores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0802" y="363598"/>
            <a:ext cx="4985583" cy="23470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03423" y="244500"/>
            <a:ext cx="505714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25" dirty="0"/>
              <a:t>Variaciones de</a:t>
            </a:r>
            <a:r>
              <a:rPr sz="2500" spc="120" dirty="0"/>
              <a:t> </a:t>
            </a:r>
            <a:r>
              <a:rPr sz="2500" spc="175" dirty="0"/>
              <a:t>corta</a:t>
            </a:r>
            <a:r>
              <a:rPr sz="2500" spc="125" dirty="0"/>
              <a:t> </a:t>
            </a:r>
            <a:r>
              <a:rPr sz="2500" spc="95" dirty="0"/>
              <a:t>duración</a:t>
            </a:r>
            <a:endParaRPr sz="2500"/>
          </a:p>
        </p:txBody>
      </p:sp>
      <p:sp>
        <p:nvSpPr>
          <p:cNvPr id="4" name="object 4"/>
          <p:cNvSpPr txBox="1"/>
          <p:nvPr/>
        </p:nvSpPr>
        <p:spPr>
          <a:xfrm>
            <a:off x="1835023" y="1096772"/>
            <a:ext cx="4427220" cy="2386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1180" marR="5080" algn="ctr">
              <a:lnSpc>
                <a:spcPct val="100000"/>
              </a:lnSpc>
              <a:spcBef>
                <a:spcPts val="95"/>
              </a:spcBef>
            </a:pPr>
            <a:r>
              <a:rPr sz="2800" i="1" dirty="0">
                <a:latin typeface="Arial"/>
                <a:cs typeface="Arial"/>
              </a:rPr>
              <a:t>Aumento</a:t>
            </a:r>
            <a:r>
              <a:rPr sz="2800" i="1" spc="-5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o</a:t>
            </a:r>
            <a:r>
              <a:rPr sz="2800" i="1" spc="-6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reducción</a:t>
            </a:r>
            <a:r>
              <a:rPr sz="2800" i="1" spc="-60" dirty="0">
                <a:latin typeface="Arial"/>
                <a:cs typeface="Arial"/>
              </a:rPr>
              <a:t> </a:t>
            </a:r>
            <a:r>
              <a:rPr sz="2800" i="1" spc="-25" dirty="0">
                <a:latin typeface="Arial"/>
                <a:cs typeface="Arial"/>
              </a:rPr>
              <a:t>en </a:t>
            </a:r>
            <a:r>
              <a:rPr sz="2800" i="1" dirty="0">
                <a:latin typeface="Arial"/>
                <a:cs typeface="Arial"/>
              </a:rPr>
              <a:t>la</a:t>
            </a:r>
            <a:r>
              <a:rPr sz="2800" i="1" spc="-60" dirty="0">
                <a:latin typeface="Arial"/>
                <a:cs typeface="Arial"/>
              </a:rPr>
              <a:t> </a:t>
            </a:r>
            <a:r>
              <a:rPr sz="2800" i="1" spc="-30" dirty="0">
                <a:latin typeface="Arial"/>
                <a:cs typeface="Arial"/>
              </a:rPr>
              <a:t>Tensión</a:t>
            </a:r>
            <a:r>
              <a:rPr sz="2800" i="1" spc="-4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rms</a:t>
            </a:r>
            <a:r>
              <a:rPr sz="2800" i="1" spc="-5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por</a:t>
            </a:r>
            <a:r>
              <a:rPr sz="2800" i="1" spc="-55" dirty="0">
                <a:latin typeface="Arial"/>
                <a:cs typeface="Arial"/>
              </a:rPr>
              <a:t> </a:t>
            </a:r>
            <a:r>
              <a:rPr sz="2800" i="1" spc="-25" dirty="0">
                <a:latin typeface="Arial"/>
                <a:cs typeface="Arial"/>
              </a:rPr>
              <a:t>1/2 </a:t>
            </a:r>
            <a:r>
              <a:rPr sz="2800" i="1" dirty="0">
                <a:latin typeface="Arial"/>
                <a:cs typeface="Arial"/>
              </a:rPr>
              <a:t>ciclo</a:t>
            </a:r>
            <a:r>
              <a:rPr sz="2800" i="1" spc="-3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a</a:t>
            </a:r>
            <a:r>
              <a:rPr sz="2800" i="1" spc="-3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1</a:t>
            </a:r>
            <a:r>
              <a:rPr sz="2800" i="1" spc="-1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minuto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85"/>
              </a:spcBef>
            </a:pP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500" b="1" i="1" spc="100" dirty="0">
                <a:latin typeface="Arial"/>
                <a:cs typeface="Arial"/>
              </a:rPr>
              <a:t>(Sags</a:t>
            </a:r>
            <a:r>
              <a:rPr sz="2500" b="1" i="1" spc="120" dirty="0">
                <a:latin typeface="Arial"/>
                <a:cs typeface="Arial"/>
              </a:rPr>
              <a:t> </a:t>
            </a:r>
            <a:r>
              <a:rPr sz="2500" b="1" i="1" spc="65" dirty="0">
                <a:latin typeface="Arial"/>
                <a:cs typeface="Arial"/>
              </a:rPr>
              <a:t>y</a:t>
            </a:r>
            <a:r>
              <a:rPr sz="2500" b="1" i="1" spc="114" dirty="0">
                <a:latin typeface="Arial"/>
                <a:cs typeface="Arial"/>
              </a:rPr>
              <a:t> </a:t>
            </a:r>
            <a:r>
              <a:rPr sz="2500" b="1" i="1" spc="110" dirty="0">
                <a:latin typeface="Arial"/>
                <a:cs typeface="Arial"/>
              </a:rPr>
              <a:t>Swells)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197852" y="1040891"/>
            <a:ext cx="3136265" cy="2479675"/>
            <a:chOff x="7197852" y="1040891"/>
            <a:chExt cx="3136265" cy="24796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236" y="1065275"/>
              <a:ext cx="3111754" cy="245491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06996" y="1049980"/>
              <a:ext cx="3095625" cy="2439035"/>
            </a:xfrm>
            <a:custGeom>
              <a:avLst/>
              <a:gdLst/>
              <a:ahLst/>
              <a:cxnLst/>
              <a:rect l="l" t="t" r="r" b="b"/>
              <a:pathLst>
                <a:path w="3095625" h="2439035">
                  <a:moveTo>
                    <a:pt x="3095285" y="0"/>
                  </a:moveTo>
                  <a:lnTo>
                    <a:pt x="0" y="0"/>
                  </a:lnTo>
                  <a:lnTo>
                    <a:pt x="0" y="2438455"/>
                  </a:lnTo>
                  <a:lnTo>
                    <a:pt x="3095285" y="2438456"/>
                  </a:lnTo>
                  <a:lnTo>
                    <a:pt x="3095285" y="0"/>
                  </a:lnTo>
                  <a:close/>
                </a:path>
              </a:pathLst>
            </a:custGeom>
            <a:solidFill>
              <a:srgbClr val="EAEB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06996" y="1049980"/>
              <a:ext cx="3095625" cy="2439035"/>
            </a:xfrm>
            <a:custGeom>
              <a:avLst/>
              <a:gdLst/>
              <a:ahLst/>
              <a:cxnLst/>
              <a:rect l="l" t="t" r="r" b="b"/>
              <a:pathLst>
                <a:path w="3095625" h="2439035">
                  <a:moveTo>
                    <a:pt x="0" y="2438455"/>
                  </a:moveTo>
                  <a:lnTo>
                    <a:pt x="3095285" y="2438456"/>
                  </a:lnTo>
                  <a:lnTo>
                    <a:pt x="3095285" y="0"/>
                  </a:lnTo>
                  <a:lnTo>
                    <a:pt x="0" y="0"/>
                  </a:lnTo>
                  <a:lnTo>
                    <a:pt x="0" y="2438455"/>
                  </a:lnTo>
                </a:path>
              </a:pathLst>
            </a:custGeom>
            <a:ln w="89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17812" y="1049979"/>
              <a:ext cx="1905" cy="2439035"/>
            </a:xfrm>
            <a:custGeom>
              <a:avLst/>
              <a:gdLst/>
              <a:ahLst/>
              <a:cxnLst/>
              <a:rect l="l" t="t" r="r" b="b"/>
              <a:pathLst>
                <a:path w="1904" h="2439035">
                  <a:moveTo>
                    <a:pt x="0" y="2438455"/>
                  </a:moveTo>
                  <a:lnTo>
                    <a:pt x="1793" y="2438455"/>
                  </a:lnTo>
                  <a:lnTo>
                    <a:pt x="1792" y="0"/>
                  </a:lnTo>
                  <a:lnTo>
                    <a:pt x="0" y="0"/>
                  </a:lnTo>
                  <a:lnTo>
                    <a:pt x="0" y="24384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06996" y="3141194"/>
              <a:ext cx="25400" cy="247015"/>
            </a:xfrm>
            <a:custGeom>
              <a:avLst/>
              <a:gdLst/>
              <a:ahLst/>
              <a:cxnLst/>
              <a:rect l="l" t="t" r="r" b="b"/>
              <a:pathLst>
                <a:path w="25400" h="247014">
                  <a:moveTo>
                    <a:pt x="0" y="0"/>
                  </a:moveTo>
                  <a:lnTo>
                    <a:pt x="25142" y="2081"/>
                  </a:lnTo>
                </a:path>
                <a:path w="25400" h="247014">
                  <a:moveTo>
                    <a:pt x="4215" y="246433"/>
                  </a:moveTo>
                  <a:lnTo>
                    <a:pt x="17334" y="246433"/>
                  </a:lnTo>
                </a:path>
              </a:pathLst>
            </a:custGeom>
            <a:ln w="7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06996" y="2631604"/>
              <a:ext cx="25400" cy="13970"/>
            </a:xfrm>
            <a:custGeom>
              <a:avLst/>
              <a:gdLst/>
              <a:ahLst/>
              <a:cxnLst/>
              <a:rect l="l" t="t" r="r" b="b"/>
              <a:pathLst>
                <a:path w="25400" h="13969">
                  <a:moveTo>
                    <a:pt x="25142" y="0"/>
                  </a:moveTo>
                  <a:lnTo>
                    <a:pt x="0" y="0"/>
                  </a:lnTo>
                  <a:lnTo>
                    <a:pt x="0" y="13354"/>
                  </a:lnTo>
                  <a:lnTo>
                    <a:pt x="25142" y="13354"/>
                  </a:lnTo>
                  <a:lnTo>
                    <a:pt x="251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11212" y="2889615"/>
              <a:ext cx="13335" cy="0"/>
            </a:xfrm>
            <a:custGeom>
              <a:avLst/>
              <a:gdLst/>
              <a:ahLst/>
              <a:cxnLst/>
              <a:rect l="l" t="t" r="r" b="b"/>
              <a:pathLst>
                <a:path w="13334">
                  <a:moveTo>
                    <a:pt x="0" y="0"/>
                  </a:moveTo>
                  <a:lnTo>
                    <a:pt x="13118" y="0"/>
                  </a:lnTo>
                </a:path>
              </a:pathLst>
            </a:custGeom>
            <a:ln w="133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06996" y="2128936"/>
              <a:ext cx="25400" cy="13970"/>
            </a:xfrm>
            <a:custGeom>
              <a:avLst/>
              <a:gdLst/>
              <a:ahLst/>
              <a:cxnLst/>
              <a:rect l="l" t="t" r="r" b="b"/>
              <a:pathLst>
                <a:path w="25400" h="13969">
                  <a:moveTo>
                    <a:pt x="25142" y="0"/>
                  </a:moveTo>
                  <a:lnTo>
                    <a:pt x="0" y="0"/>
                  </a:lnTo>
                  <a:lnTo>
                    <a:pt x="0" y="13354"/>
                  </a:lnTo>
                  <a:lnTo>
                    <a:pt x="25142" y="13354"/>
                  </a:lnTo>
                  <a:lnTo>
                    <a:pt x="251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11212" y="2386967"/>
              <a:ext cx="13335" cy="0"/>
            </a:xfrm>
            <a:custGeom>
              <a:avLst/>
              <a:gdLst/>
              <a:ahLst/>
              <a:cxnLst/>
              <a:rect l="l" t="t" r="r" b="b"/>
              <a:pathLst>
                <a:path w="13334">
                  <a:moveTo>
                    <a:pt x="0" y="0"/>
                  </a:moveTo>
                  <a:lnTo>
                    <a:pt x="13118" y="0"/>
                  </a:lnTo>
                </a:path>
              </a:pathLst>
            </a:custGeom>
            <a:ln w="133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06996" y="1626231"/>
              <a:ext cx="25400" cy="13970"/>
            </a:xfrm>
            <a:custGeom>
              <a:avLst/>
              <a:gdLst/>
              <a:ahLst/>
              <a:cxnLst/>
              <a:rect l="l" t="t" r="r" b="b"/>
              <a:pathLst>
                <a:path w="25400" h="13969">
                  <a:moveTo>
                    <a:pt x="25142" y="0"/>
                  </a:moveTo>
                  <a:lnTo>
                    <a:pt x="0" y="0"/>
                  </a:lnTo>
                  <a:lnTo>
                    <a:pt x="0" y="13354"/>
                  </a:lnTo>
                  <a:lnTo>
                    <a:pt x="25142" y="13354"/>
                  </a:lnTo>
                  <a:lnTo>
                    <a:pt x="251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06996" y="1132839"/>
              <a:ext cx="25400" cy="751840"/>
            </a:xfrm>
            <a:custGeom>
              <a:avLst/>
              <a:gdLst/>
              <a:ahLst/>
              <a:cxnLst/>
              <a:rect l="l" t="t" r="r" b="b"/>
              <a:pathLst>
                <a:path w="25400" h="751839">
                  <a:moveTo>
                    <a:pt x="4216" y="751422"/>
                  </a:moveTo>
                  <a:lnTo>
                    <a:pt x="17334" y="751422"/>
                  </a:lnTo>
                </a:path>
                <a:path w="25400" h="751839">
                  <a:moveTo>
                    <a:pt x="0" y="0"/>
                  </a:moveTo>
                  <a:lnTo>
                    <a:pt x="25142" y="2133"/>
                  </a:lnTo>
                </a:path>
                <a:path w="25400" h="751839">
                  <a:moveTo>
                    <a:pt x="4215" y="248811"/>
                  </a:moveTo>
                  <a:lnTo>
                    <a:pt x="17334" y="248811"/>
                  </a:lnTo>
                </a:path>
              </a:pathLst>
            </a:custGeom>
            <a:ln w="7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01152" y="1049984"/>
              <a:ext cx="1569085" cy="2439035"/>
            </a:xfrm>
            <a:custGeom>
              <a:avLst/>
              <a:gdLst/>
              <a:ahLst/>
              <a:cxnLst/>
              <a:rect l="l" t="t" r="r" b="b"/>
              <a:pathLst>
                <a:path w="1569084" h="2439035">
                  <a:moveTo>
                    <a:pt x="1790" y="0"/>
                  </a:moveTo>
                  <a:lnTo>
                    <a:pt x="0" y="0"/>
                  </a:lnTo>
                  <a:lnTo>
                    <a:pt x="0" y="2438450"/>
                  </a:lnTo>
                  <a:lnTo>
                    <a:pt x="1790" y="2438450"/>
                  </a:lnTo>
                  <a:lnTo>
                    <a:pt x="1790" y="0"/>
                  </a:lnTo>
                  <a:close/>
                </a:path>
                <a:path w="1569084" h="2439035">
                  <a:moveTo>
                    <a:pt x="785101" y="0"/>
                  </a:moveTo>
                  <a:lnTo>
                    <a:pt x="783310" y="0"/>
                  </a:lnTo>
                  <a:lnTo>
                    <a:pt x="783310" y="2438463"/>
                  </a:lnTo>
                  <a:lnTo>
                    <a:pt x="785101" y="2438463"/>
                  </a:lnTo>
                  <a:lnTo>
                    <a:pt x="785101" y="0"/>
                  </a:lnTo>
                  <a:close/>
                </a:path>
                <a:path w="1569084" h="2439035">
                  <a:moveTo>
                    <a:pt x="1568526" y="0"/>
                  </a:moveTo>
                  <a:lnTo>
                    <a:pt x="1566735" y="0"/>
                  </a:lnTo>
                  <a:lnTo>
                    <a:pt x="1566735" y="2438463"/>
                  </a:lnTo>
                  <a:lnTo>
                    <a:pt x="1568526" y="2438463"/>
                  </a:lnTo>
                  <a:lnTo>
                    <a:pt x="1568526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18709" y="3140949"/>
              <a:ext cx="3084195" cy="2540"/>
            </a:xfrm>
            <a:custGeom>
              <a:avLst/>
              <a:gdLst/>
              <a:ahLst/>
              <a:cxnLst/>
              <a:rect l="l" t="t" r="r" b="b"/>
              <a:pathLst>
                <a:path w="3084195" h="2539">
                  <a:moveTo>
                    <a:pt x="0" y="0"/>
                  </a:moveTo>
                  <a:lnTo>
                    <a:pt x="3083572" y="2291"/>
                  </a:lnTo>
                </a:path>
              </a:pathLst>
            </a:custGeom>
            <a:ln w="13354">
              <a:solidFill>
                <a:srgbClr val="0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18705" y="1626234"/>
              <a:ext cx="3084195" cy="1019175"/>
            </a:xfrm>
            <a:custGeom>
              <a:avLst/>
              <a:gdLst/>
              <a:ahLst/>
              <a:cxnLst/>
              <a:rect l="l" t="t" r="r" b="b"/>
              <a:pathLst>
                <a:path w="3084195" h="1019175">
                  <a:moveTo>
                    <a:pt x="3083572" y="1005370"/>
                  </a:moveTo>
                  <a:lnTo>
                    <a:pt x="0" y="1005370"/>
                  </a:lnTo>
                  <a:lnTo>
                    <a:pt x="0" y="1018730"/>
                  </a:lnTo>
                  <a:lnTo>
                    <a:pt x="3083572" y="1018730"/>
                  </a:lnTo>
                  <a:lnTo>
                    <a:pt x="3083572" y="1005370"/>
                  </a:lnTo>
                  <a:close/>
                </a:path>
                <a:path w="3084195" h="1019175">
                  <a:moveTo>
                    <a:pt x="3083572" y="502704"/>
                  </a:moveTo>
                  <a:lnTo>
                    <a:pt x="0" y="502704"/>
                  </a:lnTo>
                  <a:lnTo>
                    <a:pt x="0" y="516064"/>
                  </a:lnTo>
                  <a:lnTo>
                    <a:pt x="3083572" y="516064"/>
                  </a:lnTo>
                  <a:lnTo>
                    <a:pt x="3083572" y="502704"/>
                  </a:lnTo>
                  <a:close/>
                </a:path>
                <a:path w="3084195" h="1019175">
                  <a:moveTo>
                    <a:pt x="3083572" y="0"/>
                  </a:moveTo>
                  <a:lnTo>
                    <a:pt x="0" y="0"/>
                  </a:lnTo>
                  <a:lnTo>
                    <a:pt x="0" y="13360"/>
                  </a:lnTo>
                  <a:lnTo>
                    <a:pt x="3083572" y="13360"/>
                  </a:lnTo>
                  <a:lnTo>
                    <a:pt x="3083572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18708" y="1132587"/>
              <a:ext cx="3084195" cy="2540"/>
            </a:xfrm>
            <a:custGeom>
              <a:avLst/>
              <a:gdLst/>
              <a:ahLst/>
              <a:cxnLst/>
              <a:rect l="l" t="t" r="r" b="b"/>
              <a:pathLst>
                <a:path w="3084195" h="2540">
                  <a:moveTo>
                    <a:pt x="0" y="0"/>
                  </a:moveTo>
                  <a:lnTo>
                    <a:pt x="3083572" y="2347"/>
                  </a:lnTo>
                </a:path>
              </a:pathLst>
            </a:custGeom>
            <a:ln w="13354">
              <a:solidFill>
                <a:srgbClr val="0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217187" y="2729341"/>
              <a:ext cx="1905" cy="13970"/>
            </a:xfrm>
            <a:custGeom>
              <a:avLst/>
              <a:gdLst/>
              <a:ahLst/>
              <a:cxnLst/>
              <a:rect l="l" t="t" r="r" b="b"/>
              <a:pathLst>
                <a:path w="1904" h="13969">
                  <a:moveTo>
                    <a:pt x="0" y="6677"/>
                  </a:moveTo>
                  <a:lnTo>
                    <a:pt x="262" y="1955"/>
                  </a:lnTo>
                  <a:lnTo>
                    <a:pt x="896" y="0"/>
                  </a:lnTo>
                  <a:lnTo>
                    <a:pt x="1529" y="1955"/>
                  </a:lnTo>
                  <a:lnTo>
                    <a:pt x="1792" y="6677"/>
                  </a:lnTo>
                  <a:lnTo>
                    <a:pt x="1529" y="11398"/>
                  </a:lnTo>
                  <a:lnTo>
                    <a:pt x="896" y="13354"/>
                  </a:lnTo>
                  <a:lnTo>
                    <a:pt x="262" y="11398"/>
                  </a:lnTo>
                  <a:lnTo>
                    <a:pt x="0" y="66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18083" y="1088422"/>
              <a:ext cx="3084830" cy="2059939"/>
            </a:xfrm>
            <a:custGeom>
              <a:avLst/>
              <a:gdLst/>
              <a:ahLst/>
              <a:cxnLst/>
              <a:rect l="l" t="t" r="r" b="b"/>
              <a:pathLst>
                <a:path w="3084829" h="2059939">
                  <a:moveTo>
                    <a:pt x="0" y="1647595"/>
                  </a:moveTo>
                  <a:lnTo>
                    <a:pt x="4060" y="1582434"/>
                  </a:lnTo>
                </a:path>
                <a:path w="3084829" h="2059939">
                  <a:moveTo>
                    <a:pt x="4060" y="1575452"/>
                  </a:moveTo>
                  <a:lnTo>
                    <a:pt x="8432" y="1484698"/>
                  </a:lnTo>
                </a:path>
                <a:path w="3084829" h="2059939">
                  <a:moveTo>
                    <a:pt x="8432" y="1480043"/>
                  </a:moveTo>
                  <a:lnTo>
                    <a:pt x="12181" y="1375333"/>
                  </a:lnTo>
                </a:path>
                <a:path w="3084829" h="2059939">
                  <a:moveTo>
                    <a:pt x="12181" y="1370659"/>
                  </a:moveTo>
                  <a:lnTo>
                    <a:pt x="16553" y="1298544"/>
                  </a:lnTo>
                </a:path>
                <a:path w="3084829" h="2059939">
                  <a:moveTo>
                    <a:pt x="16553" y="1293870"/>
                  </a:moveTo>
                  <a:lnTo>
                    <a:pt x="19990" y="1226334"/>
                  </a:lnTo>
                </a:path>
                <a:path w="3084829" h="2059939">
                  <a:moveTo>
                    <a:pt x="19990" y="1221755"/>
                  </a:moveTo>
                  <a:lnTo>
                    <a:pt x="24362" y="1142581"/>
                  </a:lnTo>
                </a:path>
                <a:path w="3084829" h="2059939">
                  <a:moveTo>
                    <a:pt x="24362" y="1137907"/>
                  </a:moveTo>
                  <a:lnTo>
                    <a:pt x="28734" y="1026205"/>
                  </a:lnTo>
                </a:path>
                <a:path w="3084829" h="2059939">
                  <a:moveTo>
                    <a:pt x="28734" y="1021627"/>
                  </a:moveTo>
                  <a:lnTo>
                    <a:pt x="32170" y="923852"/>
                  </a:lnTo>
                </a:path>
                <a:path w="3084829" h="2059939">
                  <a:moveTo>
                    <a:pt x="32170" y="919178"/>
                  </a:moveTo>
                  <a:lnTo>
                    <a:pt x="36543" y="840099"/>
                  </a:lnTo>
                </a:path>
                <a:path w="3084829" h="2059939">
                  <a:moveTo>
                    <a:pt x="36543" y="833136"/>
                  </a:moveTo>
                  <a:lnTo>
                    <a:pt x="40916" y="749288"/>
                  </a:lnTo>
                </a:path>
                <a:path w="3084829" h="2059939">
                  <a:moveTo>
                    <a:pt x="40916" y="742325"/>
                  </a:moveTo>
                  <a:lnTo>
                    <a:pt x="44351" y="665536"/>
                  </a:lnTo>
                </a:path>
                <a:path w="3084829" h="2059939">
                  <a:moveTo>
                    <a:pt x="44351" y="660862"/>
                  </a:moveTo>
                  <a:lnTo>
                    <a:pt x="48725" y="567761"/>
                  </a:lnTo>
                </a:path>
                <a:path w="3084829" h="2059939">
                  <a:moveTo>
                    <a:pt x="48725" y="563182"/>
                  </a:moveTo>
                  <a:lnTo>
                    <a:pt x="53097" y="490972"/>
                  </a:lnTo>
                </a:path>
                <a:path w="3084829" h="2059939">
                  <a:moveTo>
                    <a:pt x="53097" y="484008"/>
                  </a:moveTo>
                  <a:lnTo>
                    <a:pt x="56845" y="425820"/>
                  </a:lnTo>
                </a:path>
                <a:path w="3084829" h="2059939">
                  <a:moveTo>
                    <a:pt x="56845" y="421146"/>
                  </a:moveTo>
                  <a:lnTo>
                    <a:pt x="61218" y="349031"/>
                  </a:lnTo>
                </a:path>
                <a:path w="3084829" h="2059939">
                  <a:moveTo>
                    <a:pt x="61218" y="344357"/>
                  </a:moveTo>
                  <a:lnTo>
                    <a:pt x="65278" y="265279"/>
                  </a:lnTo>
                </a:path>
                <a:path w="3084829" h="2059939">
                  <a:moveTo>
                    <a:pt x="65278" y="260605"/>
                  </a:moveTo>
                  <a:lnTo>
                    <a:pt x="69027" y="232656"/>
                  </a:lnTo>
                </a:path>
                <a:path w="3084829" h="2059939">
                  <a:moveTo>
                    <a:pt x="69651" y="225692"/>
                  </a:moveTo>
                  <a:lnTo>
                    <a:pt x="73399" y="181527"/>
                  </a:lnTo>
                </a:path>
                <a:path w="3084829" h="2059939">
                  <a:moveTo>
                    <a:pt x="73399" y="174468"/>
                  </a:moveTo>
                  <a:lnTo>
                    <a:pt x="77460" y="134976"/>
                  </a:lnTo>
                </a:path>
                <a:path w="3084829" h="2059939">
                  <a:moveTo>
                    <a:pt x="77460" y="130302"/>
                  </a:moveTo>
                  <a:lnTo>
                    <a:pt x="81832" y="79078"/>
                  </a:lnTo>
                </a:path>
                <a:path w="3084829" h="2059939">
                  <a:moveTo>
                    <a:pt x="81832" y="72114"/>
                  </a:moveTo>
                  <a:lnTo>
                    <a:pt x="85580" y="155867"/>
                  </a:lnTo>
                </a:path>
                <a:path w="3084829" h="2059939">
                  <a:moveTo>
                    <a:pt x="85580" y="162830"/>
                  </a:moveTo>
                  <a:lnTo>
                    <a:pt x="89953" y="72114"/>
                  </a:lnTo>
                </a:path>
                <a:path w="3084829" h="2059939">
                  <a:moveTo>
                    <a:pt x="89953" y="65151"/>
                  </a:moveTo>
                  <a:lnTo>
                    <a:pt x="93388" y="97679"/>
                  </a:lnTo>
                </a:path>
                <a:path w="3084829" h="2059939">
                  <a:moveTo>
                    <a:pt x="94013" y="104642"/>
                  </a:moveTo>
                  <a:lnTo>
                    <a:pt x="96825" y="79078"/>
                  </a:lnTo>
                </a:path>
                <a:path w="3084829" h="2059939">
                  <a:moveTo>
                    <a:pt x="97762" y="72114"/>
                  </a:moveTo>
                  <a:lnTo>
                    <a:pt x="102134" y="130302"/>
                  </a:lnTo>
                </a:path>
                <a:path w="3084829" h="2059939">
                  <a:moveTo>
                    <a:pt x="102134" y="137266"/>
                  </a:moveTo>
                  <a:lnTo>
                    <a:pt x="104946" y="116280"/>
                  </a:lnTo>
                </a:path>
                <a:path w="3084829" h="2059939">
                  <a:moveTo>
                    <a:pt x="105571" y="116280"/>
                  </a:moveTo>
                  <a:lnTo>
                    <a:pt x="109943" y="162830"/>
                  </a:lnTo>
                </a:path>
                <a:path w="3084829" h="2059939">
                  <a:moveTo>
                    <a:pt x="109943" y="167504"/>
                  </a:moveTo>
                  <a:lnTo>
                    <a:pt x="113378" y="188490"/>
                  </a:lnTo>
                </a:path>
                <a:path w="3084829" h="2059939">
                  <a:moveTo>
                    <a:pt x="114315" y="195454"/>
                  </a:moveTo>
                  <a:lnTo>
                    <a:pt x="117749" y="251257"/>
                  </a:lnTo>
                </a:path>
                <a:path w="3084829" h="2059939">
                  <a:moveTo>
                    <a:pt x="117749" y="253641"/>
                  </a:moveTo>
                  <a:lnTo>
                    <a:pt x="122128" y="316503"/>
                  </a:lnTo>
                </a:path>
                <a:path w="3084829" h="2059939">
                  <a:moveTo>
                    <a:pt x="122128" y="318793"/>
                  </a:moveTo>
                  <a:lnTo>
                    <a:pt x="126494" y="370017"/>
                  </a:lnTo>
                </a:path>
                <a:path w="3084829" h="2059939">
                  <a:moveTo>
                    <a:pt x="126494" y="374596"/>
                  </a:moveTo>
                  <a:lnTo>
                    <a:pt x="130872" y="435169"/>
                  </a:lnTo>
                </a:path>
                <a:path w="3084829" h="2059939">
                  <a:moveTo>
                    <a:pt x="130872" y="439843"/>
                  </a:moveTo>
                  <a:lnTo>
                    <a:pt x="134304" y="518921"/>
                  </a:lnTo>
                </a:path>
                <a:path w="3084829" h="2059939">
                  <a:moveTo>
                    <a:pt x="134304" y="523595"/>
                  </a:moveTo>
                  <a:lnTo>
                    <a:pt x="138682" y="723724"/>
                  </a:lnTo>
                </a:path>
                <a:path w="3084829" h="2059939">
                  <a:moveTo>
                    <a:pt x="138682" y="730687"/>
                  </a:moveTo>
                  <a:lnTo>
                    <a:pt x="142421" y="691100"/>
                  </a:lnTo>
                </a:path>
                <a:path w="3084829" h="2059939">
                  <a:moveTo>
                    <a:pt x="143048" y="686521"/>
                  </a:moveTo>
                  <a:lnTo>
                    <a:pt x="146799" y="800513"/>
                  </a:lnTo>
                </a:path>
                <a:path w="3084829" h="2059939">
                  <a:moveTo>
                    <a:pt x="146799" y="802802"/>
                  </a:moveTo>
                  <a:lnTo>
                    <a:pt x="150858" y="877302"/>
                  </a:lnTo>
                </a:path>
                <a:path w="3084829" h="2059939">
                  <a:moveTo>
                    <a:pt x="150858" y="879591"/>
                  </a:moveTo>
                  <a:lnTo>
                    <a:pt x="155237" y="961054"/>
                  </a:lnTo>
                </a:path>
                <a:path w="3084829" h="2059939">
                  <a:moveTo>
                    <a:pt x="155237" y="963439"/>
                  </a:moveTo>
                  <a:lnTo>
                    <a:pt x="158975" y="1065792"/>
                  </a:lnTo>
                </a:path>
                <a:path w="3084829" h="2059939">
                  <a:moveTo>
                    <a:pt x="158975" y="1072756"/>
                  </a:moveTo>
                  <a:lnTo>
                    <a:pt x="163354" y="1163567"/>
                  </a:lnTo>
                </a:path>
                <a:path w="3084829" h="2059939">
                  <a:moveTo>
                    <a:pt x="163354" y="1168241"/>
                  </a:moveTo>
                  <a:lnTo>
                    <a:pt x="167413" y="1254283"/>
                  </a:lnTo>
                </a:path>
                <a:path w="3084829" h="2059939">
                  <a:moveTo>
                    <a:pt x="167413" y="1258957"/>
                  </a:moveTo>
                  <a:lnTo>
                    <a:pt x="171164" y="1345094"/>
                  </a:lnTo>
                </a:path>
                <a:path w="3084829" h="2059939">
                  <a:moveTo>
                    <a:pt x="171164" y="1349673"/>
                  </a:moveTo>
                  <a:lnTo>
                    <a:pt x="175530" y="1426557"/>
                  </a:lnTo>
                </a:path>
                <a:path w="3084829" h="2059939">
                  <a:moveTo>
                    <a:pt x="175530" y="1428847"/>
                  </a:moveTo>
                  <a:lnTo>
                    <a:pt x="179601" y="1528911"/>
                  </a:lnTo>
                </a:path>
                <a:path w="3084829" h="2059939">
                  <a:moveTo>
                    <a:pt x="179601" y="1531238"/>
                  </a:moveTo>
                  <a:lnTo>
                    <a:pt x="183967" y="1603382"/>
                  </a:lnTo>
                </a:path>
                <a:path w="3084829" h="2059939">
                  <a:moveTo>
                    <a:pt x="183967" y="1608037"/>
                  </a:moveTo>
                  <a:lnTo>
                    <a:pt x="187719" y="1677853"/>
                  </a:lnTo>
                </a:path>
                <a:path w="3084829" h="2059939">
                  <a:moveTo>
                    <a:pt x="187719" y="1680181"/>
                  </a:moveTo>
                  <a:lnTo>
                    <a:pt x="191150" y="1736031"/>
                  </a:lnTo>
                </a:path>
                <a:path w="3084829" h="2059939">
                  <a:moveTo>
                    <a:pt x="191150" y="1738359"/>
                  </a:moveTo>
                  <a:lnTo>
                    <a:pt x="195528" y="1812820"/>
                  </a:lnTo>
                </a:path>
                <a:path w="3084829" h="2059939">
                  <a:moveTo>
                    <a:pt x="195528" y="1815148"/>
                  </a:moveTo>
                  <a:lnTo>
                    <a:pt x="199894" y="1884964"/>
                  </a:lnTo>
                </a:path>
                <a:path w="3084829" h="2059939">
                  <a:moveTo>
                    <a:pt x="199894" y="1887291"/>
                  </a:moveTo>
                  <a:lnTo>
                    <a:pt x="203338" y="1910567"/>
                  </a:lnTo>
                </a:path>
                <a:path w="3084829" h="2059939">
                  <a:moveTo>
                    <a:pt x="204273" y="1912894"/>
                  </a:moveTo>
                  <a:lnTo>
                    <a:pt x="207704" y="1961762"/>
                  </a:lnTo>
                </a:path>
                <a:path w="3084829" h="2059939">
                  <a:moveTo>
                    <a:pt x="207704" y="1964090"/>
                  </a:moveTo>
                  <a:lnTo>
                    <a:pt x="212083" y="2015286"/>
                  </a:lnTo>
                </a:path>
                <a:path w="3084829" h="2059939">
                  <a:moveTo>
                    <a:pt x="212083" y="2022268"/>
                  </a:moveTo>
                  <a:lnTo>
                    <a:pt x="216449" y="1950125"/>
                  </a:lnTo>
                </a:path>
                <a:path w="3084829" h="2059939">
                  <a:moveTo>
                    <a:pt x="216449" y="1943142"/>
                  </a:moveTo>
                  <a:lnTo>
                    <a:pt x="219893" y="2029251"/>
                  </a:lnTo>
                </a:path>
                <a:path w="3084829" h="2059939">
                  <a:moveTo>
                    <a:pt x="219893" y="2033906"/>
                  </a:moveTo>
                  <a:lnTo>
                    <a:pt x="223631" y="2036233"/>
                  </a:lnTo>
                </a:path>
                <a:path w="3084829" h="2059939">
                  <a:moveTo>
                    <a:pt x="224259" y="2036233"/>
                  </a:moveTo>
                  <a:lnTo>
                    <a:pt x="228637" y="1982710"/>
                  </a:lnTo>
                </a:path>
                <a:path w="3084829" h="2059939">
                  <a:moveTo>
                    <a:pt x="228637" y="1978055"/>
                  </a:moveTo>
                  <a:lnTo>
                    <a:pt x="231441" y="1961762"/>
                  </a:lnTo>
                </a:path>
                <a:path w="3084829" h="2059939">
                  <a:moveTo>
                    <a:pt x="232376" y="1957107"/>
                  </a:moveTo>
                  <a:lnTo>
                    <a:pt x="235820" y="1971072"/>
                  </a:lnTo>
                </a:path>
                <a:path w="3084829" h="2059939">
                  <a:moveTo>
                    <a:pt x="236755" y="1971072"/>
                  </a:moveTo>
                  <a:lnTo>
                    <a:pt x="240186" y="1936160"/>
                  </a:lnTo>
                </a:path>
                <a:path w="3084829" h="2059939">
                  <a:moveTo>
                    <a:pt x="240813" y="1931514"/>
                  </a:moveTo>
                  <a:lnTo>
                    <a:pt x="244564" y="1891946"/>
                  </a:lnTo>
                </a:path>
                <a:path w="3084829" h="2059939">
                  <a:moveTo>
                    <a:pt x="244564" y="1887291"/>
                  </a:moveTo>
                  <a:lnTo>
                    <a:pt x="248930" y="1840751"/>
                  </a:lnTo>
                </a:path>
                <a:path w="3084829" h="2059939">
                  <a:moveTo>
                    <a:pt x="248930" y="1833768"/>
                  </a:moveTo>
                  <a:lnTo>
                    <a:pt x="252989" y="1775590"/>
                  </a:lnTo>
                </a:path>
                <a:path w="3084829" h="2059939">
                  <a:moveTo>
                    <a:pt x="252989" y="1768607"/>
                  </a:moveTo>
                  <a:lnTo>
                    <a:pt x="257368" y="1717411"/>
                  </a:lnTo>
                </a:path>
                <a:path w="3084829" h="2059939">
                  <a:moveTo>
                    <a:pt x="257368" y="1712756"/>
                  </a:moveTo>
                  <a:lnTo>
                    <a:pt x="261119" y="1677853"/>
                  </a:lnTo>
                </a:path>
                <a:path w="3084829" h="2059939">
                  <a:moveTo>
                    <a:pt x="261119" y="1673198"/>
                  </a:moveTo>
                  <a:lnTo>
                    <a:pt x="265177" y="1589417"/>
                  </a:lnTo>
                </a:path>
                <a:path w="3084829" h="2059939">
                  <a:moveTo>
                    <a:pt x="265177" y="1582434"/>
                  </a:moveTo>
                  <a:lnTo>
                    <a:pt x="269543" y="1473060"/>
                  </a:lnTo>
                </a:path>
                <a:path w="3084829" h="2059939">
                  <a:moveTo>
                    <a:pt x="269543" y="1466078"/>
                  </a:moveTo>
                  <a:lnTo>
                    <a:pt x="273295" y="1414920"/>
                  </a:lnTo>
                </a:path>
                <a:path w="3084829" h="2059939">
                  <a:moveTo>
                    <a:pt x="273295" y="1407861"/>
                  </a:moveTo>
                  <a:lnTo>
                    <a:pt x="277673" y="1284522"/>
                  </a:lnTo>
                </a:path>
                <a:path w="3084829" h="2059939">
                  <a:moveTo>
                    <a:pt x="277673" y="1279943"/>
                  </a:moveTo>
                  <a:lnTo>
                    <a:pt x="281732" y="1226334"/>
                  </a:lnTo>
                </a:path>
                <a:path w="3084829" h="2059939">
                  <a:moveTo>
                    <a:pt x="281732" y="1221755"/>
                  </a:moveTo>
                  <a:lnTo>
                    <a:pt x="285483" y="1123980"/>
                  </a:lnTo>
                </a:path>
                <a:path w="3084829" h="2059939">
                  <a:moveTo>
                    <a:pt x="285483" y="1117017"/>
                  </a:moveTo>
                  <a:lnTo>
                    <a:pt x="289849" y="1033264"/>
                  </a:lnTo>
                </a:path>
                <a:path w="3084829" h="2059939">
                  <a:moveTo>
                    <a:pt x="289849" y="1026205"/>
                  </a:moveTo>
                  <a:lnTo>
                    <a:pt x="293293" y="937779"/>
                  </a:lnTo>
                </a:path>
                <a:path w="3084829" h="2059939">
                  <a:moveTo>
                    <a:pt x="293293" y="930815"/>
                  </a:moveTo>
                  <a:lnTo>
                    <a:pt x="297659" y="833136"/>
                  </a:lnTo>
                </a:path>
                <a:path w="3084829" h="2059939">
                  <a:moveTo>
                    <a:pt x="297659" y="826077"/>
                  </a:moveTo>
                  <a:lnTo>
                    <a:pt x="302037" y="735361"/>
                  </a:lnTo>
                </a:path>
                <a:path w="3084829" h="2059939">
                  <a:moveTo>
                    <a:pt x="302037" y="730687"/>
                  </a:moveTo>
                  <a:lnTo>
                    <a:pt x="305469" y="665536"/>
                  </a:lnTo>
                </a:path>
                <a:path w="3084829" h="2059939">
                  <a:moveTo>
                    <a:pt x="305469" y="660862"/>
                  </a:moveTo>
                  <a:lnTo>
                    <a:pt x="309834" y="574820"/>
                  </a:lnTo>
                </a:path>
                <a:path w="3084829" h="2059939">
                  <a:moveTo>
                    <a:pt x="309834" y="567761"/>
                  </a:moveTo>
                  <a:lnTo>
                    <a:pt x="314213" y="484008"/>
                  </a:lnTo>
                </a:path>
                <a:path w="3084829" h="2059939">
                  <a:moveTo>
                    <a:pt x="314213" y="479334"/>
                  </a:moveTo>
                  <a:lnTo>
                    <a:pt x="318592" y="407219"/>
                  </a:lnTo>
                </a:path>
                <a:path w="3084829" h="2059939">
                  <a:moveTo>
                    <a:pt x="318592" y="400256"/>
                  </a:moveTo>
                  <a:lnTo>
                    <a:pt x="322330" y="349032"/>
                  </a:lnTo>
                </a:path>
                <a:path w="3084829" h="2059939">
                  <a:moveTo>
                    <a:pt x="322330" y="344357"/>
                  </a:moveTo>
                  <a:lnTo>
                    <a:pt x="326389" y="283880"/>
                  </a:lnTo>
                </a:path>
                <a:path w="3084829" h="2059939">
                  <a:moveTo>
                    <a:pt x="326389" y="279206"/>
                  </a:moveTo>
                  <a:lnTo>
                    <a:pt x="330768" y="218729"/>
                  </a:lnTo>
                </a:path>
                <a:path w="3084829" h="2059939">
                  <a:moveTo>
                    <a:pt x="330768" y="214055"/>
                  </a:moveTo>
                  <a:lnTo>
                    <a:pt x="333584" y="181527"/>
                  </a:lnTo>
                </a:path>
                <a:path w="3084829" h="2059939">
                  <a:moveTo>
                    <a:pt x="334519" y="174468"/>
                  </a:moveTo>
                  <a:lnTo>
                    <a:pt x="338577" y="134976"/>
                  </a:lnTo>
                </a:path>
                <a:path w="3084829" h="2059939">
                  <a:moveTo>
                    <a:pt x="338577" y="130302"/>
                  </a:moveTo>
                  <a:lnTo>
                    <a:pt x="342329" y="97679"/>
                  </a:lnTo>
                </a:path>
                <a:path w="3084829" h="2059939">
                  <a:moveTo>
                    <a:pt x="342943" y="90715"/>
                  </a:moveTo>
                  <a:lnTo>
                    <a:pt x="346695" y="151193"/>
                  </a:lnTo>
                </a:path>
                <a:path w="3084829" h="2059939">
                  <a:moveTo>
                    <a:pt x="346695" y="155867"/>
                  </a:moveTo>
                  <a:lnTo>
                    <a:pt x="351073" y="58187"/>
                  </a:lnTo>
                </a:path>
                <a:path w="3084829" h="2059939">
                  <a:moveTo>
                    <a:pt x="351073" y="53513"/>
                  </a:moveTo>
                  <a:lnTo>
                    <a:pt x="354504" y="72114"/>
                  </a:lnTo>
                </a:path>
                <a:path w="3084829" h="2059939">
                  <a:moveTo>
                    <a:pt x="355132" y="72114"/>
                  </a:moveTo>
                  <a:lnTo>
                    <a:pt x="357936" y="65151"/>
                  </a:lnTo>
                </a:path>
                <a:path w="3084829" h="2059939">
                  <a:moveTo>
                    <a:pt x="358883" y="65151"/>
                  </a:moveTo>
                  <a:lnTo>
                    <a:pt x="362314" y="83752"/>
                  </a:lnTo>
                </a:path>
                <a:path w="3084829" h="2059939">
                  <a:moveTo>
                    <a:pt x="363249" y="83752"/>
                  </a:moveTo>
                  <a:lnTo>
                    <a:pt x="367308" y="127917"/>
                  </a:lnTo>
                </a:path>
                <a:path w="3084829" h="2059939">
                  <a:moveTo>
                    <a:pt x="367308" y="130302"/>
                  </a:moveTo>
                  <a:lnTo>
                    <a:pt x="371059" y="155867"/>
                  </a:lnTo>
                </a:path>
                <a:path w="3084829" h="2059939">
                  <a:moveTo>
                    <a:pt x="371686" y="162830"/>
                  </a:moveTo>
                  <a:lnTo>
                    <a:pt x="374490" y="193164"/>
                  </a:lnTo>
                </a:path>
                <a:path w="3084829" h="2059939">
                  <a:moveTo>
                    <a:pt x="375438" y="195454"/>
                  </a:moveTo>
                  <a:lnTo>
                    <a:pt x="378869" y="253641"/>
                  </a:lnTo>
                </a:path>
                <a:path w="3084829" h="2059939">
                  <a:moveTo>
                    <a:pt x="378869" y="258316"/>
                  </a:moveTo>
                  <a:lnTo>
                    <a:pt x="383235" y="316504"/>
                  </a:lnTo>
                </a:path>
                <a:path w="3084829" h="2059939">
                  <a:moveTo>
                    <a:pt x="383235" y="318793"/>
                  </a:moveTo>
                  <a:lnTo>
                    <a:pt x="387613" y="370017"/>
                  </a:lnTo>
                </a:path>
                <a:path w="3084829" h="2059939">
                  <a:moveTo>
                    <a:pt x="387613" y="374596"/>
                  </a:moveTo>
                  <a:lnTo>
                    <a:pt x="391992" y="425821"/>
                  </a:lnTo>
                </a:path>
                <a:path w="3084829" h="2059939">
                  <a:moveTo>
                    <a:pt x="391992" y="428205"/>
                  </a:moveTo>
                  <a:lnTo>
                    <a:pt x="395423" y="504994"/>
                  </a:lnTo>
                </a:path>
                <a:path w="3084829" h="2059939">
                  <a:moveTo>
                    <a:pt x="395423" y="509573"/>
                  </a:moveTo>
                  <a:lnTo>
                    <a:pt x="399789" y="665536"/>
                  </a:lnTo>
                </a:path>
                <a:path w="3084829" h="2059939">
                  <a:moveTo>
                    <a:pt x="399789" y="672499"/>
                  </a:moveTo>
                  <a:lnTo>
                    <a:pt x="403541" y="698159"/>
                  </a:lnTo>
                </a:path>
                <a:path w="3084829" h="2059939">
                  <a:moveTo>
                    <a:pt x="404168" y="705123"/>
                  </a:moveTo>
                  <a:lnTo>
                    <a:pt x="407919" y="786586"/>
                  </a:lnTo>
                </a:path>
                <a:path w="3084829" h="2059939">
                  <a:moveTo>
                    <a:pt x="407919" y="788875"/>
                  </a:moveTo>
                  <a:lnTo>
                    <a:pt x="412285" y="865664"/>
                  </a:lnTo>
                </a:path>
                <a:path w="3084829" h="2059939">
                  <a:moveTo>
                    <a:pt x="412285" y="872627"/>
                  </a:moveTo>
                  <a:lnTo>
                    <a:pt x="416344" y="970402"/>
                  </a:lnTo>
                </a:path>
                <a:path w="3084829" h="2059939">
                  <a:moveTo>
                    <a:pt x="416344" y="975076"/>
                  </a:moveTo>
                  <a:lnTo>
                    <a:pt x="420095" y="1077430"/>
                  </a:lnTo>
                </a:path>
                <a:path w="3084829" h="2059939">
                  <a:moveTo>
                    <a:pt x="420095" y="1079815"/>
                  </a:moveTo>
                  <a:lnTo>
                    <a:pt x="424474" y="1168241"/>
                  </a:lnTo>
                </a:path>
                <a:path w="3084829" h="2059939">
                  <a:moveTo>
                    <a:pt x="424474" y="1170531"/>
                  </a:moveTo>
                  <a:lnTo>
                    <a:pt x="428533" y="1240356"/>
                  </a:lnTo>
                </a:path>
                <a:path w="3084829" h="2059939">
                  <a:moveTo>
                    <a:pt x="428533" y="1247320"/>
                  </a:moveTo>
                  <a:lnTo>
                    <a:pt x="432284" y="1354347"/>
                  </a:lnTo>
                </a:path>
                <a:path w="3084829" h="2059939">
                  <a:moveTo>
                    <a:pt x="432284" y="1356732"/>
                  </a:moveTo>
                  <a:lnTo>
                    <a:pt x="436650" y="1440484"/>
                  </a:lnTo>
                </a:path>
                <a:path w="3084829" h="2059939">
                  <a:moveTo>
                    <a:pt x="436650" y="1447457"/>
                  </a:moveTo>
                  <a:lnTo>
                    <a:pt x="440708" y="1517273"/>
                  </a:lnTo>
                </a:path>
                <a:path w="3084829" h="2059939">
                  <a:moveTo>
                    <a:pt x="440708" y="1519601"/>
                  </a:moveTo>
                  <a:lnTo>
                    <a:pt x="445087" y="1615020"/>
                  </a:lnTo>
                </a:path>
                <a:path w="3084829" h="2059939">
                  <a:moveTo>
                    <a:pt x="445087" y="1622002"/>
                  </a:moveTo>
                  <a:lnTo>
                    <a:pt x="448838" y="1677853"/>
                  </a:lnTo>
                </a:path>
                <a:path w="3084829" h="2059939">
                  <a:moveTo>
                    <a:pt x="448838" y="1680181"/>
                  </a:moveTo>
                  <a:lnTo>
                    <a:pt x="452897" y="1736031"/>
                  </a:lnTo>
                </a:path>
                <a:path w="3084829" h="2059939">
                  <a:moveTo>
                    <a:pt x="452897" y="1738359"/>
                  </a:moveTo>
                  <a:lnTo>
                    <a:pt x="457263" y="1803520"/>
                  </a:lnTo>
                </a:path>
                <a:path w="3084829" h="2059939">
                  <a:moveTo>
                    <a:pt x="457263" y="1808175"/>
                  </a:moveTo>
                  <a:lnTo>
                    <a:pt x="461014" y="1884964"/>
                  </a:lnTo>
                </a:path>
                <a:path w="3084829" h="2059939">
                  <a:moveTo>
                    <a:pt x="461014" y="1887291"/>
                  </a:moveTo>
                  <a:lnTo>
                    <a:pt x="464445" y="1919877"/>
                  </a:lnTo>
                </a:path>
                <a:path w="3084829" h="2059939">
                  <a:moveTo>
                    <a:pt x="465380" y="1924532"/>
                  </a:moveTo>
                  <a:lnTo>
                    <a:pt x="468197" y="1950125"/>
                  </a:lnTo>
                </a:path>
                <a:path w="3084829" h="2059939">
                  <a:moveTo>
                    <a:pt x="468824" y="1957107"/>
                  </a:moveTo>
                  <a:lnTo>
                    <a:pt x="473190" y="1996666"/>
                  </a:lnTo>
                </a:path>
                <a:path w="3084829" h="2059939">
                  <a:moveTo>
                    <a:pt x="473190" y="2001321"/>
                  </a:moveTo>
                  <a:lnTo>
                    <a:pt x="477569" y="1943142"/>
                  </a:lnTo>
                </a:path>
                <a:path w="3084829" h="2059939">
                  <a:moveTo>
                    <a:pt x="477569" y="1938487"/>
                  </a:moveTo>
                  <a:lnTo>
                    <a:pt x="481000" y="2033906"/>
                  </a:lnTo>
                </a:path>
                <a:path w="3084829" h="2059939">
                  <a:moveTo>
                    <a:pt x="481000" y="2036233"/>
                  </a:moveTo>
                  <a:lnTo>
                    <a:pt x="484751" y="2036233"/>
                  </a:lnTo>
                </a:path>
                <a:path w="3084829" h="2059939">
                  <a:moveTo>
                    <a:pt x="485379" y="2036233"/>
                  </a:moveTo>
                  <a:lnTo>
                    <a:pt x="489745" y="1994348"/>
                  </a:lnTo>
                </a:path>
                <a:path w="3084829" h="2059939">
                  <a:moveTo>
                    <a:pt x="489745" y="1989693"/>
                  </a:moveTo>
                  <a:lnTo>
                    <a:pt x="493496" y="1938487"/>
                  </a:lnTo>
                </a:path>
                <a:path w="3084829" h="2059939">
                  <a:moveTo>
                    <a:pt x="493496" y="1931514"/>
                  </a:moveTo>
                  <a:lnTo>
                    <a:pt x="496927" y="1968745"/>
                  </a:lnTo>
                </a:path>
                <a:path w="3084829" h="2059939">
                  <a:moveTo>
                    <a:pt x="497554" y="1971073"/>
                  </a:moveTo>
                  <a:lnTo>
                    <a:pt x="501306" y="1938487"/>
                  </a:lnTo>
                </a:path>
                <a:path w="3084829" h="2059939">
                  <a:moveTo>
                    <a:pt x="501933" y="1931514"/>
                  </a:moveTo>
                  <a:lnTo>
                    <a:pt x="505684" y="1891946"/>
                  </a:lnTo>
                </a:path>
                <a:path w="3084829" h="2059939">
                  <a:moveTo>
                    <a:pt x="506299" y="1884964"/>
                  </a:moveTo>
                  <a:lnTo>
                    <a:pt x="509116" y="1852388"/>
                  </a:lnTo>
                </a:path>
                <a:path w="3084829" h="2059939">
                  <a:moveTo>
                    <a:pt x="510050" y="1847733"/>
                  </a:moveTo>
                  <a:lnTo>
                    <a:pt x="514109" y="1789555"/>
                  </a:lnTo>
                </a:path>
                <a:path w="3084829" h="2059939">
                  <a:moveTo>
                    <a:pt x="514109" y="1782572"/>
                  </a:moveTo>
                  <a:lnTo>
                    <a:pt x="518487" y="1710429"/>
                  </a:lnTo>
                </a:path>
                <a:path w="3084829" h="2059939">
                  <a:moveTo>
                    <a:pt x="518487" y="1705774"/>
                  </a:moveTo>
                  <a:lnTo>
                    <a:pt x="522226" y="1666215"/>
                  </a:lnTo>
                </a:path>
                <a:path w="3084829" h="2059939">
                  <a:moveTo>
                    <a:pt x="522226" y="1661560"/>
                  </a:moveTo>
                  <a:lnTo>
                    <a:pt x="526297" y="1589417"/>
                  </a:lnTo>
                </a:path>
                <a:path w="3084829" h="2059939">
                  <a:moveTo>
                    <a:pt x="526297" y="1582434"/>
                  </a:moveTo>
                  <a:lnTo>
                    <a:pt x="530663" y="1466078"/>
                  </a:lnTo>
                </a:path>
                <a:path w="3084829" h="2059939">
                  <a:moveTo>
                    <a:pt x="530663" y="1461423"/>
                  </a:moveTo>
                  <a:lnTo>
                    <a:pt x="534414" y="1375333"/>
                  </a:lnTo>
                </a:path>
                <a:path w="3084829" h="2059939">
                  <a:moveTo>
                    <a:pt x="534414" y="1370659"/>
                  </a:moveTo>
                  <a:lnTo>
                    <a:pt x="538780" y="1284522"/>
                  </a:lnTo>
                </a:path>
                <a:path w="3084829" h="2059939">
                  <a:moveTo>
                    <a:pt x="538780" y="1279943"/>
                  </a:moveTo>
                  <a:lnTo>
                    <a:pt x="542852" y="1226334"/>
                  </a:lnTo>
                </a:path>
                <a:path w="3084829" h="2059939">
                  <a:moveTo>
                    <a:pt x="542852" y="1221755"/>
                  </a:moveTo>
                  <a:lnTo>
                    <a:pt x="546590" y="1123980"/>
                  </a:lnTo>
                </a:path>
                <a:path w="3084829" h="2059939">
                  <a:moveTo>
                    <a:pt x="546590" y="1119306"/>
                  </a:moveTo>
                  <a:lnTo>
                    <a:pt x="550969" y="1007604"/>
                  </a:lnTo>
                </a:path>
                <a:path w="3084829" h="2059939">
                  <a:moveTo>
                    <a:pt x="550969" y="1000641"/>
                  </a:moveTo>
                  <a:lnTo>
                    <a:pt x="554400" y="930815"/>
                  </a:lnTo>
                </a:path>
                <a:path w="3084829" h="2059939">
                  <a:moveTo>
                    <a:pt x="554400" y="923852"/>
                  </a:moveTo>
                  <a:lnTo>
                    <a:pt x="558779" y="840099"/>
                  </a:lnTo>
                </a:path>
                <a:path w="3084829" h="2059939">
                  <a:moveTo>
                    <a:pt x="558779" y="833136"/>
                  </a:moveTo>
                  <a:lnTo>
                    <a:pt x="563145" y="737651"/>
                  </a:lnTo>
                </a:path>
                <a:path w="3084829" h="2059939">
                  <a:moveTo>
                    <a:pt x="563145" y="730687"/>
                  </a:moveTo>
                  <a:lnTo>
                    <a:pt x="566589" y="651609"/>
                  </a:lnTo>
                </a:path>
                <a:path w="3084829" h="2059939">
                  <a:moveTo>
                    <a:pt x="566589" y="646935"/>
                  </a:moveTo>
                  <a:lnTo>
                    <a:pt x="570954" y="574820"/>
                  </a:lnTo>
                </a:path>
                <a:path w="3084829" h="2059939">
                  <a:moveTo>
                    <a:pt x="570954" y="570146"/>
                  </a:moveTo>
                  <a:lnTo>
                    <a:pt x="575333" y="490972"/>
                  </a:lnTo>
                </a:path>
                <a:path w="3084829" h="2059939">
                  <a:moveTo>
                    <a:pt x="575333" y="486298"/>
                  </a:moveTo>
                  <a:lnTo>
                    <a:pt x="579072" y="479334"/>
                  </a:lnTo>
                </a:path>
                <a:path w="3084829" h="2059939">
                  <a:moveTo>
                    <a:pt x="579699" y="479334"/>
                  </a:moveTo>
                  <a:lnTo>
                    <a:pt x="583143" y="342068"/>
                  </a:lnTo>
                </a:path>
                <a:path w="3084829" h="2059939">
                  <a:moveTo>
                    <a:pt x="583143" y="337394"/>
                  </a:moveTo>
                  <a:lnTo>
                    <a:pt x="586881" y="309445"/>
                  </a:lnTo>
                </a:path>
                <a:path w="3084829" h="2059939">
                  <a:moveTo>
                    <a:pt x="587509" y="304866"/>
                  </a:moveTo>
                  <a:lnTo>
                    <a:pt x="591887" y="225692"/>
                  </a:lnTo>
                </a:path>
                <a:path w="3084829" h="2059939">
                  <a:moveTo>
                    <a:pt x="591887" y="221018"/>
                  </a:moveTo>
                  <a:lnTo>
                    <a:pt x="595626" y="174468"/>
                  </a:lnTo>
                </a:path>
                <a:path w="3084829" h="2059939">
                  <a:moveTo>
                    <a:pt x="595626" y="167504"/>
                  </a:moveTo>
                  <a:lnTo>
                    <a:pt x="599070" y="141940"/>
                  </a:lnTo>
                </a:path>
                <a:path w="3084829" h="2059939">
                  <a:moveTo>
                    <a:pt x="600005" y="137266"/>
                  </a:moveTo>
                  <a:lnTo>
                    <a:pt x="604063" y="425821"/>
                  </a:lnTo>
                </a:path>
                <a:path w="3084829" h="2059939">
                  <a:moveTo>
                    <a:pt x="604063" y="428205"/>
                  </a:moveTo>
                  <a:lnTo>
                    <a:pt x="607815" y="635297"/>
                  </a:lnTo>
                </a:path>
                <a:path w="3084829" h="2059939">
                  <a:moveTo>
                    <a:pt x="607815" y="639971"/>
                  </a:moveTo>
                  <a:lnTo>
                    <a:pt x="611246" y="639971"/>
                  </a:lnTo>
                </a:path>
                <a:path w="3084829" h="2059939">
                  <a:moveTo>
                    <a:pt x="612180" y="639971"/>
                  </a:moveTo>
                  <a:lnTo>
                    <a:pt x="615625" y="621275"/>
                  </a:lnTo>
                </a:path>
                <a:path w="3084829" h="2059939">
                  <a:moveTo>
                    <a:pt x="616252" y="621275"/>
                  </a:moveTo>
                  <a:lnTo>
                    <a:pt x="619990" y="728398"/>
                  </a:lnTo>
                </a:path>
                <a:path w="3084829" h="2059939">
                  <a:moveTo>
                    <a:pt x="619990" y="730687"/>
                  </a:moveTo>
                  <a:lnTo>
                    <a:pt x="624369" y="781912"/>
                  </a:lnTo>
                </a:path>
                <a:path w="3084829" h="2059939">
                  <a:moveTo>
                    <a:pt x="624369" y="788875"/>
                  </a:moveTo>
                  <a:lnTo>
                    <a:pt x="628428" y="828462"/>
                  </a:lnTo>
                </a:path>
                <a:path w="3084829" h="2059939">
                  <a:moveTo>
                    <a:pt x="628428" y="833136"/>
                  </a:moveTo>
                  <a:lnTo>
                    <a:pt x="632179" y="865664"/>
                  </a:lnTo>
                </a:path>
                <a:path w="3084829" h="2059939">
                  <a:moveTo>
                    <a:pt x="632806" y="872628"/>
                  </a:moveTo>
                  <a:lnTo>
                    <a:pt x="635610" y="898287"/>
                  </a:lnTo>
                </a:path>
                <a:path w="3084829" h="2059939">
                  <a:moveTo>
                    <a:pt x="636545" y="905251"/>
                  </a:moveTo>
                  <a:lnTo>
                    <a:pt x="639362" y="905251"/>
                  </a:lnTo>
                </a:path>
                <a:path w="3084829" h="2059939">
                  <a:moveTo>
                    <a:pt x="639989" y="905251"/>
                  </a:moveTo>
                  <a:lnTo>
                    <a:pt x="643727" y="884265"/>
                  </a:lnTo>
                </a:path>
                <a:path w="3084829" h="2059939">
                  <a:moveTo>
                    <a:pt x="644355" y="884265"/>
                  </a:moveTo>
                  <a:lnTo>
                    <a:pt x="647786" y="865664"/>
                  </a:lnTo>
                </a:path>
                <a:path w="3084829" h="2059939">
                  <a:moveTo>
                    <a:pt x="648733" y="858701"/>
                  </a:moveTo>
                  <a:lnTo>
                    <a:pt x="653099" y="814440"/>
                  </a:lnTo>
                </a:path>
                <a:path w="3084829" h="2059939">
                  <a:moveTo>
                    <a:pt x="653099" y="807476"/>
                  </a:moveTo>
                  <a:lnTo>
                    <a:pt x="656543" y="763311"/>
                  </a:lnTo>
                </a:path>
                <a:path w="3084829" h="2059939">
                  <a:moveTo>
                    <a:pt x="656543" y="756252"/>
                  </a:moveTo>
                  <a:lnTo>
                    <a:pt x="660909" y="821498"/>
                  </a:lnTo>
                </a:path>
                <a:path w="3084829" h="2059939">
                  <a:moveTo>
                    <a:pt x="660909" y="826077"/>
                  </a:moveTo>
                  <a:lnTo>
                    <a:pt x="665288" y="749288"/>
                  </a:lnTo>
                </a:path>
                <a:path w="3084829" h="2059939">
                  <a:moveTo>
                    <a:pt x="665288" y="742325"/>
                  </a:moveTo>
                  <a:lnTo>
                    <a:pt x="668092" y="767889"/>
                  </a:lnTo>
                </a:path>
                <a:path w="3084829" h="2059939">
                  <a:moveTo>
                    <a:pt x="668719" y="770274"/>
                  </a:moveTo>
                  <a:lnTo>
                    <a:pt x="672470" y="767889"/>
                  </a:lnTo>
                </a:path>
                <a:path w="3084829" h="2059939">
                  <a:moveTo>
                    <a:pt x="673098" y="767889"/>
                  </a:moveTo>
                  <a:lnTo>
                    <a:pt x="677464" y="826077"/>
                  </a:lnTo>
                </a:path>
                <a:path w="3084829" h="2059939">
                  <a:moveTo>
                    <a:pt x="677464" y="828462"/>
                  </a:moveTo>
                  <a:lnTo>
                    <a:pt x="681215" y="909925"/>
                  </a:lnTo>
                </a:path>
                <a:path w="3084829" h="2059939">
                  <a:moveTo>
                    <a:pt x="681215" y="912214"/>
                  </a:moveTo>
                  <a:lnTo>
                    <a:pt x="685581" y="970402"/>
                  </a:lnTo>
                </a:path>
                <a:path w="3084829" h="2059939">
                  <a:moveTo>
                    <a:pt x="685581" y="975076"/>
                  </a:moveTo>
                  <a:lnTo>
                    <a:pt x="689652" y="1058829"/>
                  </a:lnTo>
                </a:path>
                <a:path w="3084829" h="2059939">
                  <a:moveTo>
                    <a:pt x="689652" y="1061118"/>
                  </a:moveTo>
                  <a:lnTo>
                    <a:pt x="694018" y="1128654"/>
                  </a:lnTo>
                </a:path>
                <a:path w="3084829" h="2059939">
                  <a:moveTo>
                    <a:pt x="694018" y="1130944"/>
                  </a:moveTo>
                  <a:lnTo>
                    <a:pt x="697770" y="1186842"/>
                  </a:lnTo>
                </a:path>
                <a:path w="3084829" h="2059939">
                  <a:moveTo>
                    <a:pt x="697770" y="1189132"/>
                  </a:moveTo>
                  <a:lnTo>
                    <a:pt x="701828" y="1130944"/>
                  </a:lnTo>
                </a:path>
                <a:path w="3084829" h="2059939">
                  <a:moveTo>
                    <a:pt x="701828" y="1123980"/>
                  </a:moveTo>
                  <a:lnTo>
                    <a:pt x="706194" y="1233393"/>
                  </a:lnTo>
                </a:path>
                <a:path w="3084829" h="2059939">
                  <a:moveTo>
                    <a:pt x="706194" y="1235682"/>
                  </a:moveTo>
                  <a:lnTo>
                    <a:pt x="709945" y="1175205"/>
                  </a:lnTo>
                </a:path>
                <a:path w="3084829" h="2059939">
                  <a:moveTo>
                    <a:pt x="709945" y="1170531"/>
                  </a:moveTo>
                  <a:lnTo>
                    <a:pt x="713389" y="1207733"/>
                  </a:lnTo>
                </a:path>
                <a:path w="3084829" h="2059939">
                  <a:moveTo>
                    <a:pt x="714004" y="1214792"/>
                  </a:moveTo>
                  <a:lnTo>
                    <a:pt x="717755" y="1189132"/>
                  </a:lnTo>
                </a:path>
                <a:path w="3084829" h="2059939">
                  <a:moveTo>
                    <a:pt x="718383" y="1182168"/>
                  </a:moveTo>
                  <a:lnTo>
                    <a:pt x="721186" y="1156604"/>
                  </a:lnTo>
                </a:path>
                <a:path w="3084829" h="2059939">
                  <a:moveTo>
                    <a:pt x="722134" y="1149545"/>
                  </a:moveTo>
                  <a:lnTo>
                    <a:pt x="725565" y="1130944"/>
                  </a:lnTo>
                </a:path>
                <a:path w="3084829" h="2059939">
                  <a:moveTo>
                    <a:pt x="726500" y="1130944"/>
                  </a:moveTo>
                  <a:lnTo>
                    <a:pt x="729316" y="1117017"/>
                  </a:lnTo>
                </a:path>
                <a:path w="3084829" h="2059939">
                  <a:moveTo>
                    <a:pt x="729944" y="1117017"/>
                  </a:moveTo>
                  <a:lnTo>
                    <a:pt x="733375" y="1130944"/>
                  </a:lnTo>
                </a:path>
                <a:path w="3084829" h="2059939">
                  <a:moveTo>
                    <a:pt x="734310" y="1130944"/>
                  </a:moveTo>
                  <a:lnTo>
                    <a:pt x="737741" y="1156604"/>
                  </a:lnTo>
                </a:path>
                <a:path w="3084829" h="2059939">
                  <a:moveTo>
                    <a:pt x="738688" y="1163567"/>
                  </a:moveTo>
                  <a:lnTo>
                    <a:pt x="742120" y="1207733"/>
                  </a:lnTo>
                </a:path>
                <a:path w="3084829" h="2059939">
                  <a:moveTo>
                    <a:pt x="742120" y="1214792"/>
                  </a:moveTo>
                  <a:lnTo>
                    <a:pt x="746498" y="1270595"/>
                  </a:lnTo>
                </a:path>
                <a:path w="3084829" h="2059939">
                  <a:moveTo>
                    <a:pt x="746498" y="1272884"/>
                  </a:moveTo>
                  <a:lnTo>
                    <a:pt x="750864" y="1328783"/>
                  </a:lnTo>
                </a:path>
                <a:path w="3084829" h="2059939">
                  <a:moveTo>
                    <a:pt x="750864" y="1331072"/>
                  </a:moveTo>
                  <a:lnTo>
                    <a:pt x="753681" y="1356732"/>
                  </a:lnTo>
                </a:path>
                <a:path w="3084829" h="2059939">
                  <a:moveTo>
                    <a:pt x="754295" y="1363695"/>
                  </a:moveTo>
                  <a:lnTo>
                    <a:pt x="758674" y="1426558"/>
                  </a:lnTo>
                </a:path>
                <a:path w="3084829" h="2059939">
                  <a:moveTo>
                    <a:pt x="758674" y="1428847"/>
                  </a:moveTo>
                  <a:lnTo>
                    <a:pt x="762425" y="1452113"/>
                  </a:lnTo>
                </a:path>
                <a:path w="3084829" h="2059939">
                  <a:moveTo>
                    <a:pt x="763040" y="1454440"/>
                  </a:moveTo>
                  <a:lnTo>
                    <a:pt x="766791" y="1459095"/>
                  </a:lnTo>
                </a:path>
                <a:path w="3084829" h="2059939">
                  <a:moveTo>
                    <a:pt x="767419" y="1459095"/>
                  </a:moveTo>
                  <a:lnTo>
                    <a:pt x="770235" y="1454440"/>
                  </a:lnTo>
                </a:path>
                <a:path w="3084829" h="2059939">
                  <a:moveTo>
                    <a:pt x="771170" y="1454440"/>
                  </a:moveTo>
                  <a:lnTo>
                    <a:pt x="774601" y="1433521"/>
                  </a:lnTo>
                </a:path>
                <a:path w="3084829" h="2059939">
                  <a:moveTo>
                    <a:pt x="775229" y="1428847"/>
                  </a:moveTo>
                  <a:lnTo>
                    <a:pt x="779594" y="1382297"/>
                  </a:lnTo>
                </a:path>
                <a:path w="3084829" h="2059939">
                  <a:moveTo>
                    <a:pt x="779594" y="1375333"/>
                  </a:moveTo>
                  <a:lnTo>
                    <a:pt x="783346" y="1317145"/>
                  </a:lnTo>
                </a:path>
                <a:path w="3084829" h="2059939">
                  <a:moveTo>
                    <a:pt x="783346" y="1312471"/>
                  </a:moveTo>
                  <a:lnTo>
                    <a:pt x="786790" y="1272884"/>
                  </a:lnTo>
                </a:path>
                <a:path w="3084829" h="2059939">
                  <a:moveTo>
                    <a:pt x="787724" y="1265921"/>
                  </a:moveTo>
                  <a:lnTo>
                    <a:pt x="791783" y="1214792"/>
                  </a:lnTo>
                </a:path>
                <a:path w="3084829" h="2059939">
                  <a:moveTo>
                    <a:pt x="791783" y="1207733"/>
                  </a:moveTo>
                  <a:lnTo>
                    <a:pt x="795534" y="1163567"/>
                  </a:lnTo>
                </a:path>
                <a:path w="3084829" h="2059939">
                  <a:moveTo>
                    <a:pt x="795534" y="1156604"/>
                  </a:moveTo>
                  <a:lnTo>
                    <a:pt x="798966" y="1137907"/>
                  </a:lnTo>
                </a:path>
                <a:path w="3084829" h="2059939">
                  <a:moveTo>
                    <a:pt x="799900" y="1130944"/>
                  </a:moveTo>
                  <a:lnTo>
                    <a:pt x="803344" y="1117017"/>
                  </a:lnTo>
                </a:path>
                <a:path w="3084829" h="2059939">
                  <a:moveTo>
                    <a:pt x="803959" y="1117017"/>
                  </a:moveTo>
                  <a:lnTo>
                    <a:pt x="806775" y="1110053"/>
                  </a:lnTo>
                </a:path>
                <a:path w="3084829" h="2059939">
                  <a:moveTo>
                    <a:pt x="807710" y="1110053"/>
                  </a:moveTo>
                  <a:lnTo>
                    <a:pt x="811141" y="1110053"/>
                  </a:lnTo>
                </a:path>
                <a:path w="3084829" h="2059939">
                  <a:moveTo>
                    <a:pt x="812089" y="1110053"/>
                  </a:moveTo>
                  <a:lnTo>
                    <a:pt x="814893" y="1117017"/>
                  </a:lnTo>
                </a:path>
                <a:path w="3084829" h="2059939">
                  <a:moveTo>
                    <a:pt x="815520" y="1117017"/>
                  </a:moveTo>
                  <a:lnTo>
                    <a:pt x="819271" y="1123980"/>
                  </a:lnTo>
                </a:path>
                <a:path w="3084829" h="2059939">
                  <a:moveTo>
                    <a:pt x="819886" y="1123980"/>
                  </a:moveTo>
                  <a:lnTo>
                    <a:pt x="823330" y="1142581"/>
                  </a:lnTo>
                </a:path>
                <a:path w="3084829" h="2059939">
                  <a:moveTo>
                    <a:pt x="824265" y="1142581"/>
                  </a:moveTo>
                  <a:lnTo>
                    <a:pt x="827081" y="1110053"/>
                  </a:lnTo>
                </a:path>
                <a:path w="3084829" h="2059939">
                  <a:moveTo>
                    <a:pt x="827696" y="1105379"/>
                  </a:moveTo>
                  <a:lnTo>
                    <a:pt x="831447" y="1105379"/>
                  </a:lnTo>
                </a:path>
                <a:path w="3084829" h="2059939">
                  <a:moveTo>
                    <a:pt x="832074" y="1105379"/>
                  </a:moveTo>
                  <a:lnTo>
                    <a:pt x="835506" y="1084393"/>
                  </a:lnTo>
                </a:path>
                <a:path w="3084829" h="2059939">
                  <a:moveTo>
                    <a:pt x="836440" y="1079815"/>
                  </a:moveTo>
                  <a:lnTo>
                    <a:pt x="839884" y="1040228"/>
                  </a:lnTo>
                </a:path>
                <a:path w="3084829" h="2059939">
                  <a:moveTo>
                    <a:pt x="840819" y="1033264"/>
                  </a:moveTo>
                  <a:lnTo>
                    <a:pt x="843636" y="1035554"/>
                  </a:lnTo>
                </a:path>
                <a:path w="3084829" h="2059939">
                  <a:moveTo>
                    <a:pt x="844250" y="1035554"/>
                  </a:moveTo>
                  <a:lnTo>
                    <a:pt x="848629" y="935490"/>
                  </a:lnTo>
                </a:path>
                <a:path w="3084829" h="2059939">
                  <a:moveTo>
                    <a:pt x="848629" y="930815"/>
                  </a:moveTo>
                  <a:lnTo>
                    <a:pt x="852380" y="898287"/>
                  </a:lnTo>
                </a:path>
                <a:path w="3084829" h="2059939">
                  <a:moveTo>
                    <a:pt x="852995" y="893613"/>
                  </a:moveTo>
                  <a:lnTo>
                    <a:pt x="856746" y="847063"/>
                  </a:lnTo>
                </a:path>
                <a:path w="3084829" h="2059939">
                  <a:moveTo>
                    <a:pt x="856746" y="840100"/>
                  </a:moveTo>
                  <a:lnTo>
                    <a:pt x="861125" y="788875"/>
                  </a:lnTo>
                </a:path>
                <a:path w="3084829" h="2059939">
                  <a:moveTo>
                    <a:pt x="861125" y="781912"/>
                  </a:moveTo>
                  <a:lnTo>
                    <a:pt x="864556" y="821498"/>
                  </a:lnTo>
                </a:path>
                <a:path w="3084829" h="2059939">
                  <a:moveTo>
                    <a:pt x="865183" y="826077"/>
                  </a:moveTo>
                  <a:lnTo>
                    <a:pt x="868935" y="760926"/>
                  </a:lnTo>
                </a:path>
                <a:path w="3084829" h="2059939">
                  <a:moveTo>
                    <a:pt x="868935" y="756252"/>
                  </a:moveTo>
                  <a:lnTo>
                    <a:pt x="872366" y="737651"/>
                  </a:lnTo>
                </a:path>
                <a:path w="3084829" h="2059939">
                  <a:moveTo>
                    <a:pt x="873300" y="737651"/>
                  </a:moveTo>
                  <a:lnTo>
                    <a:pt x="876732" y="756252"/>
                  </a:lnTo>
                </a:path>
                <a:path w="3084829" h="2059939">
                  <a:moveTo>
                    <a:pt x="877359" y="756252"/>
                  </a:moveTo>
                  <a:lnTo>
                    <a:pt x="881110" y="749288"/>
                  </a:lnTo>
                </a:path>
                <a:path w="3084829" h="2059939">
                  <a:moveTo>
                    <a:pt x="881738" y="749288"/>
                  </a:moveTo>
                  <a:lnTo>
                    <a:pt x="885489" y="793549"/>
                  </a:lnTo>
                </a:path>
                <a:path w="3084829" h="2059939">
                  <a:moveTo>
                    <a:pt x="885489" y="795839"/>
                  </a:moveTo>
                  <a:lnTo>
                    <a:pt x="888920" y="807476"/>
                  </a:lnTo>
                </a:path>
                <a:path w="3084829" h="2059939">
                  <a:moveTo>
                    <a:pt x="889548" y="807476"/>
                  </a:moveTo>
                  <a:lnTo>
                    <a:pt x="893286" y="788875"/>
                  </a:lnTo>
                </a:path>
                <a:path w="3084829" h="2059939">
                  <a:moveTo>
                    <a:pt x="893913" y="788875"/>
                  </a:moveTo>
                  <a:lnTo>
                    <a:pt x="896730" y="802802"/>
                  </a:lnTo>
                </a:path>
                <a:path w="3084829" h="2059939">
                  <a:moveTo>
                    <a:pt x="897665" y="802802"/>
                  </a:moveTo>
                  <a:lnTo>
                    <a:pt x="900481" y="807476"/>
                  </a:lnTo>
                </a:path>
                <a:path w="3084829" h="2059939">
                  <a:moveTo>
                    <a:pt x="901096" y="807476"/>
                  </a:moveTo>
                  <a:lnTo>
                    <a:pt x="904847" y="795839"/>
                  </a:lnTo>
                </a:path>
                <a:path w="3084829" h="2059939">
                  <a:moveTo>
                    <a:pt x="905475" y="795839"/>
                  </a:moveTo>
                  <a:lnTo>
                    <a:pt x="908906" y="788875"/>
                  </a:lnTo>
                </a:path>
                <a:path w="3084829" h="2059939">
                  <a:moveTo>
                    <a:pt x="909841" y="788875"/>
                  </a:moveTo>
                  <a:lnTo>
                    <a:pt x="913285" y="777237"/>
                  </a:lnTo>
                </a:path>
                <a:path w="3084829" h="2059939">
                  <a:moveTo>
                    <a:pt x="914219" y="777237"/>
                  </a:moveTo>
                  <a:lnTo>
                    <a:pt x="917023" y="777237"/>
                  </a:lnTo>
                </a:path>
                <a:path w="3084829" h="2059939">
                  <a:moveTo>
                    <a:pt x="917650" y="777237"/>
                  </a:moveTo>
                  <a:lnTo>
                    <a:pt x="921094" y="763311"/>
                  </a:lnTo>
                </a:path>
                <a:path w="3084829" h="2059939">
                  <a:moveTo>
                    <a:pt x="922029" y="763311"/>
                  </a:moveTo>
                  <a:lnTo>
                    <a:pt x="925460" y="770274"/>
                  </a:lnTo>
                </a:path>
                <a:path w="3084829" h="2059939">
                  <a:moveTo>
                    <a:pt x="926395" y="770274"/>
                  </a:moveTo>
                  <a:lnTo>
                    <a:pt x="929212" y="788875"/>
                  </a:lnTo>
                </a:path>
                <a:path w="3084829" h="2059939">
                  <a:moveTo>
                    <a:pt x="929839" y="788875"/>
                  </a:moveTo>
                  <a:lnTo>
                    <a:pt x="933578" y="833136"/>
                  </a:lnTo>
                </a:path>
                <a:path w="3084829" h="2059939">
                  <a:moveTo>
                    <a:pt x="934205" y="835425"/>
                  </a:moveTo>
                  <a:lnTo>
                    <a:pt x="937956" y="854026"/>
                  </a:lnTo>
                </a:path>
                <a:path w="3084829" h="2059939">
                  <a:moveTo>
                    <a:pt x="938584" y="854026"/>
                  </a:moveTo>
                  <a:lnTo>
                    <a:pt x="942335" y="898287"/>
                  </a:lnTo>
                </a:path>
                <a:path w="3084829" h="2059939">
                  <a:moveTo>
                    <a:pt x="942335" y="905251"/>
                  </a:moveTo>
                  <a:lnTo>
                    <a:pt x="946701" y="975076"/>
                  </a:lnTo>
                </a:path>
                <a:path w="3084829" h="2059939">
                  <a:moveTo>
                    <a:pt x="946701" y="977366"/>
                  </a:moveTo>
                  <a:lnTo>
                    <a:pt x="950759" y="1044902"/>
                  </a:lnTo>
                </a:path>
                <a:path w="3084829" h="2059939">
                  <a:moveTo>
                    <a:pt x="950759" y="1047191"/>
                  </a:moveTo>
                  <a:lnTo>
                    <a:pt x="954511" y="1047191"/>
                  </a:lnTo>
                </a:path>
                <a:path w="3084829" h="2059939">
                  <a:moveTo>
                    <a:pt x="955138" y="1047191"/>
                  </a:moveTo>
                  <a:lnTo>
                    <a:pt x="958889" y="1098416"/>
                  </a:lnTo>
                </a:path>
                <a:path w="3084829" h="2059939">
                  <a:moveTo>
                    <a:pt x="958889" y="1105379"/>
                  </a:moveTo>
                  <a:lnTo>
                    <a:pt x="962321" y="1128654"/>
                  </a:lnTo>
                </a:path>
                <a:path w="3084829" h="2059939">
                  <a:moveTo>
                    <a:pt x="962948" y="1130944"/>
                  </a:moveTo>
                  <a:lnTo>
                    <a:pt x="966687" y="1091452"/>
                  </a:lnTo>
                </a:path>
                <a:path w="3084829" h="2059939">
                  <a:moveTo>
                    <a:pt x="967314" y="1086778"/>
                  </a:moveTo>
                  <a:lnTo>
                    <a:pt x="970131" y="1112343"/>
                  </a:lnTo>
                </a:path>
                <a:path w="3084829" h="2059939">
                  <a:moveTo>
                    <a:pt x="971065" y="1117017"/>
                  </a:moveTo>
                  <a:lnTo>
                    <a:pt x="974496" y="1123980"/>
                  </a:lnTo>
                </a:path>
                <a:path w="3084829" h="2059939">
                  <a:moveTo>
                    <a:pt x="975124" y="1123980"/>
                  </a:moveTo>
                  <a:lnTo>
                    <a:pt x="979502" y="1182168"/>
                  </a:lnTo>
                </a:path>
                <a:path w="3084829" h="2059939">
                  <a:moveTo>
                    <a:pt x="979502" y="1189132"/>
                  </a:moveTo>
                  <a:lnTo>
                    <a:pt x="982306" y="1168241"/>
                  </a:lnTo>
                </a:path>
                <a:path w="3084829" h="2059939">
                  <a:moveTo>
                    <a:pt x="983241" y="1163567"/>
                  </a:moveTo>
                  <a:lnTo>
                    <a:pt x="986685" y="1144966"/>
                  </a:lnTo>
                </a:path>
                <a:path w="3084829" h="2059939">
                  <a:moveTo>
                    <a:pt x="987620" y="1144966"/>
                  </a:moveTo>
                  <a:lnTo>
                    <a:pt x="991051" y="1163567"/>
                  </a:lnTo>
                </a:path>
                <a:path w="3084829" h="2059939">
                  <a:moveTo>
                    <a:pt x="991678" y="1163567"/>
                  </a:moveTo>
                  <a:lnTo>
                    <a:pt x="994495" y="1175205"/>
                  </a:lnTo>
                </a:path>
                <a:path w="3084829" h="2059939">
                  <a:moveTo>
                    <a:pt x="995430" y="1175205"/>
                  </a:moveTo>
                  <a:lnTo>
                    <a:pt x="998861" y="1203154"/>
                  </a:lnTo>
                </a:path>
                <a:path w="3084829" h="2059939">
                  <a:moveTo>
                    <a:pt x="999795" y="1207733"/>
                  </a:moveTo>
                  <a:lnTo>
                    <a:pt x="1002612" y="1226334"/>
                  </a:lnTo>
                </a:path>
                <a:path w="3084829" h="2059939">
                  <a:moveTo>
                    <a:pt x="1003240" y="1228719"/>
                  </a:moveTo>
                  <a:lnTo>
                    <a:pt x="1006978" y="1270595"/>
                  </a:lnTo>
                </a:path>
                <a:path w="3084829" h="2059939">
                  <a:moveTo>
                    <a:pt x="1007605" y="1272884"/>
                  </a:moveTo>
                  <a:lnTo>
                    <a:pt x="1011049" y="1310182"/>
                  </a:lnTo>
                </a:path>
                <a:path w="3084829" h="2059939">
                  <a:moveTo>
                    <a:pt x="1011984" y="1312471"/>
                  </a:moveTo>
                  <a:lnTo>
                    <a:pt x="1014788" y="1342710"/>
                  </a:lnTo>
                </a:path>
                <a:path w="3084829" h="2059939">
                  <a:moveTo>
                    <a:pt x="1015415" y="1345094"/>
                  </a:moveTo>
                  <a:lnTo>
                    <a:pt x="1019167" y="1338131"/>
                  </a:lnTo>
                </a:path>
                <a:path w="3084829" h="2059939">
                  <a:moveTo>
                    <a:pt x="1019794" y="1338131"/>
                  </a:moveTo>
                  <a:lnTo>
                    <a:pt x="1024160" y="1400898"/>
                  </a:lnTo>
                </a:path>
                <a:path w="3084829" h="2059939">
                  <a:moveTo>
                    <a:pt x="1024160" y="1403282"/>
                  </a:moveTo>
                  <a:lnTo>
                    <a:pt x="1027911" y="1414920"/>
                  </a:lnTo>
                </a:path>
                <a:path w="3084829" h="2059939">
                  <a:moveTo>
                    <a:pt x="1028539" y="1414920"/>
                  </a:moveTo>
                  <a:lnTo>
                    <a:pt x="1031342" y="1403282"/>
                  </a:lnTo>
                </a:path>
                <a:path w="3084829" h="2059939">
                  <a:moveTo>
                    <a:pt x="1032277" y="1403282"/>
                  </a:moveTo>
                  <a:lnTo>
                    <a:pt x="1035721" y="1400898"/>
                  </a:lnTo>
                </a:path>
                <a:path w="3084829" h="2059939">
                  <a:moveTo>
                    <a:pt x="1036348" y="1400898"/>
                  </a:moveTo>
                  <a:lnTo>
                    <a:pt x="1040087" y="1375333"/>
                  </a:lnTo>
                </a:path>
                <a:path w="3084829" h="2059939">
                  <a:moveTo>
                    <a:pt x="1040714" y="1368370"/>
                  </a:moveTo>
                  <a:lnTo>
                    <a:pt x="1043531" y="1342710"/>
                  </a:lnTo>
                </a:path>
                <a:path w="3084829" h="2059939">
                  <a:moveTo>
                    <a:pt x="1044466" y="1338131"/>
                  </a:moveTo>
                  <a:lnTo>
                    <a:pt x="1048831" y="1291581"/>
                  </a:lnTo>
                </a:path>
                <a:path w="3084829" h="2059939">
                  <a:moveTo>
                    <a:pt x="1048831" y="1284522"/>
                  </a:moveTo>
                  <a:lnTo>
                    <a:pt x="1052276" y="1258957"/>
                  </a:lnTo>
                </a:path>
                <a:path w="3084829" h="2059939">
                  <a:moveTo>
                    <a:pt x="1052903" y="1254283"/>
                  </a:moveTo>
                  <a:lnTo>
                    <a:pt x="1055707" y="1226334"/>
                  </a:lnTo>
                </a:path>
                <a:path w="3084829" h="2059939">
                  <a:moveTo>
                    <a:pt x="1056641" y="1221755"/>
                  </a:moveTo>
                  <a:lnTo>
                    <a:pt x="1060085" y="1189132"/>
                  </a:lnTo>
                </a:path>
                <a:path w="3084829" h="2059939">
                  <a:moveTo>
                    <a:pt x="1061020" y="1182168"/>
                  </a:moveTo>
                  <a:lnTo>
                    <a:pt x="1064451" y="1163567"/>
                  </a:lnTo>
                </a:path>
                <a:path w="3084829" h="2059939">
                  <a:moveTo>
                    <a:pt x="1065079" y="1156604"/>
                  </a:moveTo>
                  <a:lnTo>
                    <a:pt x="1067895" y="1142581"/>
                  </a:lnTo>
                </a:path>
                <a:path w="3084829" h="2059939">
                  <a:moveTo>
                    <a:pt x="1068830" y="1137907"/>
                  </a:moveTo>
                  <a:lnTo>
                    <a:pt x="1072261" y="1130944"/>
                  </a:lnTo>
                </a:path>
                <a:path w="3084829" h="2059939">
                  <a:moveTo>
                    <a:pt x="1073196" y="1130944"/>
                  </a:moveTo>
                  <a:lnTo>
                    <a:pt x="1076640" y="1110053"/>
                  </a:lnTo>
                </a:path>
                <a:path w="3084829" h="2059939">
                  <a:moveTo>
                    <a:pt x="1077254" y="1105379"/>
                  </a:moveTo>
                  <a:lnTo>
                    <a:pt x="1081006" y="1105379"/>
                  </a:lnTo>
                </a:path>
                <a:path w="3084829" h="2059939">
                  <a:moveTo>
                    <a:pt x="1081633" y="1105379"/>
                  </a:moveTo>
                  <a:lnTo>
                    <a:pt x="1085384" y="1058829"/>
                  </a:lnTo>
                </a:path>
                <a:path w="3084829" h="2059939">
                  <a:moveTo>
                    <a:pt x="1085384" y="1054155"/>
                  </a:moveTo>
                  <a:lnTo>
                    <a:pt x="1088188" y="1086778"/>
                  </a:lnTo>
                </a:path>
                <a:path w="3084829" h="2059939">
                  <a:moveTo>
                    <a:pt x="1088816" y="1091452"/>
                  </a:moveTo>
                  <a:lnTo>
                    <a:pt x="1092567" y="1058829"/>
                  </a:lnTo>
                </a:path>
                <a:path w="3084829" h="2059939">
                  <a:moveTo>
                    <a:pt x="1093194" y="1054155"/>
                  </a:moveTo>
                  <a:lnTo>
                    <a:pt x="1096626" y="1061118"/>
                  </a:lnTo>
                </a:path>
                <a:path w="3084829" h="2059939">
                  <a:moveTo>
                    <a:pt x="1097560" y="1061118"/>
                  </a:moveTo>
                  <a:lnTo>
                    <a:pt x="1101004" y="1040228"/>
                  </a:lnTo>
                </a:path>
                <a:path w="3084829" h="2059939">
                  <a:moveTo>
                    <a:pt x="1101939" y="1033264"/>
                  </a:moveTo>
                  <a:lnTo>
                    <a:pt x="1105370" y="995967"/>
                  </a:lnTo>
                </a:path>
                <a:path w="3084829" h="2059939">
                  <a:moveTo>
                    <a:pt x="1105370" y="989003"/>
                  </a:moveTo>
                  <a:lnTo>
                    <a:pt x="1109749" y="942453"/>
                  </a:lnTo>
                </a:path>
                <a:path w="3084829" h="2059939">
                  <a:moveTo>
                    <a:pt x="1109749" y="937779"/>
                  </a:moveTo>
                  <a:lnTo>
                    <a:pt x="1113487" y="930815"/>
                  </a:lnTo>
                </a:path>
                <a:path w="3084829" h="2059939">
                  <a:moveTo>
                    <a:pt x="1114115" y="930815"/>
                  </a:moveTo>
                  <a:lnTo>
                    <a:pt x="1117866" y="884265"/>
                  </a:lnTo>
                </a:path>
                <a:path w="3084829" h="2059939">
                  <a:moveTo>
                    <a:pt x="1117866" y="879591"/>
                  </a:moveTo>
                  <a:lnTo>
                    <a:pt x="1121297" y="854027"/>
                  </a:lnTo>
                </a:path>
                <a:path w="3084829" h="2059939">
                  <a:moveTo>
                    <a:pt x="1121924" y="847063"/>
                  </a:moveTo>
                  <a:lnTo>
                    <a:pt x="1125676" y="826077"/>
                  </a:lnTo>
                </a:path>
                <a:path w="3084829" h="2059939">
                  <a:moveTo>
                    <a:pt x="1126303" y="821498"/>
                  </a:moveTo>
                  <a:lnTo>
                    <a:pt x="1129107" y="802802"/>
                  </a:lnTo>
                </a:path>
                <a:path w="3084829" h="2059939">
                  <a:moveTo>
                    <a:pt x="1130042" y="802802"/>
                  </a:moveTo>
                  <a:lnTo>
                    <a:pt x="1133486" y="795839"/>
                  </a:lnTo>
                </a:path>
                <a:path w="3084829" h="2059939">
                  <a:moveTo>
                    <a:pt x="1134420" y="795839"/>
                  </a:moveTo>
                  <a:lnTo>
                    <a:pt x="1137852" y="767889"/>
                  </a:lnTo>
                </a:path>
                <a:path w="3084829" h="2059939">
                  <a:moveTo>
                    <a:pt x="1138479" y="763311"/>
                  </a:moveTo>
                  <a:lnTo>
                    <a:pt x="1142230" y="756252"/>
                  </a:lnTo>
                </a:path>
                <a:path w="3084829" h="2059939">
                  <a:moveTo>
                    <a:pt x="1142858" y="756252"/>
                  </a:moveTo>
                  <a:lnTo>
                    <a:pt x="1145661" y="763311"/>
                  </a:lnTo>
                </a:path>
                <a:path w="3084829" h="2059939">
                  <a:moveTo>
                    <a:pt x="1146596" y="763311"/>
                  </a:moveTo>
                  <a:lnTo>
                    <a:pt x="1150040" y="770274"/>
                  </a:lnTo>
                </a:path>
                <a:path w="3084829" h="2059939">
                  <a:moveTo>
                    <a:pt x="1150655" y="770274"/>
                  </a:moveTo>
                  <a:lnTo>
                    <a:pt x="1154406" y="770274"/>
                  </a:lnTo>
                </a:path>
                <a:path w="3084829" h="2059939">
                  <a:moveTo>
                    <a:pt x="1155033" y="770274"/>
                  </a:moveTo>
                  <a:lnTo>
                    <a:pt x="1157850" y="777238"/>
                  </a:lnTo>
                </a:path>
                <a:path w="3084829" h="2059939">
                  <a:moveTo>
                    <a:pt x="1158785" y="777238"/>
                  </a:moveTo>
                  <a:lnTo>
                    <a:pt x="1162216" y="795839"/>
                  </a:lnTo>
                </a:path>
                <a:path w="3084829" h="2059939">
                  <a:moveTo>
                    <a:pt x="1162843" y="795839"/>
                  </a:moveTo>
                  <a:lnTo>
                    <a:pt x="1166595" y="795839"/>
                  </a:lnTo>
                </a:path>
                <a:path w="3084829" h="2059939">
                  <a:moveTo>
                    <a:pt x="1167209" y="795839"/>
                  </a:moveTo>
                  <a:lnTo>
                    <a:pt x="1170026" y="788875"/>
                  </a:lnTo>
                </a:path>
                <a:path w="3084829" h="2059939">
                  <a:moveTo>
                    <a:pt x="1170960" y="788875"/>
                  </a:moveTo>
                  <a:lnTo>
                    <a:pt x="1174392" y="795839"/>
                  </a:lnTo>
                </a:path>
                <a:path w="3084829" h="2059939">
                  <a:moveTo>
                    <a:pt x="1175339" y="795839"/>
                  </a:moveTo>
                  <a:lnTo>
                    <a:pt x="1178143" y="814440"/>
                  </a:lnTo>
                </a:path>
                <a:path w="3084829" h="2059939">
                  <a:moveTo>
                    <a:pt x="1178770" y="821499"/>
                  </a:moveTo>
                  <a:lnTo>
                    <a:pt x="1182202" y="814440"/>
                  </a:lnTo>
                </a:path>
                <a:path w="3084829" h="2059939">
                  <a:moveTo>
                    <a:pt x="1183149" y="814440"/>
                  </a:moveTo>
                  <a:lnTo>
                    <a:pt x="1186580" y="828462"/>
                  </a:lnTo>
                </a:path>
                <a:path w="3084829" h="2059939">
                  <a:moveTo>
                    <a:pt x="1187515" y="828462"/>
                  </a:moveTo>
                  <a:lnTo>
                    <a:pt x="1190332" y="840100"/>
                  </a:lnTo>
                </a:path>
                <a:path w="3084829" h="2059939">
                  <a:moveTo>
                    <a:pt x="1190946" y="840100"/>
                  </a:moveTo>
                  <a:lnTo>
                    <a:pt x="1194697" y="865664"/>
                  </a:lnTo>
                </a:path>
                <a:path w="3084829" h="2059939">
                  <a:moveTo>
                    <a:pt x="1195325" y="872628"/>
                  </a:moveTo>
                  <a:lnTo>
                    <a:pt x="1199076" y="891229"/>
                  </a:lnTo>
                </a:path>
                <a:path w="3084829" h="2059939">
                  <a:moveTo>
                    <a:pt x="1199703" y="893613"/>
                  </a:moveTo>
                  <a:lnTo>
                    <a:pt x="1202507" y="916889"/>
                  </a:lnTo>
                </a:path>
                <a:path w="3084829" h="2059939">
                  <a:moveTo>
                    <a:pt x="1203442" y="919178"/>
                  </a:moveTo>
                  <a:lnTo>
                    <a:pt x="1206886" y="954091"/>
                  </a:lnTo>
                </a:path>
                <a:path w="3084829" h="2059939">
                  <a:moveTo>
                    <a:pt x="1207501" y="956475"/>
                  </a:moveTo>
                  <a:lnTo>
                    <a:pt x="1211879" y="1019242"/>
                  </a:lnTo>
                </a:path>
                <a:path w="3084829" h="2059939">
                  <a:moveTo>
                    <a:pt x="1211879" y="1021627"/>
                  </a:moveTo>
                  <a:lnTo>
                    <a:pt x="1215631" y="1035554"/>
                  </a:lnTo>
                </a:path>
                <a:path w="3084829" h="2059939">
                  <a:moveTo>
                    <a:pt x="1216245" y="1035554"/>
                  </a:moveTo>
                  <a:lnTo>
                    <a:pt x="1219062" y="1054155"/>
                  </a:lnTo>
                </a:path>
                <a:path w="3084829" h="2059939">
                  <a:moveTo>
                    <a:pt x="1219996" y="1054155"/>
                  </a:moveTo>
                  <a:lnTo>
                    <a:pt x="1223441" y="1079815"/>
                  </a:lnTo>
                </a:path>
                <a:path w="3084829" h="2059939">
                  <a:moveTo>
                    <a:pt x="1224055" y="1084393"/>
                  </a:moveTo>
                  <a:lnTo>
                    <a:pt x="1227806" y="1112343"/>
                  </a:lnTo>
                </a:path>
                <a:path w="3084829" h="2059939">
                  <a:moveTo>
                    <a:pt x="1228434" y="1117017"/>
                  </a:moveTo>
                  <a:lnTo>
                    <a:pt x="1231238" y="1137907"/>
                  </a:lnTo>
                </a:path>
                <a:path w="3084829" h="2059939">
                  <a:moveTo>
                    <a:pt x="1232185" y="1137907"/>
                  </a:moveTo>
                  <a:lnTo>
                    <a:pt x="1235616" y="1142581"/>
                  </a:lnTo>
                </a:path>
                <a:path w="3084829" h="2059939">
                  <a:moveTo>
                    <a:pt x="1236551" y="1142581"/>
                  </a:moveTo>
                  <a:lnTo>
                    <a:pt x="1239995" y="1168241"/>
                  </a:lnTo>
                </a:path>
                <a:path w="3084829" h="2059939">
                  <a:moveTo>
                    <a:pt x="1240610" y="1170531"/>
                  </a:moveTo>
                  <a:lnTo>
                    <a:pt x="1244361" y="1117017"/>
                  </a:lnTo>
                </a:path>
                <a:path w="3084829" h="2059939">
                  <a:moveTo>
                    <a:pt x="1244361" y="1112343"/>
                  </a:moveTo>
                  <a:lnTo>
                    <a:pt x="1247792" y="1154219"/>
                  </a:lnTo>
                </a:path>
                <a:path w="3084829" h="2059939">
                  <a:moveTo>
                    <a:pt x="1248740" y="1156604"/>
                  </a:moveTo>
                  <a:lnTo>
                    <a:pt x="1252171" y="1186842"/>
                  </a:lnTo>
                </a:path>
                <a:path w="3084829" h="2059939">
                  <a:moveTo>
                    <a:pt x="1252798" y="1189132"/>
                  </a:moveTo>
                  <a:lnTo>
                    <a:pt x="1255602" y="1207733"/>
                  </a:lnTo>
                </a:path>
                <a:path w="3084829" h="2059939">
                  <a:moveTo>
                    <a:pt x="1256549" y="1214792"/>
                  </a:moveTo>
                  <a:lnTo>
                    <a:pt x="1259981" y="1233393"/>
                  </a:lnTo>
                </a:path>
                <a:path w="3084829" h="2059939">
                  <a:moveTo>
                    <a:pt x="1260915" y="1235682"/>
                  </a:moveTo>
                  <a:lnTo>
                    <a:pt x="1263732" y="1254283"/>
                  </a:lnTo>
                </a:path>
                <a:path w="3084829" h="2059939">
                  <a:moveTo>
                    <a:pt x="1264347" y="1254283"/>
                  </a:moveTo>
                  <a:lnTo>
                    <a:pt x="1268098" y="1272884"/>
                  </a:lnTo>
                </a:path>
                <a:path w="3084829" h="2059939">
                  <a:moveTo>
                    <a:pt x="1268725" y="1279943"/>
                  </a:moveTo>
                  <a:lnTo>
                    <a:pt x="1272169" y="1298544"/>
                  </a:lnTo>
                </a:path>
                <a:path w="3084829" h="2059939">
                  <a:moveTo>
                    <a:pt x="1273066" y="1305508"/>
                  </a:moveTo>
                  <a:lnTo>
                    <a:pt x="1275882" y="1317145"/>
                  </a:lnTo>
                </a:path>
                <a:path w="3084829" h="2059939">
                  <a:moveTo>
                    <a:pt x="1276522" y="1317145"/>
                  </a:moveTo>
                  <a:lnTo>
                    <a:pt x="1280235" y="1319435"/>
                  </a:lnTo>
                </a:path>
                <a:path w="3084829" h="2059939">
                  <a:moveTo>
                    <a:pt x="1280875" y="1319435"/>
                  </a:moveTo>
                  <a:lnTo>
                    <a:pt x="1284716" y="1342710"/>
                  </a:lnTo>
                </a:path>
                <a:path w="3084829" h="2059939">
                  <a:moveTo>
                    <a:pt x="1285229" y="1345094"/>
                  </a:moveTo>
                  <a:lnTo>
                    <a:pt x="1288685" y="1363696"/>
                  </a:lnTo>
                </a:path>
                <a:path w="3084829" h="2059939">
                  <a:moveTo>
                    <a:pt x="1289710" y="1368370"/>
                  </a:moveTo>
                  <a:lnTo>
                    <a:pt x="1292398" y="1349673"/>
                  </a:lnTo>
                </a:path>
                <a:path w="3084829" h="2059939">
                  <a:moveTo>
                    <a:pt x="1293038" y="1345094"/>
                  </a:moveTo>
                  <a:lnTo>
                    <a:pt x="1296879" y="1338131"/>
                  </a:lnTo>
                </a:path>
                <a:path w="3084829" h="2059939">
                  <a:moveTo>
                    <a:pt x="1297520" y="1338131"/>
                  </a:moveTo>
                  <a:lnTo>
                    <a:pt x="1301232" y="1331072"/>
                  </a:lnTo>
                </a:path>
                <a:path w="3084829" h="2059939">
                  <a:moveTo>
                    <a:pt x="1301873" y="1331072"/>
                  </a:moveTo>
                  <a:lnTo>
                    <a:pt x="1304689" y="1317145"/>
                  </a:lnTo>
                </a:path>
                <a:path w="3084829" h="2059939">
                  <a:moveTo>
                    <a:pt x="1305586" y="1310182"/>
                  </a:moveTo>
                  <a:lnTo>
                    <a:pt x="1309042" y="1279943"/>
                  </a:lnTo>
                </a:path>
                <a:path w="3084829" h="2059939">
                  <a:moveTo>
                    <a:pt x="1309939" y="1272884"/>
                  </a:moveTo>
                  <a:lnTo>
                    <a:pt x="1313395" y="1258957"/>
                  </a:lnTo>
                </a:path>
                <a:path w="3084829" h="2059939">
                  <a:moveTo>
                    <a:pt x="1314036" y="1254283"/>
                  </a:moveTo>
                  <a:lnTo>
                    <a:pt x="1316852" y="1226334"/>
                  </a:lnTo>
                </a:path>
                <a:path w="3084829" h="2059939">
                  <a:moveTo>
                    <a:pt x="1317748" y="1221755"/>
                  </a:moveTo>
                  <a:lnTo>
                    <a:pt x="1321205" y="1207733"/>
                  </a:lnTo>
                </a:path>
                <a:path w="3084829" h="2059939">
                  <a:moveTo>
                    <a:pt x="1322102" y="1207733"/>
                  </a:moveTo>
                  <a:lnTo>
                    <a:pt x="1325558" y="1182168"/>
                  </a:lnTo>
                </a:path>
                <a:path w="3084829" h="2059939">
                  <a:moveTo>
                    <a:pt x="1326199" y="1175205"/>
                  </a:moveTo>
                  <a:lnTo>
                    <a:pt x="1329911" y="1156604"/>
                  </a:lnTo>
                </a:path>
                <a:path w="3084829" h="2059939">
                  <a:moveTo>
                    <a:pt x="1330552" y="1156604"/>
                  </a:moveTo>
                  <a:lnTo>
                    <a:pt x="1333368" y="1149545"/>
                  </a:lnTo>
                </a:path>
                <a:path w="3084829" h="2059939">
                  <a:moveTo>
                    <a:pt x="1334264" y="1149545"/>
                  </a:moveTo>
                  <a:lnTo>
                    <a:pt x="1337721" y="1130944"/>
                  </a:lnTo>
                </a:path>
                <a:path w="3084829" h="2059939">
                  <a:moveTo>
                    <a:pt x="1338361" y="1123980"/>
                  </a:moveTo>
                  <a:lnTo>
                    <a:pt x="1342074" y="1091452"/>
                  </a:lnTo>
                </a:path>
                <a:path w="3084829" h="2059939">
                  <a:moveTo>
                    <a:pt x="1342715" y="1086778"/>
                  </a:moveTo>
                  <a:lnTo>
                    <a:pt x="1345531" y="1072756"/>
                  </a:lnTo>
                </a:path>
                <a:path w="3084829" h="2059939">
                  <a:moveTo>
                    <a:pt x="1346555" y="1065792"/>
                  </a:moveTo>
                  <a:lnTo>
                    <a:pt x="1349244" y="1084393"/>
                  </a:lnTo>
                </a:path>
                <a:path w="3084829" h="2059939">
                  <a:moveTo>
                    <a:pt x="1349884" y="1086778"/>
                  </a:moveTo>
                  <a:lnTo>
                    <a:pt x="1353725" y="1058829"/>
                  </a:lnTo>
                </a:path>
                <a:path w="3084829" h="2059939">
                  <a:moveTo>
                    <a:pt x="1354365" y="1054155"/>
                  </a:moveTo>
                  <a:lnTo>
                    <a:pt x="1357694" y="1047191"/>
                  </a:lnTo>
                </a:path>
                <a:path w="3084829" h="2059939">
                  <a:moveTo>
                    <a:pt x="1358718" y="1047191"/>
                  </a:moveTo>
                  <a:lnTo>
                    <a:pt x="1362175" y="1007605"/>
                  </a:lnTo>
                </a:path>
                <a:path w="3084829" h="2059939">
                  <a:moveTo>
                    <a:pt x="1363071" y="1000641"/>
                  </a:moveTo>
                  <a:lnTo>
                    <a:pt x="1365888" y="989003"/>
                  </a:lnTo>
                </a:path>
                <a:path w="3084829" h="2059939">
                  <a:moveTo>
                    <a:pt x="1366528" y="989003"/>
                  </a:moveTo>
                  <a:lnTo>
                    <a:pt x="1370241" y="963439"/>
                  </a:lnTo>
                </a:path>
                <a:path w="3084829" h="2059939">
                  <a:moveTo>
                    <a:pt x="1370881" y="956475"/>
                  </a:moveTo>
                  <a:lnTo>
                    <a:pt x="1374338" y="930816"/>
                  </a:lnTo>
                </a:path>
                <a:path w="3084829" h="2059939">
                  <a:moveTo>
                    <a:pt x="1375234" y="923852"/>
                  </a:moveTo>
                  <a:lnTo>
                    <a:pt x="1378051" y="898288"/>
                  </a:lnTo>
                </a:path>
                <a:path w="3084829" h="2059939">
                  <a:moveTo>
                    <a:pt x="1378691" y="893613"/>
                  </a:moveTo>
                  <a:lnTo>
                    <a:pt x="1382404" y="898288"/>
                  </a:lnTo>
                </a:path>
                <a:path w="3084829" h="2059939">
                  <a:moveTo>
                    <a:pt x="1383044" y="898288"/>
                  </a:moveTo>
                  <a:lnTo>
                    <a:pt x="1387397" y="858701"/>
                  </a:lnTo>
                </a:path>
                <a:path w="3084829" h="2059939">
                  <a:moveTo>
                    <a:pt x="1387397" y="854027"/>
                  </a:moveTo>
                  <a:lnTo>
                    <a:pt x="1391110" y="814440"/>
                  </a:lnTo>
                </a:path>
                <a:path w="3084829" h="2059939">
                  <a:moveTo>
                    <a:pt x="1391110" y="807476"/>
                  </a:moveTo>
                  <a:lnTo>
                    <a:pt x="1394567" y="800513"/>
                  </a:lnTo>
                </a:path>
                <a:path w="3084829" h="2059939">
                  <a:moveTo>
                    <a:pt x="1395591" y="800513"/>
                  </a:moveTo>
                  <a:lnTo>
                    <a:pt x="1398920" y="788875"/>
                  </a:lnTo>
                </a:path>
                <a:path w="3084829" h="2059939">
                  <a:moveTo>
                    <a:pt x="1399560" y="788875"/>
                  </a:moveTo>
                  <a:lnTo>
                    <a:pt x="1403401" y="770274"/>
                  </a:lnTo>
                </a:path>
                <a:path w="3084829" h="2059939">
                  <a:moveTo>
                    <a:pt x="1403913" y="770274"/>
                  </a:moveTo>
                  <a:lnTo>
                    <a:pt x="1406730" y="763311"/>
                  </a:lnTo>
                </a:path>
                <a:path w="3084829" h="2059939">
                  <a:moveTo>
                    <a:pt x="1407754" y="763311"/>
                  </a:moveTo>
                  <a:lnTo>
                    <a:pt x="1411211" y="770274"/>
                  </a:lnTo>
                </a:path>
                <a:path w="3084829" h="2059939">
                  <a:moveTo>
                    <a:pt x="1411723" y="770274"/>
                  </a:moveTo>
                  <a:lnTo>
                    <a:pt x="1415564" y="770274"/>
                  </a:lnTo>
                </a:path>
                <a:path w="3084829" h="2059939">
                  <a:moveTo>
                    <a:pt x="1416204" y="770274"/>
                  </a:moveTo>
                  <a:lnTo>
                    <a:pt x="1419021" y="770274"/>
                  </a:lnTo>
                </a:path>
                <a:path w="3084829" h="2059939">
                  <a:moveTo>
                    <a:pt x="1419917" y="770274"/>
                  </a:moveTo>
                  <a:lnTo>
                    <a:pt x="1423374" y="781912"/>
                  </a:lnTo>
                </a:path>
                <a:path w="3084829" h="2059939">
                  <a:moveTo>
                    <a:pt x="1424270" y="781912"/>
                  </a:moveTo>
                  <a:lnTo>
                    <a:pt x="1427727" y="788875"/>
                  </a:lnTo>
                </a:path>
                <a:path w="3084829" h="2059939">
                  <a:moveTo>
                    <a:pt x="1428367" y="788875"/>
                  </a:moveTo>
                  <a:lnTo>
                    <a:pt x="1431184" y="788875"/>
                  </a:lnTo>
                </a:path>
                <a:path w="3084829" h="2059939">
                  <a:moveTo>
                    <a:pt x="1432080" y="788875"/>
                  </a:moveTo>
                  <a:lnTo>
                    <a:pt x="1435537" y="795839"/>
                  </a:lnTo>
                </a:path>
                <a:path w="3084829" h="2059939">
                  <a:moveTo>
                    <a:pt x="1436433" y="795839"/>
                  </a:moveTo>
                  <a:lnTo>
                    <a:pt x="1439250" y="807476"/>
                  </a:lnTo>
                </a:path>
                <a:path w="3084829" h="2059939">
                  <a:moveTo>
                    <a:pt x="1439890" y="807476"/>
                  </a:moveTo>
                  <a:lnTo>
                    <a:pt x="1443347" y="826077"/>
                  </a:lnTo>
                </a:path>
                <a:path w="3084829" h="2059939">
                  <a:moveTo>
                    <a:pt x="1444243" y="828462"/>
                  </a:moveTo>
                  <a:lnTo>
                    <a:pt x="1447700" y="840100"/>
                  </a:lnTo>
                </a:path>
                <a:path w="3084829" h="2059939">
                  <a:moveTo>
                    <a:pt x="1448596" y="840100"/>
                  </a:moveTo>
                  <a:lnTo>
                    <a:pt x="1451413" y="847063"/>
                  </a:lnTo>
                </a:path>
                <a:path w="3084829" h="2059939">
                  <a:moveTo>
                    <a:pt x="1452053" y="847063"/>
                  </a:moveTo>
                  <a:lnTo>
                    <a:pt x="1455766" y="870338"/>
                  </a:lnTo>
                </a:path>
                <a:path w="3084829" h="2059939">
                  <a:moveTo>
                    <a:pt x="1456406" y="872628"/>
                  </a:moveTo>
                  <a:lnTo>
                    <a:pt x="1459863" y="909925"/>
                  </a:lnTo>
                </a:path>
                <a:path w="3084829" h="2059939">
                  <a:moveTo>
                    <a:pt x="1460759" y="912214"/>
                  </a:moveTo>
                  <a:lnTo>
                    <a:pt x="1463576" y="916889"/>
                  </a:lnTo>
                </a:path>
                <a:path w="3084829" h="2059939">
                  <a:moveTo>
                    <a:pt x="1464216" y="916889"/>
                  </a:moveTo>
                  <a:lnTo>
                    <a:pt x="1468057" y="937779"/>
                  </a:lnTo>
                </a:path>
                <a:path w="3084829" h="2059939">
                  <a:moveTo>
                    <a:pt x="1468569" y="937779"/>
                  </a:moveTo>
                  <a:lnTo>
                    <a:pt x="1473050" y="1051866"/>
                  </a:lnTo>
                </a:path>
                <a:path w="3084829" h="2059939">
                  <a:moveTo>
                    <a:pt x="1473050" y="1054155"/>
                  </a:moveTo>
                  <a:lnTo>
                    <a:pt x="1476763" y="1026206"/>
                  </a:lnTo>
                </a:path>
                <a:path w="3084829" h="2059939">
                  <a:moveTo>
                    <a:pt x="1477403" y="1021627"/>
                  </a:moveTo>
                  <a:lnTo>
                    <a:pt x="1481116" y="1058829"/>
                  </a:lnTo>
                </a:path>
                <a:path w="3084829" h="2059939">
                  <a:moveTo>
                    <a:pt x="1481116" y="1061118"/>
                  </a:moveTo>
                  <a:lnTo>
                    <a:pt x="1485213" y="1000641"/>
                  </a:lnTo>
                </a:path>
                <a:path w="3084829" h="2059939">
                  <a:moveTo>
                    <a:pt x="1485213" y="995967"/>
                  </a:moveTo>
                  <a:lnTo>
                    <a:pt x="1489566" y="1093742"/>
                  </a:lnTo>
                </a:path>
                <a:path w="3084829" h="2059939">
                  <a:moveTo>
                    <a:pt x="1489566" y="1098416"/>
                  </a:moveTo>
                  <a:lnTo>
                    <a:pt x="1492383" y="1117017"/>
                  </a:lnTo>
                </a:path>
                <a:path w="3084829" h="2059939">
                  <a:moveTo>
                    <a:pt x="1493279" y="1117017"/>
                  </a:moveTo>
                  <a:lnTo>
                    <a:pt x="1496736" y="1137907"/>
                  </a:lnTo>
                </a:path>
                <a:path w="3084829" h="2059939">
                  <a:moveTo>
                    <a:pt x="1497632" y="1137907"/>
                  </a:moveTo>
                  <a:lnTo>
                    <a:pt x="1501089" y="1154219"/>
                  </a:lnTo>
                </a:path>
                <a:path w="3084829" h="2059939">
                  <a:moveTo>
                    <a:pt x="1501729" y="1156604"/>
                  </a:moveTo>
                  <a:lnTo>
                    <a:pt x="1504546" y="1175205"/>
                  </a:lnTo>
                </a:path>
                <a:path w="3084829" h="2059939">
                  <a:moveTo>
                    <a:pt x="1505442" y="1175205"/>
                  </a:moveTo>
                  <a:lnTo>
                    <a:pt x="1508899" y="1175205"/>
                  </a:lnTo>
                </a:path>
                <a:path w="3084829" h="2059939">
                  <a:moveTo>
                    <a:pt x="1509795" y="1175205"/>
                  </a:moveTo>
                  <a:lnTo>
                    <a:pt x="1513252" y="1193806"/>
                  </a:lnTo>
                </a:path>
                <a:path w="3084829" h="2059939">
                  <a:moveTo>
                    <a:pt x="1513892" y="1196095"/>
                  </a:moveTo>
                  <a:lnTo>
                    <a:pt x="1517605" y="1226334"/>
                  </a:lnTo>
                </a:path>
                <a:path w="3084829" h="2059939">
                  <a:moveTo>
                    <a:pt x="1518246" y="1228719"/>
                  </a:moveTo>
                  <a:lnTo>
                    <a:pt x="1521062" y="1258957"/>
                  </a:lnTo>
                </a:path>
                <a:path w="3084829" h="2059939">
                  <a:moveTo>
                    <a:pt x="1522086" y="1261247"/>
                  </a:moveTo>
                  <a:lnTo>
                    <a:pt x="1524903" y="1265921"/>
                  </a:lnTo>
                </a:path>
                <a:path w="3084829" h="2059939">
                  <a:moveTo>
                    <a:pt x="1525415" y="1265921"/>
                  </a:moveTo>
                  <a:lnTo>
                    <a:pt x="1529256" y="1286907"/>
                  </a:lnTo>
                </a:path>
                <a:path w="3084829" h="2059939">
                  <a:moveTo>
                    <a:pt x="1529896" y="1286907"/>
                  </a:moveTo>
                  <a:lnTo>
                    <a:pt x="1533225" y="1305508"/>
                  </a:lnTo>
                </a:path>
                <a:path w="3084829" h="2059939">
                  <a:moveTo>
                    <a:pt x="1534249" y="1305508"/>
                  </a:moveTo>
                  <a:lnTo>
                    <a:pt x="1537066" y="1317145"/>
                  </a:lnTo>
                </a:path>
                <a:path w="3084829" h="2059939">
                  <a:moveTo>
                    <a:pt x="1537706" y="1317145"/>
                  </a:moveTo>
                  <a:lnTo>
                    <a:pt x="1541419" y="1324109"/>
                  </a:lnTo>
                </a:path>
                <a:path w="3084829" h="2059939">
                  <a:moveTo>
                    <a:pt x="1542059" y="1324109"/>
                  </a:moveTo>
                  <a:lnTo>
                    <a:pt x="1545516" y="1338131"/>
                  </a:lnTo>
                </a:path>
                <a:path w="3084829" h="2059939">
                  <a:moveTo>
                    <a:pt x="1546412" y="1338131"/>
                  </a:moveTo>
                  <a:lnTo>
                    <a:pt x="1549869" y="1338131"/>
                  </a:lnTo>
                </a:path>
                <a:path w="3084829" h="2059939">
                  <a:moveTo>
                    <a:pt x="1550766" y="1338131"/>
                  </a:moveTo>
                  <a:lnTo>
                    <a:pt x="1553582" y="1345095"/>
                  </a:lnTo>
                </a:path>
                <a:path w="3084829" h="2059939">
                  <a:moveTo>
                    <a:pt x="1554222" y="1345095"/>
                  </a:moveTo>
                  <a:lnTo>
                    <a:pt x="1557935" y="1331072"/>
                  </a:lnTo>
                </a:path>
                <a:path w="3084829" h="2059939">
                  <a:moveTo>
                    <a:pt x="1558575" y="1324109"/>
                  </a:moveTo>
                  <a:lnTo>
                    <a:pt x="1562288" y="1310182"/>
                  </a:lnTo>
                </a:path>
                <a:path w="3084829" h="2059939">
                  <a:moveTo>
                    <a:pt x="1562928" y="1310182"/>
                  </a:moveTo>
                  <a:lnTo>
                    <a:pt x="1565745" y="1310182"/>
                  </a:lnTo>
                </a:path>
                <a:path w="3084829" h="2059939">
                  <a:moveTo>
                    <a:pt x="1566641" y="1310182"/>
                  </a:moveTo>
                  <a:lnTo>
                    <a:pt x="1570098" y="1291581"/>
                  </a:lnTo>
                </a:path>
                <a:path w="3084829" h="2059939">
                  <a:moveTo>
                    <a:pt x="1571122" y="1284522"/>
                  </a:moveTo>
                  <a:lnTo>
                    <a:pt x="1574451" y="1258957"/>
                  </a:lnTo>
                </a:path>
                <a:path w="3084829" h="2059939">
                  <a:moveTo>
                    <a:pt x="1575091" y="1254283"/>
                  </a:moveTo>
                  <a:lnTo>
                    <a:pt x="1577908" y="1240356"/>
                  </a:lnTo>
                </a:path>
                <a:path w="3084829" h="2059939">
                  <a:moveTo>
                    <a:pt x="1578932" y="1233393"/>
                  </a:moveTo>
                  <a:lnTo>
                    <a:pt x="1582261" y="1214792"/>
                  </a:lnTo>
                </a:path>
                <a:path w="3084829" h="2059939">
                  <a:moveTo>
                    <a:pt x="1583285" y="1214792"/>
                  </a:moveTo>
                  <a:lnTo>
                    <a:pt x="1586742" y="1196095"/>
                  </a:lnTo>
                </a:path>
                <a:path w="3084829" h="2059939">
                  <a:moveTo>
                    <a:pt x="1587254" y="1189132"/>
                  </a:moveTo>
                  <a:lnTo>
                    <a:pt x="1591095" y="1168241"/>
                  </a:lnTo>
                </a:path>
                <a:path w="3084829" h="2059939">
                  <a:moveTo>
                    <a:pt x="1591735" y="1168241"/>
                  </a:moveTo>
                  <a:lnTo>
                    <a:pt x="1594552" y="1149545"/>
                  </a:lnTo>
                </a:path>
                <a:path w="3084829" h="2059939">
                  <a:moveTo>
                    <a:pt x="1595448" y="1144966"/>
                  </a:moveTo>
                  <a:lnTo>
                    <a:pt x="1598905" y="1130944"/>
                  </a:lnTo>
                </a:path>
                <a:path w="3084829" h="2059939">
                  <a:moveTo>
                    <a:pt x="1599545" y="1130944"/>
                  </a:moveTo>
                  <a:lnTo>
                    <a:pt x="1603258" y="1112343"/>
                  </a:lnTo>
                </a:path>
                <a:path w="3084829" h="2059939">
                  <a:moveTo>
                    <a:pt x="1603898" y="1112343"/>
                  </a:moveTo>
                  <a:lnTo>
                    <a:pt x="1606715" y="1091452"/>
                  </a:lnTo>
                </a:path>
                <a:path w="3084829" h="2059939">
                  <a:moveTo>
                    <a:pt x="1607611" y="1084394"/>
                  </a:moveTo>
                  <a:lnTo>
                    <a:pt x="1611068" y="1072756"/>
                  </a:lnTo>
                </a:path>
                <a:path w="3084829" h="2059939">
                  <a:moveTo>
                    <a:pt x="1611964" y="1072756"/>
                  </a:moveTo>
                  <a:lnTo>
                    <a:pt x="1615421" y="1061118"/>
                  </a:lnTo>
                </a:path>
                <a:path w="3084829" h="2059939">
                  <a:moveTo>
                    <a:pt x="1616061" y="1061118"/>
                  </a:moveTo>
                  <a:lnTo>
                    <a:pt x="1618878" y="1033264"/>
                  </a:lnTo>
                </a:path>
                <a:path w="3084829" h="2059939">
                  <a:moveTo>
                    <a:pt x="1619774" y="1028590"/>
                  </a:moveTo>
                  <a:lnTo>
                    <a:pt x="1623231" y="1040228"/>
                  </a:lnTo>
                </a:path>
                <a:path w="3084829" h="2059939">
                  <a:moveTo>
                    <a:pt x="1624127" y="1040228"/>
                  </a:moveTo>
                  <a:lnTo>
                    <a:pt x="1627584" y="982040"/>
                  </a:lnTo>
                </a:path>
                <a:path w="3084829" h="2059939">
                  <a:moveTo>
                    <a:pt x="1627584" y="975077"/>
                  </a:moveTo>
                  <a:lnTo>
                    <a:pt x="1631041" y="961054"/>
                  </a:lnTo>
                </a:path>
                <a:path w="3084829" h="2059939">
                  <a:moveTo>
                    <a:pt x="1631937" y="956475"/>
                  </a:moveTo>
                  <a:lnTo>
                    <a:pt x="1635394" y="935490"/>
                  </a:lnTo>
                </a:path>
                <a:path w="3084829" h="2059939">
                  <a:moveTo>
                    <a:pt x="1636290" y="930816"/>
                  </a:moveTo>
                  <a:lnTo>
                    <a:pt x="1639107" y="898288"/>
                  </a:lnTo>
                </a:path>
                <a:path w="3084829" h="2059939">
                  <a:moveTo>
                    <a:pt x="1639747" y="893613"/>
                  </a:moveTo>
                  <a:lnTo>
                    <a:pt x="1643588" y="879591"/>
                  </a:lnTo>
                </a:path>
                <a:path w="3084829" h="2059939">
                  <a:moveTo>
                    <a:pt x="1644100" y="879591"/>
                  </a:moveTo>
                  <a:lnTo>
                    <a:pt x="1647941" y="858701"/>
                  </a:lnTo>
                </a:path>
                <a:path w="3084829" h="2059939">
                  <a:moveTo>
                    <a:pt x="1648581" y="854027"/>
                  </a:moveTo>
                  <a:lnTo>
                    <a:pt x="1651398" y="821499"/>
                  </a:lnTo>
                </a:path>
                <a:path w="3084829" h="2059939">
                  <a:moveTo>
                    <a:pt x="1652294" y="814440"/>
                  </a:moveTo>
                  <a:lnTo>
                    <a:pt x="1655751" y="795839"/>
                  </a:lnTo>
                </a:path>
                <a:path w="3084829" h="2059939">
                  <a:moveTo>
                    <a:pt x="1656647" y="795839"/>
                  </a:moveTo>
                  <a:lnTo>
                    <a:pt x="1660104" y="777238"/>
                  </a:lnTo>
                </a:path>
                <a:path w="3084829" h="2059939">
                  <a:moveTo>
                    <a:pt x="1660744" y="777238"/>
                  </a:moveTo>
                  <a:lnTo>
                    <a:pt x="1664457" y="770274"/>
                  </a:lnTo>
                </a:path>
                <a:path w="3084829" h="2059939">
                  <a:moveTo>
                    <a:pt x="1665097" y="770274"/>
                  </a:moveTo>
                  <a:lnTo>
                    <a:pt x="1667914" y="763311"/>
                  </a:lnTo>
                </a:path>
                <a:path w="3084829" h="2059939">
                  <a:moveTo>
                    <a:pt x="1668810" y="763311"/>
                  </a:moveTo>
                  <a:lnTo>
                    <a:pt x="1672267" y="763311"/>
                  </a:lnTo>
                </a:path>
                <a:path w="3084829" h="2059939">
                  <a:moveTo>
                    <a:pt x="1672907" y="763311"/>
                  </a:moveTo>
                  <a:lnTo>
                    <a:pt x="1676620" y="763311"/>
                  </a:lnTo>
                </a:path>
                <a:path w="3084829" h="2059939">
                  <a:moveTo>
                    <a:pt x="1677260" y="763311"/>
                  </a:moveTo>
                  <a:lnTo>
                    <a:pt x="1680077" y="774948"/>
                  </a:lnTo>
                </a:path>
                <a:path w="3084829" h="2059939">
                  <a:moveTo>
                    <a:pt x="1680973" y="774948"/>
                  </a:moveTo>
                  <a:lnTo>
                    <a:pt x="1684430" y="777238"/>
                  </a:lnTo>
                </a:path>
                <a:path w="3084829" h="2059939">
                  <a:moveTo>
                    <a:pt x="1685326" y="777238"/>
                  </a:moveTo>
                  <a:lnTo>
                    <a:pt x="1688783" y="781912"/>
                  </a:lnTo>
                </a:path>
                <a:path w="3084829" h="2059939">
                  <a:moveTo>
                    <a:pt x="1689423" y="781912"/>
                  </a:moveTo>
                  <a:lnTo>
                    <a:pt x="1692240" y="788875"/>
                  </a:lnTo>
                </a:path>
                <a:path w="3084829" h="2059939">
                  <a:moveTo>
                    <a:pt x="1693136" y="788875"/>
                  </a:moveTo>
                  <a:lnTo>
                    <a:pt x="1696593" y="807476"/>
                  </a:lnTo>
                </a:path>
                <a:path w="3084829" h="2059939">
                  <a:moveTo>
                    <a:pt x="1697617" y="807476"/>
                  </a:moveTo>
                  <a:lnTo>
                    <a:pt x="1700946" y="807476"/>
                  </a:lnTo>
                </a:path>
                <a:path w="3084829" h="2059939">
                  <a:moveTo>
                    <a:pt x="1701586" y="807476"/>
                  </a:moveTo>
                  <a:lnTo>
                    <a:pt x="1705427" y="821499"/>
                  </a:lnTo>
                </a:path>
                <a:path w="3084829" h="2059939">
                  <a:moveTo>
                    <a:pt x="1705939" y="821499"/>
                  </a:moveTo>
                  <a:lnTo>
                    <a:pt x="1708756" y="854027"/>
                  </a:lnTo>
                </a:path>
                <a:path w="3084829" h="2059939">
                  <a:moveTo>
                    <a:pt x="1709780" y="858701"/>
                  </a:moveTo>
                  <a:lnTo>
                    <a:pt x="1712597" y="865664"/>
                  </a:lnTo>
                </a:path>
                <a:path w="3084829" h="2059939">
                  <a:moveTo>
                    <a:pt x="1713237" y="865664"/>
                  </a:moveTo>
                  <a:lnTo>
                    <a:pt x="1716950" y="865664"/>
                  </a:lnTo>
                </a:path>
                <a:path w="3084829" h="2059939">
                  <a:moveTo>
                    <a:pt x="1717590" y="865664"/>
                  </a:moveTo>
                  <a:lnTo>
                    <a:pt x="1721047" y="898288"/>
                  </a:lnTo>
                </a:path>
                <a:path w="3084829" h="2059939">
                  <a:moveTo>
                    <a:pt x="1721943" y="905251"/>
                  </a:moveTo>
                  <a:lnTo>
                    <a:pt x="1724760" y="923852"/>
                  </a:lnTo>
                </a:path>
                <a:path w="3084829" h="2059939">
                  <a:moveTo>
                    <a:pt x="1725400" y="930816"/>
                  </a:moveTo>
                  <a:lnTo>
                    <a:pt x="1729113" y="937779"/>
                  </a:lnTo>
                </a:path>
                <a:path w="3084829" h="2059939">
                  <a:moveTo>
                    <a:pt x="1729753" y="937779"/>
                  </a:moveTo>
                  <a:lnTo>
                    <a:pt x="1733466" y="968113"/>
                  </a:lnTo>
                </a:path>
                <a:path w="3084829" h="2059939">
                  <a:moveTo>
                    <a:pt x="1734106" y="970402"/>
                  </a:moveTo>
                  <a:lnTo>
                    <a:pt x="1737819" y="1000641"/>
                  </a:lnTo>
                </a:path>
                <a:path w="3084829" h="2059939">
                  <a:moveTo>
                    <a:pt x="1738459" y="1002930"/>
                  </a:moveTo>
                  <a:lnTo>
                    <a:pt x="1741276" y="1026206"/>
                  </a:lnTo>
                </a:path>
                <a:path w="3084829" h="2059939">
                  <a:moveTo>
                    <a:pt x="1742172" y="1028590"/>
                  </a:moveTo>
                  <a:lnTo>
                    <a:pt x="1745629" y="1040228"/>
                  </a:lnTo>
                </a:path>
                <a:path w="3084829" h="2059939">
                  <a:moveTo>
                    <a:pt x="1746269" y="1040228"/>
                  </a:moveTo>
                  <a:lnTo>
                    <a:pt x="1749982" y="1070467"/>
                  </a:lnTo>
                </a:path>
                <a:path w="3084829" h="2059939">
                  <a:moveTo>
                    <a:pt x="1750622" y="1072756"/>
                  </a:moveTo>
                  <a:lnTo>
                    <a:pt x="1753439" y="1091452"/>
                  </a:lnTo>
                </a:path>
                <a:path w="3084829" h="2059939">
                  <a:moveTo>
                    <a:pt x="1754463" y="1093742"/>
                  </a:moveTo>
                  <a:lnTo>
                    <a:pt x="1757792" y="1130944"/>
                  </a:lnTo>
                </a:path>
                <a:path w="3084829" h="2059939">
                  <a:moveTo>
                    <a:pt x="1758816" y="1137907"/>
                  </a:moveTo>
                  <a:lnTo>
                    <a:pt x="1762273" y="1149545"/>
                  </a:lnTo>
                </a:path>
                <a:path w="3084829" h="2059939">
                  <a:moveTo>
                    <a:pt x="1762785" y="1149545"/>
                  </a:moveTo>
                  <a:lnTo>
                    <a:pt x="1765602" y="1163567"/>
                  </a:lnTo>
                </a:path>
                <a:path w="3084829" h="2059939">
                  <a:moveTo>
                    <a:pt x="1766626" y="1163567"/>
                  </a:moveTo>
                  <a:lnTo>
                    <a:pt x="1770083" y="1182168"/>
                  </a:lnTo>
                </a:path>
                <a:path w="3084829" h="2059939">
                  <a:moveTo>
                    <a:pt x="1770979" y="1189132"/>
                  </a:moveTo>
                  <a:lnTo>
                    <a:pt x="1774436" y="1219370"/>
                  </a:lnTo>
                </a:path>
                <a:path w="3084829" h="2059939">
                  <a:moveTo>
                    <a:pt x="1775076" y="1221755"/>
                  </a:moveTo>
                  <a:lnTo>
                    <a:pt x="1779430" y="1556841"/>
                  </a:lnTo>
                </a:path>
                <a:path w="3084829" h="2059939">
                  <a:moveTo>
                    <a:pt x="1779430" y="1563814"/>
                  </a:moveTo>
                  <a:lnTo>
                    <a:pt x="1783142" y="1724394"/>
                  </a:lnTo>
                </a:path>
                <a:path w="3084829" h="2059939">
                  <a:moveTo>
                    <a:pt x="1783142" y="1731377"/>
                  </a:moveTo>
                  <a:lnTo>
                    <a:pt x="1786599" y="1761625"/>
                  </a:lnTo>
                </a:path>
                <a:path w="3084829" h="2059939">
                  <a:moveTo>
                    <a:pt x="1787239" y="1763952"/>
                  </a:moveTo>
                  <a:lnTo>
                    <a:pt x="1791593" y="1836096"/>
                  </a:lnTo>
                </a:path>
                <a:path w="3084829" h="2059939">
                  <a:moveTo>
                    <a:pt x="1791593" y="1840751"/>
                  </a:moveTo>
                  <a:lnTo>
                    <a:pt x="1795305" y="1898929"/>
                  </a:lnTo>
                </a:path>
                <a:path w="3084829" h="2059939">
                  <a:moveTo>
                    <a:pt x="1795305" y="1905912"/>
                  </a:moveTo>
                  <a:lnTo>
                    <a:pt x="1799659" y="2012958"/>
                  </a:lnTo>
                </a:path>
                <a:path w="3084829" h="2059939">
                  <a:moveTo>
                    <a:pt x="1799659" y="2015286"/>
                  </a:moveTo>
                  <a:lnTo>
                    <a:pt x="1802475" y="2045544"/>
                  </a:lnTo>
                </a:path>
                <a:path w="3084829" h="2059939">
                  <a:moveTo>
                    <a:pt x="1803115" y="2047871"/>
                  </a:moveTo>
                  <a:lnTo>
                    <a:pt x="1806572" y="2047871"/>
                  </a:lnTo>
                </a:path>
                <a:path w="3084829" h="2059939">
                  <a:moveTo>
                    <a:pt x="1807469" y="2047871"/>
                  </a:moveTo>
                  <a:lnTo>
                    <a:pt x="1810925" y="2022268"/>
                  </a:lnTo>
                </a:path>
                <a:path w="3084829" h="2059939">
                  <a:moveTo>
                    <a:pt x="1811822" y="2015286"/>
                  </a:moveTo>
                  <a:lnTo>
                    <a:pt x="1814638" y="2001321"/>
                  </a:lnTo>
                </a:path>
                <a:path w="3084829" h="2059939">
                  <a:moveTo>
                    <a:pt x="1815278" y="2001321"/>
                  </a:moveTo>
                  <a:lnTo>
                    <a:pt x="1819631" y="1943142"/>
                  </a:lnTo>
                </a:path>
                <a:path w="3084829" h="2059939">
                  <a:moveTo>
                    <a:pt x="1819631" y="1938487"/>
                  </a:moveTo>
                  <a:lnTo>
                    <a:pt x="1824113" y="1833768"/>
                  </a:lnTo>
                </a:path>
                <a:path w="3084829" h="2059939">
                  <a:moveTo>
                    <a:pt x="1824113" y="1826786"/>
                  </a:moveTo>
                  <a:lnTo>
                    <a:pt x="1827825" y="1666216"/>
                  </a:lnTo>
                </a:path>
                <a:path w="3084829" h="2059939">
                  <a:moveTo>
                    <a:pt x="1827825" y="1659233"/>
                  </a:moveTo>
                  <a:lnTo>
                    <a:pt x="1831922" y="1549859"/>
                  </a:lnTo>
                </a:path>
                <a:path w="3084829" h="2059939">
                  <a:moveTo>
                    <a:pt x="1831922" y="1545204"/>
                  </a:moveTo>
                  <a:lnTo>
                    <a:pt x="1836275" y="1400898"/>
                  </a:lnTo>
                </a:path>
                <a:path w="3084829" h="2059939">
                  <a:moveTo>
                    <a:pt x="1836275" y="1396224"/>
                  </a:moveTo>
                  <a:lnTo>
                    <a:pt x="1839988" y="1265921"/>
                  </a:lnTo>
                </a:path>
                <a:path w="3084829" h="2059939">
                  <a:moveTo>
                    <a:pt x="1839988" y="1261247"/>
                  </a:moveTo>
                  <a:lnTo>
                    <a:pt x="1844341" y="1163567"/>
                  </a:lnTo>
                </a:path>
                <a:path w="3084829" h="2059939">
                  <a:moveTo>
                    <a:pt x="1844341" y="1156604"/>
                  </a:moveTo>
                  <a:lnTo>
                    <a:pt x="1848438" y="1091452"/>
                  </a:lnTo>
                </a:path>
                <a:path w="3084829" h="2059939">
                  <a:moveTo>
                    <a:pt x="1848438" y="1086778"/>
                  </a:moveTo>
                  <a:lnTo>
                    <a:pt x="1852791" y="1026206"/>
                  </a:lnTo>
                </a:path>
                <a:path w="3084829" h="2059939">
                  <a:moveTo>
                    <a:pt x="1852791" y="1021627"/>
                  </a:moveTo>
                  <a:lnTo>
                    <a:pt x="1856504" y="956475"/>
                  </a:lnTo>
                </a:path>
                <a:path w="3084829" h="2059939">
                  <a:moveTo>
                    <a:pt x="1856504" y="949417"/>
                  </a:moveTo>
                  <a:lnTo>
                    <a:pt x="1859961" y="916889"/>
                  </a:lnTo>
                </a:path>
                <a:path w="3084829" h="2059939">
                  <a:moveTo>
                    <a:pt x="1860601" y="909925"/>
                  </a:moveTo>
                  <a:lnTo>
                    <a:pt x="1864314" y="884265"/>
                  </a:lnTo>
                </a:path>
                <a:path w="3084829" h="2059939">
                  <a:moveTo>
                    <a:pt x="1864954" y="879591"/>
                  </a:moveTo>
                  <a:lnTo>
                    <a:pt x="1867771" y="851737"/>
                  </a:lnTo>
                </a:path>
                <a:path w="3084829" h="2059939">
                  <a:moveTo>
                    <a:pt x="1868667" y="847063"/>
                  </a:moveTo>
                  <a:lnTo>
                    <a:pt x="1873148" y="795839"/>
                  </a:lnTo>
                </a:path>
                <a:path w="3084829" h="2059939">
                  <a:moveTo>
                    <a:pt x="1873148" y="788875"/>
                  </a:moveTo>
                  <a:lnTo>
                    <a:pt x="1877117" y="749288"/>
                  </a:lnTo>
                </a:path>
                <a:path w="3084829" h="2059939">
                  <a:moveTo>
                    <a:pt x="1877117" y="742325"/>
                  </a:moveTo>
                  <a:lnTo>
                    <a:pt x="1880958" y="684137"/>
                  </a:lnTo>
                </a:path>
                <a:path w="3084829" h="2059939">
                  <a:moveTo>
                    <a:pt x="1880958" y="679463"/>
                  </a:moveTo>
                  <a:lnTo>
                    <a:pt x="1885311" y="600384"/>
                  </a:lnTo>
                </a:path>
                <a:path w="3084829" h="2059939">
                  <a:moveTo>
                    <a:pt x="1885311" y="595710"/>
                  </a:moveTo>
                  <a:lnTo>
                    <a:pt x="1888768" y="516632"/>
                  </a:lnTo>
                </a:path>
                <a:path w="3084829" h="2059939">
                  <a:moveTo>
                    <a:pt x="1888768" y="511958"/>
                  </a:moveTo>
                  <a:lnTo>
                    <a:pt x="1893121" y="395582"/>
                  </a:lnTo>
                </a:path>
                <a:path w="3084829" h="2059939">
                  <a:moveTo>
                    <a:pt x="1893121" y="388619"/>
                  </a:moveTo>
                  <a:lnTo>
                    <a:pt x="1897474" y="297807"/>
                  </a:lnTo>
                </a:path>
                <a:path w="3084829" h="2059939">
                  <a:moveTo>
                    <a:pt x="1897474" y="290844"/>
                  </a:moveTo>
                  <a:lnTo>
                    <a:pt x="1900931" y="195454"/>
                  </a:lnTo>
                </a:path>
                <a:path w="3084829" h="2059939">
                  <a:moveTo>
                    <a:pt x="1900931" y="188490"/>
                  </a:moveTo>
                  <a:lnTo>
                    <a:pt x="1905284" y="83752"/>
                  </a:lnTo>
                </a:path>
                <a:path w="3084829" h="2059939">
                  <a:moveTo>
                    <a:pt x="1905284" y="79078"/>
                  </a:moveTo>
                  <a:lnTo>
                    <a:pt x="1909637" y="39491"/>
                  </a:lnTo>
                </a:path>
                <a:path w="3084829" h="2059939">
                  <a:moveTo>
                    <a:pt x="1909637" y="32528"/>
                  </a:moveTo>
                  <a:lnTo>
                    <a:pt x="1912454" y="13926"/>
                  </a:lnTo>
                </a:path>
                <a:path w="3084829" h="2059939">
                  <a:moveTo>
                    <a:pt x="1913350" y="13926"/>
                  </a:moveTo>
                  <a:lnTo>
                    <a:pt x="1916807" y="0"/>
                  </a:lnTo>
                </a:path>
                <a:path w="3084829" h="2059939">
                  <a:moveTo>
                    <a:pt x="1917447" y="0"/>
                  </a:moveTo>
                  <a:lnTo>
                    <a:pt x="1921800" y="109316"/>
                  </a:lnTo>
                </a:path>
                <a:path w="3084829" h="2059939">
                  <a:moveTo>
                    <a:pt x="1921800" y="111701"/>
                  </a:moveTo>
                  <a:lnTo>
                    <a:pt x="1925513" y="83752"/>
                  </a:lnTo>
                </a:path>
                <a:path w="3084829" h="2059939">
                  <a:moveTo>
                    <a:pt x="1926153" y="79078"/>
                  </a:moveTo>
                  <a:lnTo>
                    <a:pt x="1928970" y="109316"/>
                  </a:lnTo>
                </a:path>
                <a:path w="3084829" h="2059939">
                  <a:moveTo>
                    <a:pt x="1929994" y="111701"/>
                  </a:moveTo>
                  <a:lnTo>
                    <a:pt x="1933963" y="160541"/>
                  </a:lnTo>
                </a:path>
                <a:path w="3084829" h="2059939">
                  <a:moveTo>
                    <a:pt x="1933963" y="162830"/>
                  </a:moveTo>
                  <a:lnTo>
                    <a:pt x="1938444" y="227982"/>
                  </a:lnTo>
                </a:path>
                <a:path w="3084829" h="2059939">
                  <a:moveTo>
                    <a:pt x="1938444" y="232656"/>
                  </a:moveTo>
                  <a:lnTo>
                    <a:pt x="1942157" y="304866"/>
                  </a:lnTo>
                </a:path>
                <a:path w="3084829" h="2059939">
                  <a:moveTo>
                    <a:pt x="1942157" y="309445"/>
                  </a:moveTo>
                  <a:lnTo>
                    <a:pt x="1946510" y="355995"/>
                  </a:lnTo>
                </a:path>
                <a:path w="3084829" h="2059939">
                  <a:moveTo>
                    <a:pt x="1946510" y="362959"/>
                  </a:moveTo>
                  <a:lnTo>
                    <a:pt x="1950607" y="402546"/>
                  </a:lnTo>
                </a:path>
                <a:path w="3084829" h="2059939">
                  <a:moveTo>
                    <a:pt x="1950607" y="407220"/>
                  </a:moveTo>
                  <a:lnTo>
                    <a:pt x="1954320" y="458444"/>
                  </a:lnTo>
                </a:path>
                <a:path w="3084829" h="2059939">
                  <a:moveTo>
                    <a:pt x="1954320" y="460733"/>
                  </a:moveTo>
                  <a:lnTo>
                    <a:pt x="1957777" y="493357"/>
                  </a:lnTo>
                </a:path>
                <a:path w="3084829" h="2059939">
                  <a:moveTo>
                    <a:pt x="1958673" y="497936"/>
                  </a:moveTo>
                  <a:lnTo>
                    <a:pt x="1962770" y="544486"/>
                  </a:lnTo>
                </a:path>
                <a:path w="3084829" h="2059939">
                  <a:moveTo>
                    <a:pt x="1962770" y="549160"/>
                  </a:moveTo>
                  <a:lnTo>
                    <a:pt x="1966483" y="581783"/>
                  </a:lnTo>
                </a:path>
                <a:path w="3084829" h="2059939">
                  <a:moveTo>
                    <a:pt x="1967123" y="588747"/>
                  </a:moveTo>
                  <a:lnTo>
                    <a:pt x="1970836" y="646935"/>
                  </a:lnTo>
                </a:path>
                <a:path w="3084829" h="2059939">
                  <a:moveTo>
                    <a:pt x="1970836" y="653898"/>
                  </a:moveTo>
                  <a:lnTo>
                    <a:pt x="1974293" y="705123"/>
                  </a:lnTo>
                </a:path>
                <a:path w="3084829" h="2059939">
                  <a:moveTo>
                    <a:pt x="1974293" y="709797"/>
                  </a:moveTo>
                  <a:lnTo>
                    <a:pt x="1978646" y="786586"/>
                  </a:lnTo>
                </a:path>
                <a:path w="3084829" h="2059939">
                  <a:moveTo>
                    <a:pt x="1978646" y="788875"/>
                  </a:moveTo>
                  <a:lnTo>
                    <a:pt x="1982999" y="865664"/>
                  </a:lnTo>
                </a:path>
                <a:path w="3084829" h="2059939">
                  <a:moveTo>
                    <a:pt x="1982999" y="872628"/>
                  </a:moveTo>
                  <a:lnTo>
                    <a:pt x="1987480" y="989004"/>
                  </a:lnTo>
                </a:path>
                <a:path w="3084829" h="2059939">
                  <a:moveTo>
                    <a:pt x="1987480" y="995967"/>
                  </a:moveTo>
                  <a:lnTo>
                    <a:pt x="1990809" y="1102995"/>
                  </a:lnTo>
                </a:path>
                <a:path w="3084829" h="2059939">
                  <a:moveTo>
                    <a:pt x="1990809" y="1105379"/>
                  </a:moveTo>
                  <a:lnTo>
                    <a:pt x="1995290" y="1193806"/>
                  </a:lnTo>
                </a:path>
                <a:path w="3084829" h="2059939">
                  <a:moveTo>
                    <a:pt x="1995290" y="1196095"/>
                  </a:moveTo>
                  <a:lnTo>
                    <a:pt x="1999643" y="1331072"/>
                  </a:lnTo>
                </a:path>
                <a:path w="3084829" h="2059939">
                  <a:moveTo>
                    <a:pt x="1999643" y="1338131"/>
                  </a:moveTo>
                  <a:lnTo>
                    <a:pt x="2002972" y="1452113"/>
                  </a:lnTo>
                </a:path>
                <a:path w="3084829" h="2059939">
                  <a:moveTo>
                    <a:pt x="2002972" y="1454440"/>
                  </a:moveTo>
                  <a:lnTo>
                    <a:pt x="2007453" y="1554514"/>
                  </a:lnTo>
                </a:path>
                <a:path w="3084829" h="2059939">
                  <a:moveTo>
                    <a:pt x="2007453" y="1556841"/>
                  </a:moveTo>
                  <a:lnTo>
                    <a:pt x="2011806" y="1659233"/>
                  </a:lnTo>
                </a:path>
                <a:path w="3084829" h="2059939">
                  <a:moveTo>
                    <a:pt x="2011806" y="1661561"/>
                  </a:moveTo>
                  <a:lnTo>
                    <a:pt x="2015519" y="1712756"/>
                  </a:lnTo>
                </a:path>
                <a:path w="3084829" h="2059939">
                  <a:moveTo>
                    <a:pt x="2015519" y="1717411"/>
                  </a:moveTo>
                  <a:lnTo>
                    <a:pt x="2019872" y="1777917"/>
                  </a:lnTo>
                </a:path>
                <a:path w="3084829" h="2059939">
                  <a:moveTo>
                    <a:pt x="2019872" y="1782572"/>
                  </a:moveTo>
                  <a:lnTo>
                    <a:pt x="2023969" y="1854716"/>
                  </a:lnTo>
                </a:path>
                <a:path w="3084829" h="2059939">
                  <a:moveTo>
                    <a:pt x="2023969" y="1859371"/>
                  </a:moveTo>
                  <a:lnTo>
                    <a:pt x="2026786" y="1859371"/>
                  </a:lnTo>
                </a:path>
                <a:path w="3084829" h="2059939">
                  <a:moveTo>
                    <a:pt x="2027682" y="1859371"/>
                  </a:moveTo>
                  <a:lnTo>
                    <a:pt x="2031139" y="1891947"/>
                  </a:lnTo>
                </a:path>
                <a:path w="3084829" h="2059939">
                  <a:moveTo>
                    <a:pt x="2032035" y="1894274"/>
                  </a:moveTo>
                  <a:lnTo>
                    <a:pt x="2035492" y="1919877"/>
                  </a:lnTo>
                </a:path>
                <a:path w="3084829" h="2059939">
                  <a:moveTo>
                    <a:pt x="2036132" y="1924532"/>
                  </a:moveTo>
                  <a:lnTo>
                    <a:pt x="2039845" y="1931514"/>
                  </a:lnTo>
                </a:path>
                <a:path w="3084829" h="2059939">
                  <a:moveTo>
                    <a:pt x="2040485" y="1931514"/>
                  </a:moveTo>
                  <a:lnTo>
                    <a:pt x="2043302" y="1931514"/>
                  </a:lnTo>
                </a:path>
                <a:path w="3084829" h="2059939">
                  <a:moveTo>
                    <a:pt x="2044326" y="1931514"/>
                  </a:moveTo>
                  <a:lnTo>
                    <a:pt x="2047655" y="1945470"/>
                  </a:lnTo>
                </a:path>
                <a:path w="3084829" h="2059939">
                  <a:moveTo>
                    <a:pt x="2048295" y="1945470"/>
                  </a:moveTo>
                  <a:lnTo>
                    <a:pt x="2052136" y="1931514"/>
                  </a:lnTo>
                </a:path>
                <a:path w="3084829" h="2059939">
                  <a:moveTo>
                    <a:pt x="2052648" y="1931514"/>
                  </a:moveTo>
                  <a:lnTo>
                    <a:pt x="2055465" y="1938487"/>
                  </a:lnTo>
                </a:path>
                <a:path w="3084829" h="2059939">
                  <a:moveTo>
                    <a:pt x="2056489" y="1938487"/>
                  </a:moveTo>
                  <a:lnTo>
                    <a:pt x="2059818" y="1938487"/>
                  </a:lnTo>
                </a:path>
                <a:path w="3084829" h="2059939">
                  <a:moveTo>
                    <a:pt x="2060842" y="1938487"/>
                  </a:moveTo>
                  <a:lnTo>
                    <a:pt x="2063659" y="1957108"/>
                  </a:lnTo>
                </a:path>
                <a:path w="3084829" h="2059939">
                  <a:moveTo>
                    <a:pt x="2064299" y="1957108"/>
                  </a:moveTo>
                  <a:lnTo>
                    <a:pt x="2067628" y="1931514"/>
                  </a:lnTo>
                </a:path>
                <a:path w="3084829" h="2059939">
                  <a:moveTo>
                    <a:pt x="2068652" y="1924532"/>
                  </a:moveTo>
                  <a:lnTo>
                    <a:pt x="2072109" y="1884964"/>
                  </a:lnTo>
                </a:path>
                <a:path w="3084829" h="2059939">
                  <a:moveTo>
                    <a:pt x="2073005" y="1880309"/>
                  </a:moveTo>
                  <a:lnTo>
                    <a:pt x="2075822" y="1866353"/>
                  </a:lnTo>
                </a:path>
                <a:path w="3084829" h="2059939">
                  <a:moveTo>
                    <a:pt x="2076462" y="1859371"/>
                  </a:moveTo>
                  <a:lnTo>
                    <a:pt x="2080815" y="1808175"/>
                  </a:lnTo>
                </a:path>
                <a:path w="3084829" h="2059939">
                  <a:moveTo>
                    <a:pt x="2080815" y="1803520"/>
                  </a:moveTo>
                  <a:lnTo>
                    <a:pt x="2085168" y="1710429"/>
                  </a:lnTo>
                </a:path>
                <a:path w="3084829" h="2059939">
                  <a:moveTo>
                    <a:pt x="2085168" y="1705774"/>
                  </a:moveTo>
                  <a:lnTo>
                    <a:pt x="2088625" y="1652251"/>
                  </a:lnTo>
                </a:path>
                <a:path w="3084829" h="2059939">
                  <a:moveTo>
                    <a:pt x="2088625" y="1647595"/>
                  </a:moveTo>
                  <a:lnTo>
                    <a:pt x="2092978" y="1549859"/>
                  </a:lnTo>
                </a:path>
                <a:path w="3084829" h="2059939">
                  <a:moveTo>
                    <a:pt x="2092978" y="1545204"/>
                  </a:moveTo>
                  <a:lnTo>
                    <a:pt x="2097331" y="1426558"/>
                  </a:lnTo>
                </a:path>
                <a:path w="3084829" h="2059939">
                  <a:moveTo>
                    <a:pt x="2097331" y="1421884"/>
                  </a:moveTo>
                  <a:lnTo>
                    <a:pt x="2100148" y="1396224"/>
                  </a:lnTo>
                </a:path>
                <a:path w="3084829" h="2059939">
                  <a:moveTo>
                    <a:pt x="2101172" y="1389260"/>
                  </a:moveTo>
                  <a:lnTo>
                    <a:pt x="2105525" y="1291581"/>
                  </a:lnTo>
                </a:path>
                <a:path w="3084829" h="2059939">
                  <a:moveTo>
                    <a:pt x="2105525" y="1286907"/>
                  </a:moveTo>
                  <a:lnTo>
                    <a:pt x="2109494" y="1175205"/>
                  </a:lnTo>
                </a:path>
                <a:path w="3084829" h="2059939">
                  <a:moveTo>
                    <a:pt x="2109494" y="1170531"/>
                  </a:moveTo>
                  <a:lnTo>
                    <a:pt x="2113975" y="1091452"/>
                  </a:lnTo>
                </a:path>
                <a:path w="3084829" h="2059939">
                  <a:moveTo>
                    <a:pt x="2113975" y="1086778"/>
                  </a:moveTo>
                  <a:lnTo>
                    <a:pt x="2117688" y="993678"/>
                  </a:lnTo>
                </a:path>
                <a:path w="3084829" h="2059939">
                  <a:moveTo>
                    <a:pt x="2117688" y="989004"/>
                  </a:moveTo>
                  <a:lnTo>
                    <a:pt x="2121785" y="891229"/>
                  </a:lnTo>
                </a:path>
                <a:path w="3084829" h="2059939">
                  <a:moveTo>
                    <a:pt x="2121785" y="884265"/>
                  </a:moveTo>
                  <a:lnTo>
                    <a:pt x="2126138" y="807476"/>
                  </a:lnTo>
                </a:path>
                <a:path w="3084829" h="2059939">
                  <a:moveTo>
                    <a:pt x="2126138" y="802802"/>
                  </a:moveTo>
                  <a:lnTo>
                    <a:pt x="2128955" y="788875"/>
                  </a:lnTo>
                </a:path>
                <a:path w="3084829" h="2059939">
                  <a:moveTo>
                    <a:pt x="2129851" y="788875"/>
                  </a:moveTo>
                  <a:lnTo>
                    <a:pt x="2134204" y="665536"/>
                  </a:lnTo>
                </a:path>
                <a:path w="3084829" h="2059939">
                  <a:moveTo>
                    <a:pt x="2134204" y="658572"/>
                  </a:moveTo>
                  <a:lnTo>
                    <a:pt x="2138301" y="600384"/>
                  </a:lnTo>
                </a:path>
                <a:path w="3084829" h="2059939">
                  <a:moveTo>
                    <a:pt x="2138301" y="595710"/>
                  </a:moveTo>
                  <a:lnTo>
                    <a:pt x="2142014" y="542197"/>
                  </a:lnTo>
                </a:path>
                <a:path w="3084829" h="2059939">
                  <a:moveTo>
                    <a:pt x="2142014" y="537522"/>
                  </a:moveTo>
                  <a:lnTo>
                    <a:pt x="2146367" y="472371"/>
                  </a:lnTo>
                </a:path>
                <a:path w="3084829" h="2059939">
                  <a:moveTo>
                    <a:pt x="2146367" y="465408"/>
                  </a:moveTo>
                  <a:lnTo>
                    <a:pt x="2149824" y="425821"/>
                  </a:lnTo>
                </a:path>
                <a:path w="3084829" h="2059939">
                  <a:moveTo>
                    <a:pt x="2149824" y="421147"/>
                  </a:moveTo>
                  <a:lnTo>
                    <a:pt x="2154177" y="349032"/>
                  </a:lnTo>
                </a:path>
                <a:path w="3084829" h="2059939">
                  <a:moveTo>
                    <a:pt x="2154177" y="344358"/>
                  </a:moveTo>
                  <a:lnTo>
                    <a:pt x="2158530" y="276917"/>
                  </a:lnTo>
                </a:path>
                <a:path w="3084829" h="2059939">
                  <a:moveTo>
                    <a:pt x="2158530" y="272243"/>
                  </a:moveTo>
                  <a:lnTo>
                    <a:pt x="2161987" y="218729"/>
                  </a:lnTo>
                </a:path>
                <a:path w="3084829" h="2059939">
                  <a:moveTo>
                    <a:pt x="2161987" y="214055"/>
                  </a:moveTo>
                  <a:lnTo>
                    <a:pt x="2166340" y="148903"/>
                  </a:lnTo>
                </a:path>
                <a:path w="3084829" h="2059939">
                  <a:moveTo>
                    <a:pt x="2166340" y="144229"/>
                  </a:moveTo>
                  <a:lnTo>
                    <a:pt x="2170821" y="97679"/>
                  </a:lnTo>
                </a:path>
                <a:path w="3084829" h="2059939">
                  <a:moveTo>
                    <a:pt x="2170821" y="90715"/>
                  </a:moveTo>
                  <a:lnTo>
                    <a:pt x="2173510" y="76789"/>
                  </a:lnTo>
                </a:path>
                <a:path w="3084829" h="2059939">
                  <a:moveTo>
                    <a:pt x="2174150" y="72114"/>
                  </a:moveTo>
                  <a:lnTo>
                    <a:pt x="2177991" y="60477"/>
                  </a:lnTo>
                </a:path>
                <a:path w="3084829" h="2059939">
                  <a:moveTo>
                    <a:pt x="2178631" y="60477"/>
                  </a:moveTo>
                  <a:lnTo>
                    <a:pt x="2182344" y="32528"/>
                  </a:lnTo>
                </a:path>
                <a:path w="3084829" h="2059939">
                  <a:moveTo>
                    <a:pt x="2182984" y="25564"/>
                  </a:moveTo>
                  <a:lnTo>
                    <a:pt x="2187337" y="72114"/>
                  </a:lnTo>
                </a:path>
                <a:path w="3084829" h="2059939">
                  <a:moveTo>
                    <a:pt x="2187337" y="79078"/>
                  </a:moveTo>
                  <a:lnTo>
                    <a:pt x="2190154" y="79078"/>
                  </a:lnTo>
                </a:path>
                <a:path w="3084829" h="2059939">
                  <a:moveTo>
                    <a:pt x="2191050" y="79078"/>
                  </a:moveTo>
                  <a:lnTo>
                    <a:pt x="2194507" y="97679"/>
                  </a:lnTo>
                </a:path>
                <a:path w="3084829" h="2059939">
                  <a:moveTo>
                    <a:pt x="2195147" y="104642"/>
                  </a:moveTo>
                  <a:lnTo>
                    <a:pt x="2199500" y="155867"/>
                  </a:lnTo>
                </a:path>
                <a:path w="3084829" h="2059939">
                  <a:moveTo>
                    <a:pt x="2199500" y="162830"/>
                  </a:moveTo>
                  <a:lnTo>
                    <a:pt x="2203213" y="200128"/>
                  </a:lnTo>
                </a:path>
                <a:path w="3084829" h="2059939">
                  <a:moveTo>
                    <a:pt x="2203213" y="202417"/>
                  </a:moveTo>
                  <a:lnTo>
                    <a:pt x="2207566" y="269953"/>
                  </a:lnTo>
                </a:path>
                <a:path w="3084829" h="2059939">
                  <a:moveTo>
                    <a:pt x="2207566" y="272243"/>
                  </a:moveTo>
                  <a:lnTo>
                    <a:pt x="2211663" y="337394"/>
                  </a:lnTo>
                </a:path>
                <a:path w="3084829" h="2059939">
                  <a:moveTo>
                    <a:pt x="2211663" y="342068"/>
                  </a:moveTo>
                  <a:lnTo>
                    <a:pt x="2215376" y="381655"/>
                  </a:lnTo>
                </a:path>
                <a:path w="3084829" h="2059939">
                  <a:moveTo>
                    <a:pt x="2215376" y="388619"/>
                  </a:moveTo>
                  <a:lnTo>
                    <a:pt x="2219857" y="497936"/>
                  </a:lnTo>
                </a:path>
                <a:path w="3084829" h="2059939">
                  <a:moveTo>
                    <a:pt x="2219857" y="504994"/>
                  </a:moveTo>
                  <a:lnTo>
                    <a:pt x="2223826" y="560798"/>
                  </a:lnTo>
                </a:path>
                <a:path w="3084829" h="2059939">
                  <a:moveTo>
                    <a:pt x="2223826" y="563182"/>
                  </a:moveTo>
                  <a:lnTo>
                    <a:pt x="2228179" y="628334"/>
                  </a:lnTo>
                </a:path>
                <a:path w="3084829" h="2059939">
                  <a:moveTo>
                    <a:pt x="2228179" y="632912"/>
                  </a:moveTo>
                  <a:lnTo>
                    <a:pt x="2232020" y="693485"/>
                  </a:lnTo>
                </a:path>
                <a:path w="3084829" h="2059939">
                  <a:moveTo>
                    <a:pt x="2232020" y="698159"/>
                  </a:moveTo>
                  <a:lnTo>
                    <a:pt x="2235477" y="786586"/>
                  </a:lnTo>
                </a:path>
                <a:path w="3084829" h="2059939">
                  <a:moveTo>
                    <a:pt x="2235477" y="788875"/>
                  </a:moveTo>
                  <a:lnTo>
                    <a:pt x="2239830" y="870338"/>
                  </a:lnTo>
                </a:path>
                <a:path w="3084829" h="2059939">
                  <a:moveTo>
                    <a:pt x="2239830" y="872628"/>
                  </a:moveTo>
                  <a:lnTo>
                    <a:pt x="2244183" y="954091"/>
                  </a:lnTo>
                </a:path>
                <a:path w="3084829" h="2059939">
                  <a:moveTo>
                    <a:pt x="2244183" y="956476"/>
                  </a:moveTo>
                  <a:lnTo>
                    <a:pt x="2248536" y="1044902"/>
                  </a:lnTo>
                </a:path>
                <a:path w="3084829" h="2059939">
                  <a:moveTo>
                    <a:pt x="2248536" y="1047191"/>
                  </a:moveTo>
                  <a:lnTo>
                    <a:pt x="2251993" y="1142582"/>
                  </a:lnTo>
                </a:path>
                <a:path w="3084829" h="2059939">
                  <a:moveTo>
                    <a:pt x="2251993" y="1144966"/>
                  </a:moveTo>
                  <a:lnTo>
                    <a:pt x="2256346" y="1233393"/>
                  </a:lnTo>
                </a:path>
                <a:path w="3084829" h="2059939">
                  <a:moveTo>
                    <a:pt x="2256346" y="1235682"/>
                  </a:moveTo>
                  <a:lnTo>
                    <a:pt x="2260699" y="1291581"/>
                  </a:lnTo>
                </a:path>
                <a:path w="3084829" h="2059939">
                  <a:moveTo>
                    <a:pt x="2260699" y="1293870"/>
                  </a:moveTo>
                  <a:lnTo>
                    <a:pt x="2264156" y="1421884"/>
                  </a:lnTo>
                </a:path>
                <a:path w="3084829" h="2059939">
                  <a:moveTo>
                    <a:pt x="2264156" y="1426558"/>
                  </a:moveTo>
                  <a:lnTo>
                    <a:pt x="2268509" y="1519601"/>
                  </a:lnTo>
                </a:path>
                <a:path w="3084829" h="2059939">
                  <a:moveTo>
                    <a:pt x="2268509" y="1524256"/>
                  </a:moveTo>
                  <a:lnTo>
                    <a:pt x="2272862" y="1603382"/>
                  </a:lnTo>
                </a:path>
                <a:path w="3084829" h="2059939">
                  <a:moveTo>
                    <a:pt x="2272862" y="1608037"/>
                  </a:moveTo>
                  <a:lnTo>
                    <a:pt x="2276703" y="1666216"/>
                  </a:lnTo>
                </a:path>
                <a:path w="3084829" h="2059939">
                  <a:moveTo>
                    <a:pt x="2276703" y="1673198"/>
                  </a:moveTo>
                  <a:lnTo>
                    <a:pt x="2281056" y="1745342"/>
                  </a:lnTo>
                </a:path>
                <a:path w="3084829" h="2059939">
                  <a:moveTo>
                    <a:pt x="2281056" y="1749987"/>
                  </a:moveTo>
                  <a:lnTo>
                    <a:pt x="2285025" y="1822131"/>
                  </a:lnTo>
                </a:path>
                <a:path w="3084829" h="2059939">
                  <a:moveTo>
                    <a:pt x="2285025" y="1826786"/>
                  </a:moveTo>
                  <a:lnTo>
                    <a:pt x="2288866" y="1880309"/>
                  </a:lnTo>
                </a:path>
                <a:path w="3084829" h="2059939">
                  <a:moveTo>
                    <a:pt x="2288866" y="1884964"/>
                  </a:moveTo>
                  <a:lnTo>
                    <a:pt x="2292323" y="1917549"/>
                  </a:lnTo>
                </a:path>
                <a:path w="3084829" h="2059939">
                  <a:moveTo>
                    <a:pt x="2293219" y="1919877"/>
                  </a:moveTo>
                  <a:lnTo>
                    <a:pt x="2297316" y="1964090"/>
                  </a:lnTo>
                </a:path>
                <a:path w="3084829" h="2059939">
                  <a:moveTo>
                    <a:pt x="2297316" y="1968745"/>
                  </a:moveTo>
                  <a:lnTo>
                    <a:pt x="2301669" y="2015286"/>
                  </a:lnTo>
                </a:path>
                <a:path w="3084829" h="2059939">
                  <a:moveTo>
                    <a:pt x="2301669" y="2022269"/>
                  </a:moveTo>
                  <a:lnTo>
                    <a:pt x="2305382" y="1924532"/>
                  </a:lnTo>
                </a:path>
                <a:path w="3084829" h="2059939">
                  <a:moveTo>
                    <a:pt x="2305382" y="1917549"/>
                  </a:moveTo>
                  <a:lnTo>
                    <a:pt x="2309479" y="2001321"/>
                  </a:lnTo>
                </a:path>
                <a:path w="3084829" h="2059939">
                  <a:moveTo>
                    <a:pt x="2309479" y="2003648"/>
                  </a:moveTo>
                  <a:lnTo>
                    <a:pt x="2313192" y="2029251"/>
                  </a:lnTo>
                </a:path>
                <a:path w="3084829" h="2059939">
                  <a:moveTo>
                    <a:pt x="2313832" y="2033906"/>
                  </a:moveTo>
                  <a:lnTo>
                    <a:pt x="2316649" y="2001321"/>
                  </a:lnTo>
                </a:path>
                <a:path w="3084829" h="2059939">
                  <a:moveTo>
                    <a:pt x="2317545" y="1996666"/>
                  </a:moveTo>
                  <a:lnTo>
                    <a:pt x="2321002" y="1982710"/>
                  </a:lnTo>
                </a:path>
                <a:path w="3084829" h="2059939">
                  <a:moveTo>
                    <a:pt x="2321898" y="1982710"/>
                  </a:moveTo>
                  <a:lnTo>
                    <a:pt x="2325355" y="1957108"/>
                  </a:lnTo>
                </a:path>
                <a:path w="3084829" h="2059939">
                  <a:moveTo>
                    <a:pt x="2325995" y="1950125"/>
                  </a:moveTo>
                  <a:lnTo>
                    <a:pt x="2329708" y="1910567"/>
                  </a:lnTo>
                </a:path>
                <a:path w="3084829" h="2059939">
                  <a:moveTo>
                    <a:pt x="2329708" y="1905912"/>
                  </a:moveTo>
                  <a:lnTo>
                    <a:pt x="2333165" y="1884964"/>
                  </a:lnTo>
                </a:path>
                <a:path w="3084829" h="2059939">
                  <a:moveTo>
                    <a:pt x="2334061" y="1880309"/>
                  </a:moveTo>
                  <a:lnTo>
                    <a:pt x="2337518" y="1826786"/>
                  </a:lnTo>
                </a:path>
                <a:path w="3084829" h="2059939">
                  <a:moveTo>
                    <a:pt x="2337518" y="1822131"/>
                  </a:moveTo>
                  <a:lnTo>
                    <a:pt x="2341871" y="1749987"/>
                  </a:lnTo>
                </a:path>
                <a:path w="3084829" h="2059939">
                  <a:moveTo>
                    <a:pt x="2341871" y="1745342"/>
                  </a:moveTo>
                  <a:lnTo>
                    <a:pt x="2345328" y="1710429"/>
                  </a:lnTo>
                </a:path>
                <a:path w="3084829" h="2059939">
                  <a:moveTo>
                    <a:pt x="2346352" y="1705774"/>
                  </a:moveTo>
                  <a:lnTo>
                    <a:pt x="2349681" y="1633630"/>
                  </a:lnTo>
                </a:path>
                <a:path w="3084829" h="2059939">
                  <a:moveTo>
                    <a:pt x="2349681" y="1628975"/>
                  </a:moveTo>
                  <a:lnTo>
                    <a:pt x="2354162" y="1542876"/>
                  </a:lnTo>
                </a:path>
                <a:path w="3084829" h="2059939">
                  <a:moveTo>
                    <a:pt x="2354162" y="1538221"/>
                  </a:moveTo>
                  <a:lnTo>
                    <a:pt x="2358515" y="1466078"/>
                  </a:lnTo>
                </a:path>
                <a:path w="3084829" h="2059939">
                  <a:moveTo>
                    <a:pt x="2358515" y="1459095"/>
                  </a:moveTo>
                  <a:lnTo>
                    <a:pt x="2362228" y="1382297"/>
                  </a:lnTo>
                </a:path>
                <a:path w="3084829" h="2059939">
                  <a:moveTo>
                    <a:pt x="2362228" y="1377623"/>
                  </a:moveTo>
                  <a:lnTo>
                    <a:pt x="2366581" y="1324109"/>
                  </a:lnTo>
                </a:path>
                <a:path w="3084829" h="2059939">
                  <a:moveTo>
                    <a:pt x="2366581" y="1317145"/>
                  </a:moveTo>
                  <a:lnTo>
                    <a:pt x="2370678" y="1221755"/>
                  </a:lnTo>
                </a:path>
                <a:path w="3084829" h="2059939">
                  <a:moveTo>
                    <a:pt x="2370678" y="1214792"/>
                  </a:moveTo>
                  <a:lnTo>
                    <a:pt x="2375031" y="1123980"/>
                  </a:lnTo>
                </a:path>
                <a:path w="3084829" h="2059939">
                  <a:moveTo>
                    <a:pt x="2375031" y="1119306"/>
                  </a:moveTo>
                  <a:lnTo>
                    <a:pt x="2378744" y="1033265"/>
                  </a:lnTo>
                </a:path>
                <a:path w="3084829" h="2059939">
                  <a:moveTo>
                    <a:pt x="2378744" y="1028590"/>
                  </a:moveTo>
                  <a:lnTo>
                    <a:pt x="2382841" y="923852"/>
                  </a:lnTo>
                </a:path>
                <a:path w="3084829" h="2059939">
                  <a:moveTo>
                    <a:pt x="2382841" y="919178"/>
                  </a:moveTo>
                  <a:lnTo>
                    <a:pt x="2387194" y="821499"/>
                  </a:lnTo>
                </a:path>
                <a:path w="3084829" h="2059939">
                  <a:moveTo>
                    <a:pt x="2387194" y="814440"/>
                  </a:moveTo>
                  <a:lnTo>
                    <a:pt x="2390907" y="749288"/>
                  </a:lnTo>
                </a:path>
                <a:path w="3084829" h="2059939">
                  <a:moveTo>
                    <a:pt x="2390907" y="742325"/>
                  </a:moveTo>
                  <a:lnTo>
                    <a:pt x="2395388" y="651609"/>
                  </a:lnTo>
                </a:path>
                <a:path w="3084829" h="2059939">
                  <a:moveTo>
                    <a:pt x="2395388" y="646935"/>
                  </a:moveTo>
                  <a:lnTo>
                    <a:pt x="2399357" y="574820"/>
                  </a:lnTo>
                </a:path>
                <a:path w="3084829" h="2059939">
                  <a:moveTo>
                    <a:pt x="2399357" y="570146"/>
                  </a:moveTo>
                  <a:lnTo>
                    <a:pt x="2403198" y="484009"/>
                  </a:lnTo>
                </a:path>
                <a:path w="3084829" h="2059939">
                  <a:moveTo>
                    <a:pt x="2403198" y="479335"/>
                  </a:moveTo>
                  <a:lnTo>
                    <a:pt x="2407551" y="425821"/>
                  </a:lnTo>
                </a:path>
                <a:path w="3084829" h="2059939">
                  <a:moveTo>
                    <a:pt x="2407551" y="421147"/>
                  </a:moveTo>
                  <a:lnTo>
                    <a:pt x="2411008" y="381655"/>
                  </a:lnTo>
                </a:path>
                <a:path w="3084829" h="2059939">
                  <a:moveTo>
                    <a:pt x="2411520" y="376981"/>
                  </a:moveTo>
                  <a:lnTo>
                    <a:pt x="2416001" y="304866"/>
                  </a:lnTo>
                </a:path>
                <a:path w="3084829" h="2059939">
                  <a:moveTo>
                    <a:pt x="2416001" y="297807"/>
                  </a:moveTo>
                  <a:lnTo>
                    <a:pt x="2419714" y="232656"/>
                  </a:lnTo>
                </a:path>
                <a:path w="3084829" h="2059939">
                  <a:moveTo>
                    <a:pt x="2419714" y="227982"/>
                  </a:moveTo>
                  <a:lnTo>
                    <a:pt x="2422530" y="200128"/>
                  </a:lnTo>
                </a:path>
                <a:path w="3084829" h="2059939">
                  <a:moveTo>
                    <a:pt x="2423171" y="195454"/>
                  </a:moveTo>
                  <a:lnTo>
                    <a:pt x="2427524" y="141940"/>
                  </a:lnTo>
                </a:path>
                <a:path w="3084829" h="2059939">
                  <a:moveTo>
                    <a:pt x="2427524" y="137266"/>
                  </a:moveTo>
                  <a:lnTo>
                    <a:pt x="2430980" y="104642"/>
                  </a:lnTo>
                </a:path>
                <a:path w="3084829" h="2059939">
                  <a:moveTo>
                    <a:pt x="2431877" y="97679"/>
                  </a:moveTo>
                  <a:lnTo>
                    <a:pt x="2435334" y="79078"/>
                  </a:lnTo>
                </a:path>
                <a:path w="3084829" h="2059939">
                  <a:moveTo>
                    <a:pt x="2436230" y="79078"/>
                  </a:moveTo>
                  <a:lnTo>
                    <a:pt x="2439046" y="65151"/>
                  </a:lnTo>
                </a:path>
                <a:path w="3084829" h="2059939">
                  <a:moveTo>
                    <a:pt x="2439687" y="65151"/>
                  </a:moveTo>
                  <a:lnTo>
                    <a:pt x="2443400" y="79078"/>
                  </a:lnTo>
                </a:path>
                <a:path w="3084829" h="2059939">
                  <a:moveTo>
                    <a:pt x="2444040" y="79078"/>
                  </a:moveTo>
                  <a:lnTo>
                    <a:pt x="2447753" y="83752"/>
                  </a:lnTo>
                </a:path>
                <a:path w="3084829" h="2059939">
                  <a:moveTo>
                    <a:pt x="2448393" y="83752"/>
                  </a:moveTo>
                  <a:lnTo>
                    <a:pt x="2451209" y="86041"/>
                  </a:lnTo>
                </a:path>
                <a:path w="3084829" h="2059939">
                  <a:moveTo>
                    <a:pt x="2452234" y="86041"/>
                  </a:moveTo>
                  <a:lnTo>
                    <a:pt x="2455563" y="118665"/>
                  </a:lnTo>
                </a:path>
                <a:path w="3084829" h="2059939">
                  <a:moveTo>
                    <a:pt x="2456203" y="123339"/>
                  </a:moveTo>
                  <a:lnTo>
                    <a:pt x="2460044" y="144229"/>
                  </a:lnTo>
                </a:path>
                <a:path w="3084829" h="2059939">
                  <a:moveTo>
                    <a:pt x="2460556" y="148903"/>
                  </a:moveTo>
                  <a:lnTo>
                    <a:pt x="2464397" y="188490"/>
                  </a:lnTo>
                </a:path>
                <a:path w="3084829" h="2059939">
                  <a:moveTo>
                    <a:pt x="2464397" y="195454"/>
                  </a:moveTo>
                  <a:lnTo>
                    <a:pt x="2468750" y="246678"/>
                  </a:lnTo>
                </a:path>
                <a:path w="3084829" h="2059939">
                  <a:moveTo>
                    <a:pt x="2468750" y="253642"/>
                  </a:moveTo>
                  <a:lnTo>
                    <a:pt x="2472847" y="297807"/>
                  </a:lnTo>
                </a:path>
                <a:path w="3084829" h="2059939">
                  <a:moveTo>
                    <a:pt x="2472847" y="304866"/>
                  </a:moveTo>
                  <a:lnTo>
                    <a:pt x="2476560" y="370018"/>
                  </a:lnTo>
                </a:path>
                <a:path w="3084829" h="2059939">
                  <a:moveTo>
                    <a:pt x="2476560" y="374596"/>
                  </a:moveTo>
                  <a:lnTo>
                    <a:pt x="2480913" y="428205"/>
                  </a:lnTo>
                </a:path>
                <a:path w="3084829" h="2059939">
                  <a:moveTo>
                    <a:pt x="2480913" y="432784"/>
                  </a:moveTo>
                  <a:lnTo>
                    <a:pt x="2485010" y="516632"/>
                  </a:lnTo>
                </a:path>
                <a:path w="3084829" h="2059939">
                  <a:moveTo>
                    <a:pt x="2485010" y="518921"/>
                  </a:moveTo>
                  <a:lnTo>
                    <a:pt x="2489363" y="618986"/>
                  </a:lnTo>
                </a:path>
                <a:path w="3084829" h="2059939">
                  <a:moveTo>
                    <a:pt x="2489363" y="621275"/>
                  </a:moveTo>
                  <a:lnTo>
                    <a:pt x="2493076" y="705123"/>
                  </a:lnTo>
                </a:path>
                <a:path w="3084829" h="2059939">
                  <a:moveTo>
                    <a:pt x="2493076" y="709797"/>
                  </a:moveTo>
                  <a:lnTo>
                    <a:pt x="2497173" y="770274"/>
                  </a:lnTo>
                </a:path>
                <a:path w="3084829" h="2059939">
                  <a:moveTo>
                    <a:pt x="2497173" y="774948"/>
                  </a:moveTo>
                  <a:lnTo>
                    <a:pt x="2501526" y="886650"/>
                  </a:lnTo>
                </a:path>
                <a:path w="3084829" h="2059939">
                  <a:moveTo>
                    <a:pt x="2501526" y="891229"/>
                  </a:moveTo>
                  <a:lnTo>
                    <a:pt x="2505239" y="986714"/>
                  </a:lnTo>
                </a:path>
                <a:path w="3084829" h="2059939">
                  <a:moveTo>
                    <a:pt x="2505239" y="989004"/>
                  </a:moveTo>
                  <a:lnTo>
                    <a:pt x="2509592" y="1072756"/>
                  </a:lnTo>
                </a:path>
                <a:path w="3084829" h="2059939">
                  <a:moveTo>
                    <a:pt x="2509592" y="1079815"/>
                  </a:moveTo>
                  <a:lnTo>
                    <a:pt x="2513049" y="1175205"/>
                  </a:lnTo>
                </a:path>
                <a:path w="3084829" h="2059939">
                  <a:moveTo>
                    <a:pt x="2513049" y="1177494"/>
                  </a:moveTo>
                  <a:lnTo>
                    <a:pt x="2517402" y="1265921"/>
                  </a:lnTo>
                </a:path>
                <a:path w="3084829" h="2059939">
                  <a:moveTo>
                    <a:pt x="2517402" y="1272884"/>
                  </a:moveTo>
                  <a:lnTo>
                    <a:pt x="2521883" y="1356732"/>
                  </a:lnTo>
                </a:path>
                <a:path w="3084829" h="2059939">
                  <a:moveTo>
                    <a:pt x="2521883" y="1363696"/>
                  </a:moveTo>
                  <a:lnTo>
                    <a:pt x="2525212" y="1454440"/>
                  </a:lnTo>
                </a:path>
                <a:path w="3084829" h="2059939">
                  <a:moveTo>
                    <a:pt x="2525212" y="1459095"/>
                  </a:moveTo>
                  <a:lnTo>
                    <a:pt x="2529693" y="1524256"/>
                  </a:lnTo>
                </a:path>
                <a:path w="3084829" h="2059939">
                  <a:moveTo>
                    <a:pt x="2529693" y="1531239"/>
                  </a:moveTo>
                  <a:lnTo>
                    <a:pt x="2534046" y="1622002"/>
                  </a:lnTo>
                </a:path>
                <a:path w="3084829" h="2059939">
                  <a:moveTo>
                    <a:pt x="2534046" y="1626648"/>
                  </a:moveTo>
                  <a:lnTo>
                    <a:pt x="2537759" y="1677853"/>
                  </a:lnTo>
                </a:path>
                <a:path w="3084829" h="2059939">
                  <a:moveTo>
                    <a:pt x="2537759" y="1680181"/>
                  </a:moveTo>
                  <a:lnTo>
                    <a:pt x="2541856" y="1729049"/>
                  </a:lnTo>
                </a:path>
                <a:path w="3084829" h="2059939">
                  <a:moveTo>
                    <a:pt x="2541856" y="1731377"/>
                  </a:moveTo>
                  <a:lnTo>
                    <a:pt x="2546209" y="1819803"/>
                  </a:lnTo>
                </a:path>
                <a:path w="3084829" h="2059939">
                  <a:moveTo>
                    <a:pt x="2546209" y="1822131"/>
                  </a:moveTo>
                  <a:lnTo>
                    <a:pt x="2549922" y="1873327"/>
                  </a:lnTo>
                </a:path>
                <a:path w="3084829" h="2059939">
                  <a:moveTo>
                    <a:pt x="2549922" y="1880309"/>
                  </a:moveTo>
                  <a:lnTo>
                    <a:pt x="2554275" y="1924532"/>
                  </a:lnTo>
                </a:path>
                <a:path w="3084829" h="2059939">
                  <a:moveTo>
                    <a:pt x="2554275" y="1931514"/>
                  </a:moveTo>
                  <a:lnTo>
                    <a:pt x="2557732" y="1964090"/>
                  </a:lnTo>
                </a:path>
                <a:path w="3084829" h="2059939">
                  <a:moveTo>
                    <a:pt x="2558372" y="1968745"/>
                  </a:moveTo>
                  <a:lnTo>
                    <a:pt x="2562085" y="1996666"/>
                  </a:lnTo>
                </a:path>
                <a:path w="3084829" h="2059939">
                  <a:moveTo>
                    <a:pt x="2562725" y="2001321"/>
                  </a:moveTo>
                  <a:lnTo>
                    <a:pt x="2565542" y="2026924"/>
                  </a:lnTo>
                </a:path>
                <a:path w="3084829" h="2059939">
                  <a:moveTo>
                    <a:pt x="2566438" y="2029251"/>
                  </a:moveTo>
                  <a:lnTo>
                    <a:pt x="2569895" y="2033906"/>
                  </a:lnTo>
                </a:path>
                <a:path w="3084829" h="2059939">
                  <a:moveTo>
                    <a:pt x="2570535" y="2033906"/>
                  </a:moveTo>
                  <a:lnTo>
                    <a:pt x="2574248" y="2029251"/>
                  </a:lnTo>
                </a:path>
                <a:path w="3084829" h="2059939">
                  <a:moveTo>
                    <a:pt x="2574888" y="2029251"/>
                  </a:moveTo>
                  <a:lnTo>
                    <a:pt x="2578729" y="1994348"/>
                  </a:lnTo>
                </a:path>
                <a:path w="3084829" h="2059939">
                  <a:moveTo>
                    <a:pt x="2578729" y="1989693"/>
                  </a:moveTo>
                  <a:lnTo>
                    <a:pt x="2582058" y="2008303"/>
                  </a:lnTo>
                </a:path>
                <a:path w="3084829" h="2059939">
                  <a:moveTo>
                    <a:pt x="2583082" y="2015286"/>
                  </a:moveTo>
                  <a:lnTo>
                    <a:pt x="2587051" y="1968745"/>
                  </a:lnTo>
                </a:path>
                <a:path w="3084829" h="2059939">
                  <a:moveTo>
                    <a:pt x="2587051" y="1964090"/>
                  </a:moveTo>
                  <a:lnTo>
                    <a:pt x="2590892" y="1924532"/>
                  </a:lnTo>
                </a:path>
                <a:path w="3084829" h="2059939">
                  <a:moveTo>
                    <a:pt x="2590892" y="1917549"/>
                  </a:moveTo>
                  <a:lnTo>
                    <a:pt x="2594349" y="1880309"/>
                  </a:lnTo>
                </a:path>
                <a:path w="3084829" h="2059939">
                  <a:moveTo>
                    <a:pt x="2595245" y="1873327"/>
                  </a:moveTo>
                  <a:lnTo>
                    <a:pt x="2598702" y="1833768"/>
                  </a:lnTo>
                </a:path>
                <a:path w="3084829" h="2059939">
                  <a:moveTo>
                    <a:pt x="2598702" y="1829113"/>
                  </a:moveTo>
                  <a:lnTo>
                    <a:pt x="2603055" y="1743014"/>
                  </a:lnTo>
                </a:path>
                <a:path w="3084829" h="2059939">
                  <a:moveTo>
                    <a:pt x="2603055" y="1738359"/>
                  </a:moveTo>
                  <a:lnTo>
                    <a:pt x="2607408" y="1691809"/>
                  </a:lnTo>
                </a:path>
                <a:path w="3084829" h="2059939">
                  <a:moveTo>
                    <a:pt x="2607408" y="1684836"/>
                  </a:moveTo>
                  <a:lnTo>
                    <a:pt x="2610865" y="1640613"/>
                  </a:lnTo>
                </a:path>
                <a:path w="3084829" h="2059939">
                  <a:moveTo>
                    <a:pt x="2610865" y="1633630"/>
                  </a:moveTo>
                  <a:lnTo>
                    <a:pt x="2615218" y="1538221"/>
                  </a:lnTo>
                </a:path>
                <a:path w="3084829" h="2059939">
                  <a:moveTo>
                    <a:pt x="2615218" y="1531239"/>
                  </a:moveTo>
                  <a:lnTo>
                    <a:pt x="2619571" y="1466078"/>
                  </a:lnTo>
                </a:path>
                <a:path w="3084829" h="2059939">
                  <a:moveTo>
                    <a:pt x="2619571" y="1459095"/>
                  </a:moveTo>
                  <a:lnTo>
                    <a:pt x="2623924" y="1389260"/>
                  </a:lnTo>
                </a:path>
                <a:path w="3084829" h="2059939">
                  <a:moveTo>
                    <a:pt x="2623924" y="1382297"/>
                  </a:moveTo>
                  <a:lnTo>
                    <a:pt x="2627381" y="1317145"/>
                  </a:lnTo>
                </a:path>
                <a:path w="3084829" h="2059939">
                  <a:moveTo>
                    <a:pt x="2627381" y="1312471"/>
                  </a:moveTo>
                  <a:lnTo>
                    <a:pt x="2631734" y="1219371"/>
                  </a:lnTo>
                </a:path>
                <a:path w="3084829" h="2059939">
                  <a:moveTo>
                    <a:pt x="2631734" y="1214792"/>
                  </a:moveTo>
                  <a:lnTo>
                    <a:pt x="2636087" y="1130944"/>
                  </a:lnTo>
                </a:path>
                <a:path w="3084829" h="2059939">
                  <a:moveTo>
                    <a:pt x="2636087" y="1123981"/>
                  </a:moveTo>
                  <a:lnTo>
                    <a:pt x="2639928" y="1026206"/>
                  </a:lnTo>
                </a:path>
                <a:path w="3084829" h="2059939">
                  <a:moveTo>
                    <a:pt x="2639928" y="1021627"/>
                  </a:moveTo>
                  <a:lnTo>
                    <a:pt x="2643897" y="935490"/>
                  </a:lnTo>
                </a:path>
                <a:path w="3084829" h="2059939">
                  <a:moveTo>
                    <a:pt x="2643897" y="930816"/>
                  </a:moveTo>
                  <a:lnTo>
                    <a:pt x="2648378" y="833136"/>
                  </a:lnTo>
                </a:path>
                <a:path w="3084829" h="2059939">
                  <a:moveTo>
                    <a:pt x="2648378" y="826077"/>
                  </a:moveTo>
                  <a:lnTo>
                    <a:pt x="2652091" y="723724"/>
                  </a:lnTo>
                </a:path>
                <a:path w="3084829" h="2059939">
                  <a:moveTo>
                    <a:pt x="2652091" y="719050"/>
                  </a:moveTo>
                  <a:lnTo>
                    <a:pt x="2656444" y="639971"/>
                  </a:lnTo>
                </a:path>
                <a:path w="3084829" h="2059939">
                  <a:moveTo>
                    <a:pt x="2656444" y="635297"/>
                  </a:moveTo>
                  <a:lnTo>
                    <a:pt x="2660541" y="556124"/>
                  </a:lnTo>
                </a:path>
                <a:path w="3084829" h="2059939">
                  <a:moveTo>
                    <a:pt x="2660541" y="551545"/>
                  </a:moveTo>
                  <a:lnTo>
                    <a:pt x="2664254" y="479335"/>
                  </a:lnTo>
                </a:path>
                <a:path w="3084829" h="2059939">
                  <a:moveTo>
                    <a:pt x="2664254" y="472371"/>
                  </a:moveTo>
                  <a:lnTo>
                    <a:pt x="2668607" y="418857"/>
                  </a:lnTo>
                </a:path>
                <a:path w="3084829" h="2059939">
                  <a:moveTo>
                    <a:pt x="2668607" y="414183"/>
                  </a:moveTo>
                  <a:lnTo>
                    <a:pt x="2672704" y="337394"/>
                  </a:lnTo>
                </a:path>
                <a:path w="3084829" h="2059939">
                  <a:moveTo>
                    <a:pt x="2672704" y="330431"/>
                  </a:moveTo>
                  <a:lnTo>
                    <a:pt x="2676417" y="290844"/>
                  </a:lnTo>
                </a:path>
                <a:path w="3084829" h="2059939">
                  <a:moveTo>
                    <a:pt x="2677057" y="283880"/>
                  </a:moveTo>
                  <a:lnTo>
                    <a:pt x="2680770" y="218729"/>
                  </a:lnTo>
                </a:path>
                <a:path w="3084829" h="2059939">
                  <a:moveTo>
                    <a:pt x="2680770" y="214055"/>
                  </a:moveTo>
                  <a:lnTo>
                    <a:pt x="2684226" y="167505"/>
                  </a:lnTo>
                </a:path>
                <a:path w="3084829" h="2059939">
                  <a:moveTo>
                    <a:pt x="2684226" y="162830"/>
                  </a:moveTo>
                  <a:lnTo>
                    <a:pt x="2687939" y="141940"/>
                  </a:lnTo>
                </a:path>
                <a:path w="3084829" h="2059939">
                  <a:moveTo>
                    <a:pt x="2688580" y="137266"/>
                  </a:moveTo>
                  <a:lnTo>
                    <a:pt x="2692036" y="97679"/>
                  </a:lnTo>
                </a:path>
                <a:path w="3084829" h="2059939">
                  <a:moveTo>
                    <a:pt x="2692933" y="90716"/>
                  </a:moveTo>
                  <a:lnTo>
                    <a:pt x="2696389" y="72114"/>
                  </a:lnTo>
                </a:path>
                <a:path w="3084829" h="2059939">
                  <a:moveTo>
                    <a:pt x="2697414" y="72114"/>
                  </a:moveTo>
                  <a:lnTo>
                    <a:pt x="2700230" y="79078"/>
                  </a:lnTo>
                </a:path>
                <a:path w="3084829" h="2059939">
                  <a:moveTo>
                    <a:pt x="2700742" y="79078"/>
                  </a:moveTo>
                  <a:lnTo>
                    <a:pt x="2704583" y="65151"/>
                  </a:lnTo>
                </a:path>
                <a:path w="3084829" h="2059939">
                  <a:moveTo>
                    <a:pt x="2705224" y="65151"/>
                  </a:moveTo>
                  <a:lnTo>
                    <a:pt x="2708552" y="86041"/>
                  </a:lnTo>
                </a:path>
                <a:path w="3084829" h="2059939">
                  <a:moveTo>
                    <a:pt x="2709577" y="90716"/>
                  </a:moveTo>
                  <a:lnTo>
                    <a:pt x="2712393" y="97679"/>
                  </a:lnTo>
                </a:path>
                <a:path w="3084829" h="2059939">
                  <a:moveTo>
                    <a:pt x="2713034" y="97679"/>
                  </a:moveTo>
                  <a:lnTo>
                    <a:pt x="2716746" y="104642"/>
                  </a:lnTo>
                </a:path>
                <a:path w="3084829" h="2059939">
                  <a:moveTo>
                    <a:pt x="2717387" y="104642"/>
                  </a:moveTo>
                  <a:lnTo>
                    <a:pt x="2721740" y="148903"/>
                  </a:lnTo>
                </a:path>
                <a:path w="3084829" h="2059939">
                  <a:moveTo>
                    <a:pt x="2721740" y="151193"/>
                  </a:moveTo>
                  <a:lnTo>
                    <a:pt x="2725453" y="202417"/>
                  </a:lnTo>
                </a:path>
                <a:path w="3084829" h="2059939">
                  <a:moveTo>
                    <a:pt x="2725453" y="207091"/>
                  </a:moveTo>
                  <a:lnTo>
                    <a:pt x="2728909" y="235041"/>
                  </a:lnTo>
                </a:path>
                <a:path w="3084829" h="2059939">
                  <a:moveTo>
                    <a:pt x="2729806" y="239619"/>
                  </a:moveTo>
                  <a:lnTo>
                    <a:pt x="2733903" y="297807"/>
                  </a:lnTo>
                </a:path>
                <a:path w="3084829" h="2059939">
                  <a:moveTo>
                    <a:pt x="2733903" y="304866"/>
                  </a:moveTo>
                  <a:lnTo>
                    <a:pt x="2737616" y="360669"/>
                  </a:lnTo>
                </a:path>
                <a:path w="3084829" h="2059939">
                  <a:moveTo>
                    <a:pt x="2737616" y="362959"/>
                  </a:moveTo>
                  <a:lnTo>
                    <a:pt x="2741969" y="435169"/>
                  </a:lnTo>
                </a:path>
                <a:path w="3084829" h="2059939">
                  <a:moveTo>
                    <a:pt x="2741969" y="439843"/>
                  </a:moveTo>
                  <a:lnTo>
                    <a:pt x="2746066" y="563182"/>
                  </a:lnTo>
                </a:path>
                <a:path w="3084829" h="2059939">
                  <a:moveTo>
                    <a:pt x="2746066" y="567761"/>
                  </a:moveTo>
                  <a:lnTo>
                    <a:pt x="2750419" y="679463"/>
                  </a:lnTo>
                </a:path>
                <a:path w="3084829" h="2059939">
                  <a:moveTo>
                    <a:pt x="2750419" y="684137"/>
                  </a:moveTo>
                  <a:lnTo>
                    <a:pt x="2753236" y="705123"/>
                  </a:lnTo>
                </a:path>
                <a:path w="3084829" h="2059939">
                  <a:moveTo>
                    <a:pt x="2754260" y="709797"/>
                  </a:moveTo>
                  <a:lnTo>
                    <a:pt x="2758229" y="781912"/>
                  </a:lnTo>
                </a:path>
                <a:path w="3084829" h="2059939">
                  <a:moveTo>
                    <a:pt x="2758229" y="788875"/>
                  </a:moveTo>
                  <a:lnTo>
                    <a:pt x="2762710" y="879591"/>
                  </a:lnTo>
                </a:path>
                <a:path w="3084829" h="2059939">
                  <a:moveTo>
                    <a:pt x="2762710" y="884265"/>
                  </a:moveTo>
                  <a:lnTo>
                    <a:pt x="2766423" y="995967"/>
                  </a:lnTo>
                </a:path>
                <a:path w="3084829" h="2059939">
                  <a:moveTo>
                    <a:pt x="2766423" y="1000641"/>
                  </a:moveTo>
                  <a:lnTo>
                    <a:pt x="2770776" y="1098416"/>
                  </a:lnTo>
                </a:path>
                <a:path w="3084829" h="2059939">
                  <a:moveTo>
                    <a:pt x="2770776" y="1105379"/>
                  </a:moveTo>
                  <a:lnTo>
                    <a:pt x="2774233" y="1182168"/>
                  </a:lnTo>
                </a:path>
                <a:path w="3084829" h="2059939">
                  <a:moveTo>
                    <a:pt x="2774233" y="1189132"/>
                  </a:moveTo>
                  <a:lnTo>
                    <a:pt x="2778586" y="1286907"/>
                  </a:lnTo>
                </a:path>
                <a:path w="3084829" h="2059939">
                  <a:moveTo>
                    <a:pt x="2778586" y="1291581"/>
                  </a:moveTo>
                  <a:lnTo>
                    <a:pt x="2782939" y="1377623"/>
                  </a:lnTo>
                </a:path>
                <a:path w="3084829" h="2059939">
                  <a:moveTo>
                    <a:pt x="2782939" y="1382297"/>
                  </a:moveTo>
                  <a:lnTo>
                    <a:pt x="2786396" y="1454440"/>
                  </a:lnTo>
                </a:path>
                <a:path w="3084829" h="2059939">
                  <a:moveTo>
                    <a:pt x="2786396" y="1459095"/>
                  </a:moveTo>
                  <a:lnTo>
                    <a:pt x="2790749" y="1545204"/>
                  </a:lnTo>
                </a:path>
                <a:path w="3084829" h="2059939">
                  <a:moveTo>
                    <a:pt x="2790749" y="1549859"/>
                  </a:moveTo>
                  <a:lnTo>
                    <a:pt x="2795102" y="1596400"/>
                  </a:lnTo>
                </a:path>
                <a:path w="3084829" h="2059939">
                  <a:moveTo>
                    <a:pt x="2795102" y="1601055"/>
                  </a:moveTo>
                  <a:lnTo>
                    <a:pt x="2798559" y="1684836"/>
                  </a:lnTo>
                </a:path>
                <a:path w="3084829" h="2059939">
                  <a:moveTo>
                    <a:pt x="2798559" y="1687154"/>
                  </a:moveTo>
                  <a:lnTo>
                    <a:pt x="2802912" y="1768607"/>
                  </a:lnTo>
                </a:path>
                <a:path w="3084829" h="2059939">
                  <a:moveTo>
                    <a:pt x="2802912" y="1770935"/>
                  </a:moveTo>
                  <a:lnTo>
                    <a:pt x="2806625" y="1796538"/>
                  </a:lnTo>
                </a:path>
                <a:path w="3084829" h="2059939">
                  <a:moveTo>
                    <a:pt x="2807265" y="1801193"/>
                  </a:moveTo>
                  <a:lnTo>
                    <a:pt x="2811746" y="1873327"/>
                  </a:lnTo>
                </a:path>
                <a:path w="3084829" h="2059939">
                  <a:moveTo>
                    <a:pt x="2811746" y="1880309"/>
                  </a:moveTo>
                  <a:lnTo>
                    <a:pt x="2815459" y="1931515"/>
                  </a:lnTo>
                </a:path>
                <a:path w="3084829" h="2059939">
                  <a:moveTo>
                    <a:pt x="2815459" y="1938488"/>
                  </a:moveTo>
                  <a:lnTo>
                    <a:pt x="2818916" y="1954780"/>
                  </a:lnTo>
                </a:path>
                <a:path w="3084829" h="2059939">
                  <a:moveTo>
                    <a:pt x="2819556" y="1957108"/>
                  </a:moveTo>
                  <a:lnTo>
                    <a:pt x="2823269" y="2001321"/>
                  </a:lnTo>
                </a:path>
                <a:path w="3084829" h="2059939">
                  <a:moveTo>
                    <a:pt x="2823909" y="2003648"/>
                  </a:moveTo>
                  <a:lnTo>
                    <a:pt x="2826726" y="2029251"/>
                  </a:lnTo>
                </a:path>
                <a:path w="3084829" h="2059939">
                  <a:moveTo>
                    <a:pt x="2827622" y="2033906"/>
                  </a:moveTo>
                  <a:lnTo>
                    <a:pt x="2831079" y="2054854"/>
                  </a:lnTo>
                </a:path>
                <a:path w="3084829" h="2059939">
                  <a:moveTo>
                    <a:pt x="2831719" y="2059499"/>
                  </a:moveTo>
                  <a:lnTo>
                    <a:pt x="2835432" y="2026924"/>
                  </a:lnTo>
                </a:path>
                <a:path w="3084829" h="2059939">
                  <a:moveTo>
                    <a:pt x="2836072" y="2022269"/>
                  </a:moveTo>
                  <a:lnTo>
                    <a:pt x="2838889" y="2008303"/>
                  </a:lnTo>
                </a:path>
                <a:path w="3084829" h="2059939">
                  <a:moveTo>
                    <a:pt x="2839785" y="2008303"/>
                  </a:moveTo>
                  <a:lnTo>
                    <a:pt x="2843242" y="2029251"/>
                  </a:lnTo>
                </a:path>
                <a:path w="3084829" h="2059939">
                  <a:moveTo>
                    <a:pt x="2844138" y="2029251"/>
                  </a:moveTo>
                  <a:lnTo>
                    <a:pt x="2848235" y="1989693"/>
                  </a:lnTo>
                </a:path>
                <a:path w="3084829" h="2059939">
                  <a:moveTo>
                    <a:pt x="2848235" y="1982710"/>
                  </a:moveTo>
                  <a:lnTo>
                    <a:pt x="2851948" y="1943143"/>
                  </a:lnTo>
                </a:path>
                <a:path w="3084829" h="2059939">
                  <a:moveTo>
                    <a:pt x="2851948" y="1938488"/>
                  </a:moveTo>
                  <a:lnTo>
                    <a:pt x="2856301" y="1884964"/>
                  </a:lnTo>
                </a:path>
                <a:path w="3084829" h="2059939">
                  <a:moveTo>
                    <a:pt x="2856301" y="1880309"/>
                  </a:moveTo>
                  <a:lnTo>
                    <a:pt x="2859758" y="1826786"/>
                  </a:lnTo>
                </a:path>
                <a:path w="3084829" h="2059939">
                  <a:moveTo>
                    <a:pt x="2859758" y="1822131"/>
                  </a:moveTo>
                  <a:lnTo>
                    <a:pt x="2864111" y="1749987"/>
                  </a:lnTo>
                </a:path>
                <a:path w="3084829" h="2059939">
                  <a:moveTo>
                    <a:pt x="2864111" y="1743014"/>
                  </a:moveTo>
                  <a:lnTo>
                    <a:pt x="2868592" y="1680181"/>
                  </a:lnTo>
                </a:path>
                <a:path w="3084829" h="2059939">
                  <a:moveTo>
                    <a:pt x="2868592" y="1673198"/>
                  </a:moveTo>
                  <a:lnTo>
                    <a:pt x="2871921" y="1615020"/>
                  </a:lnTo>
                </a:path>
                <a:path w="3084829" h="2059939">
                  <a:moveTo>
                    <a:pt x="2871921" y="1608037"/>
                  </a:moveTo>
                  <a:lnTo>
                    <a:pt x="2876402" y="1538221"/>
                  </a:lnTo>
                </a:path>
                <a:path w="3084829" h="2059939">
                  <a:moveTo>
                    <a:pt x="2876402" y="1531239"/>
                  </a:moveTo>
                  <a:lnTo>
                    <a:pt x="2880755" y="1454440"/>
                  </a:lnTo>
                </a:path>
                <a:path w="3084829" h="2059939">
                  <a:moveTo>
                    <a:pt x="2880755" y="1447458"/>
                  </a:moveTo>
                  <a:lnTo>
                    <a:pt x="2885108" y="1338131"/>
                  </a:lnTo>
                </a:path>
                <a:path w="3084829" h="2059939">
                  <a:moveTo>
                    <a:pt x="2885108" y="1331072"/>
                  </a:moveTo>
                  <a:lnTo>
                    <a:pt x="2887925" y="1298544"/>
                  </a:lnTo>
                </a:path>
                <a:path w="3084829" h="2059939">
                  <a:moveTo>
                    <a:pt x="2888565" y="1291581"/>
                  </a:moveTo>
                  <a:lnTo>
                    <a:pt x="2892918" y="1214792"/>
                  </a:lnTo>
                </a:path>
                <a:path w="3084829" h="2059939">
                  <a:moveTo>
                    <a:pt x="2892918" y="1207733"/>
                  </a:moveTo>
                  <a:lnTo>
                    <a:pt x="2897271" y="1117017"/>
                  </a:lnTo>
                </a:path>
                <a:path w="3084829" h="2059939">
                  <a:moveTo>
                    <a:pt x="2897271" y="1110054"/>
                  </a:moveTo>
                  <a:lnTo>
                    <a:pt x="2900984" y="1019242"/>
                  </a:lnTo>
                </a:path>
                <a:path w="3084829" h="2059939">
                  <a:moveTo>
                    <a:pt x="2900984" y="1014568"/>
                  </a:moveTo>
                  <a:lnTo>
                    <a:pt x="2905337" y="923852"/>
                  </a:lnTo>
                </a:path>
                <a:path w="3084829" h="2059939">
                  <a:moveTo>
                    <a:pt x="2905337" y="916889"/>
                  </a:moveTo>
                  <a:lnTo>
                    <a:pt x="2909434" y="840100"/>
                  </a:lnTo>
                </a:path>
                <a:path w="3084829" h="2059939">
                  <a:moveTo>
                    <a:pt x="2909434" y="833136"/>
                  </a:moveTo>
                  <a:lnTo>
                    <a:pt x="2913147" y="742325"/>
                  </a:lnTo>
                </a:path>
                <a:path w="3084829" h="2059939">
                  <a:moveTo>
                    <a:pt x="2913147" y="737651"/>
                  </a:moveTo>
                  <a:lnTo>
                    <a:pt x="2917628" y="658572"/>
                  </a:lnTo>
                </a:path>
                <a:path w="3084829" h="2059939">
                  <a:moveTo>
                    <a:pt x="2917628" y="653898"/>
                  </a:moveTo>
                  <a:lnTo>
                    <a:pt x="2921597" y="556124"/>
                  </a:lnTo>
                </a:path>
                <a:path w="3084829" h="2059939">
                  <a:moveTo>
                    <a:pt x="2921597" y="549160"/>
                  </a:moveTo>
                  <a:lnTo>
                    <a:pt x="2925438" y="490972"/>
                  </a:lnTo>
                </a:path>
                <a:path w="3084829" h="2059939">
                  <a:moveTo>
                    <a:pt x="2925438" y="486298"/>
                  </a:moveTo>
                  <a:lnTo>
                    <a:pt x="2929791" y="400256"/>
                  </a:lnTo>
                </a:path>
                <a:path w="3084829" h="2059939">
                  <a:moveTo>
                    <a:pt x="2929791" y="395582"/>
                  </a:moveTo>
                  <a:lnTo>
                    <a:pt x="2933760" y="349032"/>
                  </a:lnTo>
                </a:path>
                <a:path w="3084829" h="2059939">
                  <a:moveTo>
                    <a:pt x="2933760" y="344358"/>
                  </a:moveTo>
                  <a:lnTo>
                    <a:pt x="2938241" y="283880"/>
                  </a:lnTo>
                </a:path>
                <a:path w="3084829" h="2059939">
                  <a:moveTo>
                    <a:pt x="2938241" y="279206"/>
                  </a:moveTo>
                  <a:lnTo>
                    <a:pt x="2941954" y="207091"/>
                  </a:lnTo>
                </a:path>
                <a:path w="3084829" h="2059939">
                  <a:moveTo>
                    <a:pt x="2941954" y="202417"/>
                  </a:moveTo>
                  <a:lnTo>
                    <a:pt x="2945410" y="167505"/>
                  </a:lnTo>
                </a:path>
                <a:path w="3084829" h="2059939">
                  <a:moveTo>
                    <a:pt x="2945410" y="162830"/>
                  </a:moveTo>
                  <a:lnTo>
                    <a:pt x="2950404" y="109317"/>
                  </a:lnTo>
                </a:path>
                <a:path w="3084829" h="2059939">
                  <a:moveTo>
                    <a:pt x="2950404" y="104642"/>
                  </a:moveTo>
                  <a:lnTo>
                    <a:pt x="2953220" y="86041"/>
                  </a:lnTo>
                </a:path>
                <a:path w="3084829" h="2059939">
                  <a:moveTo>
                    <a:pt x="2954116" y="86041"/>
                  </a:moveTo>
                  <a:lnTo>
                    <a:pt x="2957573" y="65151"/>
                  </a:lnTo>
                </a:path>
                <a:path w="3084829" h="2059939">
                  <a:moveTo>
                    <a:pt x="2958470" y="65151"/>
                  </a:moveTo>
                  <a:lnTo>
                    <a:pt x="2961286" y="46550"/>
                  </a:lnTo>
                </a:path>
                <a:path w="3084829" h="2059939">
                  <a:moveTo>
                    <a:pt x="2961926" y="46550"/>
                  </a:moveTo>
                  <a:lnTo>
                    <a:pt x="2966279" y="90716"/>
                  </a:lnTo>
                </a:path>
                <a:path w="3084829" h="2059939">
                  <a:moveTo>
                    <a:pt x="2966279" y="93100"/>
                  </a:moveTo>
                  <a:lnTo>
                    <a:pt x="2969736" y="116280"/>
                  </a:lnTo>
                </a:path>
                <a:path w="3084829" h="2059939">
                  <a:moveTo>
                    <a:pt x="2970633" y="118665"/>
                  </a:moveTo>
                  <a:lnTo>
                    <a:pt x="2973449" y="97679"/>
                  </a:lnTo>
                </a:path>
                <a:path w="3084829" h="2059939">
                  <a:moveTo>
                    <a:pt x="2974089" y="90716"/>
                  </a:moveTo>
                  <a:lnTo>
                    <a:pt x="2977802" y="123339"/>
                  </a:lnTo>
                </a:path>
                <a:path w="3084829" h="2059939">
                  <a:moveTo>
                    <a:pt x="2978442" y="130302"/>
                  </a:moveTo>
                  <a:lnTo>
                    <a:pt x="2982283" y="148903"/>
                  </a:lnTo>
                </a:path>
                <a:path w="3084829" h="2059939">
                  <a:moveTo>
                    <a:pt x="2982796" y="151193"/>
                  </a:moveTo>
                  <a:lnTo>
                    <a:pt x="2986636" y="211766"/>
                  </a:lnTo>
                </a:path>
                <a:path w="3084829" h="2059939">
                  <a:moveTo>
                    <a:pt x="2986636" y="214055"/>
                  </a:moveTo>
                  <a:lnTo>
                    <a:pt x="2990990" y="260605"/>
                  </a:lnTo>
                </a:path>
                <a:path w="3084829" h="2059939">
                  <a:moveTo>
                    <a:pt x="2990990" y="265279"/>
                  </a:moveTo>
                  <a:lnTo>
                    <a:pt x="2994446" y="293229"/>
                  </a:lnTo>
                </a:path>
                <a:path w="3084829" h="2059939">
                  <a:moveTo>
                    <a:pt x="2995087" y="297807"/>
                  </a:moveTo>
                  <a:lnTo>
                    <a:pt x="2999440" y="381655"/>
                  </a:lnTo>
                </a:path>
                <a:path w="3084829" h="2059939">
                  <a:moveTo>
                    <a:pt x="2999440" y="388619"/>
                  </a:moveTo>
                  <a:lnTo>
                    <a:pt x="3003153" y="446807"/>
                  </a:lnTo>
                </a:path>
                <a:path w="3084829" h="2059939">
                  <a:moveTo>
                    <a:pt x="3003153" y="453770"/>
                  </a:moveTo>
                  <a:lnTo>
                    <a:pt x="3007250" y="511958"/>
                  </a:lnTo>
                </a:path>
                <a:path w="3084829" h="2059939">
                  <a:moveTo>
                    <a:pt x="3007250" y="516632"/>
                  </a:moveTo>
                  <a:lnTo>
                    <a:pt x="3011603" y="607348"/>
                  </a:lnTo>
                </a:path>
                <a:path w="3084829" h="2059939">
                  <a:moveTo>
                    <a:pt x="3011603" y="614312"/>
                  </a:moveTo>
                  <a:lnTo>
                    <a:pt x="3015316" y="719050"/>
                  </a:lnTo>
                </a:path>
                <a:path w="3084829" h="2059939">
                  <a:moveTo>
                    <a:pt x="3015316" y="723724"/>
                  </a:moveTo>
                  <a:lnTo>
                    <a:pt x="3019413" y="793549"/>
                  </a:lnTo>
                </a:path>
                <a:path w="3084829" h="2059939">
                  <a:moveTo>
                    <a:pt x="3019413" y="795839"/>
                  </a:moveTo>
                  <a:lnTo>
                    <a:pt x="3023766" y="884265"/>
                  </a:lnTo>
                </a:path>
                <a:path w="3084829" h="2059939">
                  <a:moveTo>
                    <a:pt x="3023766" y="886650"/>
                  </a:moveTo>
                  <a:lnTo>
                    <a:pt x="3027479" y="986714"/>
                  </a:lnTo>
                </a:path>
                <a:path w="3084829" h="2059939">
                  <a:moveTo>
                    <a:pt x="3027479" y="989004"/>
                  </a:moveTo>
                  <a:lnTo>
                    <a:pt x="3031832" y="1086778"/>
                  </a:lnTo>
                </a:path>
                <a:path w="3084829" h="2059939">
                  <a:moveTo>
                    <a:pt x="3031832" y="1091453"/>
                  </a:moveTo>
                  <a:lnTo>
                    <a:pt x="3035929" y="1196095"/>
                  </a:lnTo>
                </a:path>
                <a:path w="3084829" h="2059939">
                  <a:moveTo>
                    <a:pt x="3035929" y="1200770"/>
                  </a:moveTo>
                  <a:lnTo>
                    <a:pt x="3039642" y="1293870"/>
                  </a:lnTo>
                </a:path>
                <a:path w="3084829" h="2059939">
                  <a:moveTo>
                    <a:pt x="3039642" y="1298544"/>
                  </a:moveTo>
                  <a:lnTo>
                    <a:pt x="3044123" y="1377623"/>
                  </a:lnTo>
                </a:path>
                <a:path w="3084829" h="2059939">
                  <a:moveTo>
                    <a:pt x="3044123" y="1382297"/>
                  </a:moveTo>
                  <a:lnTo>
                    <a:pt x="3047452" y="1466078"/>
                  </a:lnTo>
                </a:path>
                <a:path w="3084829" h="2059939">
                  <a:moveTo>
                    <a:pt x="3047452" y="1473060"/>
                  </a:moveTo>
                  <a:lnTo>
                    <a:pt x="3051933" y="1554514"/>
                  </a:lnTo>
                </a:path>
                <a:path w="3084829" h="2059939">
                  <a:moveTo>
                    <a:pt x="3051933" y="1556842"/>
                  </a:moveTo>
                  <a:lnTo>
                    <a:pt x="3056286" y="1612692"/>
                  </a:lnTo>
                </a:path>
                <a:path w="3084829" h="2059939">
                  <a:moveTo>
                    <a:pt x="3056286" y="1615020"/>
                  </a:moveTo>
                  <a:lnTo>
                    <a:pt x="3059743" y="1694136"/>
                  </a:lnTo>
                </a:path>
                <a:path w="3084829" h="2059939">
                  <a:moveTo>
                    <a:pt x="3059743" y="1698791"/>
                  </a:moveTo>
                  <a:lnTo>
                    <a:pt x="3064096" y="1770935"/>
                  </a:lnTo>
                </a:path>
                <a:path w="3084829" h="2059939">
                  <a:moveTo>
                    <a:pt x="3064096" y="1775590"/>
                  </a:moveTo>
                  <a:lnTo>
                    <a:pt x="3067809" y="1815148"/>
                  </a:lnTo>
                </a:path>
                <a:path w="3084829" h="2059939">
                  <a:moveTo>
                    <a:pt x="3068449" y="1822131"/>
                  </a:moveTo>
                  <a:lnTo>
                    <a:pt x="3072802" y="1866354"/>
                  </a:lnTo>
                </a:path>
                <a:path w="3084829" h="2059939">
                  <a:moveTo>
                    <a:pt x="3072802" y="1873327"/>
                  </a:moveTo>
                  <a:lnTo>
                    <a:pt x="3076515" y="1936160"/>
                  </a:lnTo>
                </a:path>
                <a:path w="3084829" h="2059939">
                  <a:moveTo>
                    <a:pt x="3076515" y="1938488"/>
                  </a:moveTo>
                  <a:lnTo>
                    <a:pt x="3079972" y="1964090"/>
                  </a:lnTo>
                </a:path>
                <a:path w="3084829" h="2059939">
                  <a:moveTo>
                    <a:pt x="3080612" y="1968745"/>
                  </a:moveTo>
                  <a:lnTo>
                    <a:pt x="3084325" y="1989693"/>
                  </a:lnTo>
                </a:path>
              </a:pathLst>
            </a:custGeom>
            <a:ln w="7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202424" y="1045463"/>
              <a:ext cx="3104515" cy="2447925"/>
            </a:xfrm>
            <a:custGeom>
              <a:avLst/>
              <a:gdLst/>
              <a:ahLst/>
              <a:cxnLst/>
              <a:rect l="l" t="t" r="r" b="b"/>
              <a:pathLst>
                <a:path w="3104515" h="2447925">
                  <a:moveTo>
                    <a:pt x="0" y="2447543"/>
                  </a:moveTo>
                  <a:lnTo>
                    <a:pt x="3104387" y="2447543"/>
                  </a:lnTo>
                  <a:lnTo>
                    <a:pt x="3104387" y="0"/>
                  </a:lnTo>
                  <a:lnTo>
                    <a:pt x="0" y="0"/>
                  </a:lnTo>
                  <a:lnTo>
                    <a:pt x="0" y="24475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62708" y="3729990"/>
            <a:ext cx="8165465" cy="202818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225425" indent="-342900">
              <a:lnSpc>
                <a:spcPts val="1939"/>
              </a:lnSpc>
              <a:spcBef>
                <a:spcPts val="3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1800" dirty="0">
                <a:latin typeface="Microsoft Sans Serif"/>
                <a:cs typeface="Microsoft Sans Serif"/>
              </a:rPr>
              <a:t>Los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Huecos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Tensión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(Sags) son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resultado,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por ejemplo,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arranques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motores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grandes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cargas.</a:t>
            </a:r>
            <a:endParaRPr sz="1800">
              <a:latin typeface="Microsoft Sans Serif"/>
              <a:cs typeface="Microsoft Sans Serif"/>
            </a:endParaRPr>
          </a:p>
          <a:p>
            <a:pPr marL="355600" marR="144780" indent="-342900">
              <a:lnSpc>
                <a:spcPts val="1939"/>
              </a:lnSpc>
              <a:spcBef>
                <a:spcPts val="66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1800" dirty="0">
                <a:latin typeface="Microsoft Sans Serif"/>
                <a:cs typeface="Microsoft Sans Serif"/>
              </a:rPr>
              <a:t>Los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Motores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toman 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6-</a:t>
            </a:r>
            <a:r>
              <a:rPr sz="1800" dirty="0">
                <a:latin typeface="Microsoft Sans Serif"/>
                <a:cs typeface="Microsoft Sans Serif"/>
              </a:rPr>
              <a:t>10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veces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su In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 arrancar,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provocando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caída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tensión.</a:t>
            </a:r>
            <a:endParaRPr sz="18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ts val="1939"/>
              </a:lnSpc>
              <a:spcBef>
                <a:spcPts val="65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1800" dirty="0">
                <a:latin typeface="Microsoft Sans Serif"/>
                <a:cs typeface="Microsoft Sans Serif"/>
              </a:rPr>
              <a:t>Las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Sobretensiones (Swells)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son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resultado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desconección de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grandes </a:t>
            </a:r>
            <a:r>
              <a:rPr sz="1800" dirty="0">
                <a:latin typeface="Microsoft Sans Serif"/>
                <a:cs typeface="Microsoft Sans Serif"/>
              </a:rPr>
              <a:t>cargas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 un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circuito.</a:t>
            </a:r>
            <a:endParaRPr sz="18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800" dirty="0">
                <a:latin typeface="Microsoft Sans Serif"/>
                <a:cs typeface="Microsoft Sans Serif"/>
              </a:rPr>
              <a:t>Los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Huecos son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más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comunes que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Sobretensiones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1160" y="252501"/>
            <a:ext cx="505587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00" dirty="0"/>
              <a:t>Sensibilidad</a:t>
            </a:r>
            <a:r>
              <a:rPr sz="2500" spc="130" dirty="0"/>
              <a:t> </a:t>
            </a:r>
            <a:r>
              <a:rPr sz="2500" spc="114" dirty="0"/>
              <a:t>del</a:t>
            </a:r>
            <a:r>
              <a:rPr sz="2500" spc="125" dirty="0"/>
              <a:t> </a:t>
            </a:r>
            <a:r>
              <a:rPr sz="2500" spc="105" dirty="0"/>
              <a:t>Equipamiento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7720076" y="559435"/>
            <a:ext cx="343344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0462C1"/>
                </a:solidFill>
                <a:latin typeface="Microsoft Sans Serif"/>
                <a:cs typeface="Microsoft Sans Serif"/>
              </a:rPr>
              <a:t>Information</a:t>
            </a:r>
            <a:r>
              <a:rPr sz="1300" spc="-45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0462C1"/>
                </a:solidFill>
                <a:latin typeface="Microsoft Sans Serif"/>
                <a:cs typeface="Microsoft Sans Serif"/>
              </a:rPr>
              <a:t>Technology</a:t>
            </a:r>
            <a:r>
              <a:rPr sz="1300" spc="-40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0462C1"/>
                </a:solidFill>
                <a:latin typeface="Microsoft Sans Serif"/>
                <a:cs typeface="Microsoft Sans Serif"/>
              </a:rPr>
              <a:t>Industry</a:t>
            </a:r>
            <a:r>
              <a:rPr sz="1300" spc="-45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0462C1"/>
                </a:solidFill>
                <a:latin typeface="Microsoft Sans Serif"/>
                <a:cs typeface="Microsoft Sans Serif"/>
              </a:rPr>
              <a:t>Council</a:t>
            </a:r>
            <a:r>
              <a:rPr sz="1300" spc="-45" dirty="0">
                <a:solidFill>
                  <a:srgbClr val="0462C1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0462C1"/>
                </a:solidFill>
                <a:latin typeface="Microsoft Sans Serif"/>
                <a:cs typeface="Microsoft Sans Serif"/>
              </a:rPr>
              <a:t>(ITIC)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8152" y="1051493"/>
            <a:ext cx="7604434" cy="4677973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088" y="780287"/>
            <a:ext cx="4110228" cy="4876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12408" y="765048"/>
            <a:ext cx="4239768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8950" y="241833"/>
            <a:ext cx="901255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55" dirty="0"/>
              <a:t>Siete</a:t>
            </a:r>
            <a:r>
              <a:rPr sz="2500" spc="114" dirty="0"/>
              <a:t> </a:t>
            </a:r>
            <a:r>
              <a:rPr sz="2500" spc="90" dirty="0"/>
              <a:t>Tipos</a:t>
            </a:r>
            <a:r>
              <a:rPr sz="2500" spc="130" dirty="0"/>
              <a:t> de</a:t>
            </a:r>
            <a:r>
              <a:rPr sz="2500" spc="114" dirty="0"/>
              <a:t> </a:t>
            </a:r>
            <a:r>
              <a:rPr sz="2500" spc="120" dirty="0"/>
              <a:t>Perturbaciones</a:t>
            </a:r>
            <a:r>
              <a:rPr sz="2500" spc="130" dirty="0"/>
              <a:t> </a:t>
            </a:r>
            <a:r>
              <a:rPr sz="2500" spc="204" dirty="0"/>
              <a:t>a</a:t>
            </a:r>
            <a:r>
              <a:rPr sz="2500" spc="114" dirty="0"/>
              <a:t> </a:t>
            </a:r>
            <a:r>
              <a:rPr sz="2500" spc="145" dirty="0"/>
              <a:t>la</a:t>
            </a:r>
            <a:r>
              <a:rPr sz="2500" spc="125" dirty="0"/>
              <a:t> </a:t>
            </a:r>
            <a:r>
              <a:rPr sz="2500" spc="110" dirty="0"/>
              <a:t>Calidad</a:t>
            </a:r>
            <a:r>
              <a:rPr sz="2500" spc="120" dirty="0"/>
              <a:t> </a:t>
            </a:r>
            <a:r>
              <a:rPr sz="2500" spc="125" dirty="0"/>
              <a:t>de</a:t>
            </a:r>
            <a:r>
              <a:rPr sz="2500" spc="114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sp>
        <p:nvSpPr>
          <p:cNvPr id="3" name="object 3"/>
          <p:cNvSpPr/>
          <p:nvPr/>
        </p:nvSpPr>
        <p:spPr>
          <a:xfrm>
            <a:off x="1632966" y="2611373"/>
            <a:ext cx="9144000" cy="1447800"/>
          </a:xfrm>
          <a:custGeom>
            <a:avLst/>
            <a:gdLst/>
            <a:ahLst/>
            <a:cxnLst/>
            <a:rect l="l" t="t" r="r" b="b"/>
            <a:pathLst>
              <a:path w="9144000" h="1447800">
                <a:moveTo>
                  <a:pt x="0" y="723900"/>
                </a:moveTo>
                <a:lnTo>
                  <a:pt x="10123" y="675340"/>
                </a:lnTo>
                <a:lnTo>
                  <a:pt x="30759" y="639478"/>
                </a:lnTo>
                <a:lnTo>
                  <a:pt x="62274" y="604141"/>
                </a:lnTo>
                <a:lnTo>
                  <a:pt x="104399" y="569373"/>
                </a:lnTo>
                <a:lnTo>
                  <a:pt x="138242" y="546530"/>
                </a:lnTo>
                <a:lnTo>
                  <a:pt x="176601" y="523972"/>
                </a:lnTo>
                <a:lnTo>
                  <a:pt x="219395" y="501711"/>
                </a:lnTo>
                <a:lnTo>
                  <a:pt x="266544" y="479759"/>
                </a:lnTo>
                <a:lnTo>
                  <a:pt x="317969" y="458129"/>
                </a:lnTo>
                <a:lnTo>
                  <a:pt x="373588" y="436835"/>
                </a:lnTo>
                <a:lnTo>
                  <a:pt x="433323" y="415887"/>
                </a:lnTo>
                <a:lnTo>
                  <a:pt x="497093" y="395300"/>
                </a:lnTo>
                <a:lnTo>
                  <a:pt x="564818" y="375086"/>
                </a:lnTo>
                <a:lnTo>
                  <a:pt x="636418" y="355257"/>
                </a:lnTo>
                <a:lnTo>
                  <a:pt x="673646" y="345491"/>
                </a:lnTo>
                <a:lnTo>
                  <a:pt x="711813" y="335827"/>
                </a:lnTo>
                <a:lnTo>
                  <a:pt x="750908" y="326265"/>
                </a:lnTo>
                <a:lnTo>
                  <a:pt x="790923" y="316807"/>
                </a:lnTo>
                <a:lnTo>
                  <a:pt x="831846" y="307455"/>
                </a:lnTo>
                <a:lnTo>
                  <a:pt x="873668" y="298211"/>
                </a:lnTo>
                <a:lnTo>
                  <a:pt x="916379" y="289075"/>
                </a:lnTo>
                <a:lnTo>
                  <a:pt x="959968" y="280051"/>
                </a:lnTo>
                <a:lnTo>
                  <a:pt x="1004427" y="271138"/>
                </a:lnTo>
                <a:lnTo>
                  <a:pt x="1049744" y="262340"/>
                </a:lnTo>
                <a:lnTo>
                  <a:pt x="1095909" y="253656"/>
                </a:lnTo>
                <a:lnTo>
                  <a:pt x="1142914" y="245090"/>
                </a:lnTo>
                <a:lnTo>
                  <a:pt x="1190747" y="236642"/>
                </a:lnTo>
                <a:lnTo>
                  <a:pt x="1239399" y="228315"/>
                </a:lnTo>
                <a:lnTo>
                  <a:pt x="1288860" y="220109"/>
                </a:lnTo>
                <a:lnTo>
                  <a:pt x="1339119" y="212026"/>
                </a:lnTo>
                <a:lnTo>
                  <a:pt x="1390167" y="204068"/>
                </a:lnTo>
                <a:lnTo>
                  <a:pt x="1441994" y="196237"/>
                </a:lnTo>
                <a:lnTo>
                  <a:pt x="1494590" y="188534"/>
                </a:lnTo>
                <a:lnTo>
                  <a:pt x="1547944" y="180960"/>
                </a:lnTo>
                <a:lnTo>
                  <a:pt x="1602048" y="173518"/>
                </a:lnTo>
                <a:lnTo>
                  <a:pt x="1656889" y="166208"/>
                </a:lnTo>
                <a:lnTo>
                  <a:pt x="1712460" y="159033"/>
                </a:lnTo>
                <a:lnTo>
                  <a:pt x="1768749" y="151994"/>
                </a:lnTo>
                <a:lnTo>
                  <a:pt x="1825747" y="145092"/>
                </a:lnTo>
                <a:lnTo>
                  <a:pt x="1883444" y="138330"/>
                </a:lnTo>
                <a:lnTo>
                  <a:pt x="1941830" y="131708"/>
                </a:lnTo>
                <a:lnTo>
                  <a:pt x="2000894" y="125228"/>
                </a:lnTo>
                <a:lnTo>
                  <a:pt x="2060627" y="118893"/>
                </a:lnTo>
                <a:lnTo>
                  <a:pt x="2121018" y="112703"/>
                </a:lnTo>
                <a:lnTo>
                  <a:pt x="2182059" y="106660"/>
                </a:lnTo>
                <a:lnTo>
                  <a:pt x="2243738" y="100765"/>
                </a:lnTo>
                <a:lnTo>
                  <a:pt x="2306046" y="95021"/>
                </a:lnTo>
                <a:lnTo>
                  <a:pt x="2368972" y="89429"/>
                </a:lnTo>
                <a:lnTo>
                  <a:pt x="2432507" y="83990"/>
                </a:lnTo>
                <a:lnTo>
                  <a:pt x="2496641" y="78706"/>
                </a:lnTo>
                <a:lnTo>
                  <a:pt x="2561364" y="73578"/>
                </a:lnTo>
                <a:lnTo>
                  <a:pt x="2626665" y="68609"/>
                </a:lnTo>
                <a:lnTo>
                  <a:pt x="2692535" y="63799"/>
                </a:lnTo>
                <a:lnTo>
                  <a:pt x="2758964" y="59151"/>
                </a:lnTo>
                <a:lnTo>
                  <a:pt x="2825941" y="54665"/>
                </a:lnTo>
                <a:lnTo>
                  <a:pt x="2893457" y="50344"/>
                </a:lnTo>
                <a:lnTo>
                  <a:pt x="2961502" y="46189"/>
                </a:lnTo>
                <a:lnTo>
                  <a:pt x="3030065" y="42202"/>
                </a:lnTo>
                <a:lnTo>
                  <a:pt x="3099137" y="38384"/>
                </a:lnTo>
                <a:lnTo>
                  <a:pt x="3168708" y="34737"/>
                </a:lnTo>
                <a:lnTo>
                  <a:pt x="3238767" y="31262"/>
                </a:lnTo>
                <a:lnTo>
                  <a:pt x="3309305" y="27961"/>
                </a:lnTo>
                <a:lnTo>
                  <a:pt x="3380312" y="24836"/>
                </a:lnTo>
                <a:lnTo>
                  <a:pt x="3451778" y="21888"/>
                </a:lnTo>
                <a:lnTo>
                  <a:pt x="3523692" y="19118"/>
                </a:lnTo>
                <a:lnTo>
                  <a:pt x="3596045" y="16529"/>
                </a:lnTo>
                <a:lnTo>
                  <a:pt x="3668826" y="14122"/>
                </a:lnTo>
                <a:lnTo>
                  <a:pt x="3742026" y="11898"/>
                </a:lnTo>
                <a:lnTo>
                  <a:pt x="3815635" y="9860"/>
                </a:lnTo>
                <a:lnTo>
                  <a:pt x="3889643" y="8008"/>
                </a:lnTo>
                <a:lnTo>
                  <a:pt x="3964039" y="6344"/>
                </a:lnTo>
                <a:lnTo>
                  <a:pt x="4038814" y="4870"/>
                </a:lnTo>
                <a:lnTo>
                  <a:pt x="4113957" y="3587"/>
                </a:lnTo>
                <a:lnTo>
                  <a:pt x="4189459" y="2498"/>
                </a:lnTo>
                <a:lnTo>
                  <a:pt x="4265310" y="1602"/>
                </a:lnTo>
                <a:lnTo>
                  <a:pt x="4341499" y="904"/>
                </a:lnTo>
                <a:lnTo>
                  <a:pt x="4418017" y="402"/>
                </a:lnTo>
                <a:lnTo>
                  <a:pt x="4494854" y="100"/>
                </a:lnTo>
                <a:lnTo>
                  <a:pt x="4572000" y="0"/>
                </a:lnTo>
                <a:lnTo>
                  <a:pt x="4649145" y="100"/>
                </a:lnTo>
                <a:lnTo>
                  <a:pt x="4725982" y="402"/>
                </a:lnTo>
                <a:lnTo>
                  <a:pt x="4802500" y="904"/>
                </a:lnTo>
                <a:lnTo>
                  <a:pt x="4878689" y="1602"/>
                </a:lnTo>
                <a:lnTo>
                  <a:pt x="4954540" y="2498"/>
                </a:lnTo>
                <a:lnTo>
                  <a:pt x="5030042" y="3587"/>
                </a:lnTo>
                <a:lnTo>
                  <a:pt x="5105185" y="4870"/>
                </a:lnTo>
                <a:lnTo>
                  <a:pt x="5179960" y="6344"/>
                </a:lnTo>
                <a:lnTo>
                  <a:pt x="5254356" y="8008"/>
                </a:lnTo>
                <a:lnTo>
                  <a:pt x="5328364" y="9860"/>
                </a:lnTo>
                <a:lnTo>
                  <a:pt x="5401973" y="11898"/>
                </a:lnTo>
                <a:lnTo>
                  <a:pt x="5475173" y="14122"/>
                </a:lnTo>
                <a:lnTo>
                  <a:pt x="5547954" y="16529"/>
                </a:lnTo>
                <a:lnTo>
                  <a:pt x="5620307" y="19118"/>
                </a:lnTo>
                <a:lnTo>
                  <a:pt x="5692221" y="21888"/>
                </a:lnTo>
                <a:lnTo>
                  <a:pt x="5763687" y="24836"/>
                </a:lnTo>
                <a:lnTo>
                  <a:pt x="5834694" y="27961"/>
                </a:lnTo>
                <a:lnTo>
                  <a:pt x="5905232" y="31262"/>
                </a:lnTo>
                <a:lnTo>
                  <a:pt x="5975291" y="34737"/>
                </a:lnTo>
                <a:lnTo>
                  <a:pt x="6044862" y="38384"/>
                </a:lnTo>
                <a:lnTo>
                  <a:pt x="6113934" y="42202"/>
                </a:lnTo>
                <a:lnTo>
                  <a:pt x="6182497" y="46189"/>
                </a:lnTo>
                <a:lnTo>
                  <a:pt x="6250542" y="50344"/>
                </a:lnTo>
                <a:lnTo>
                  <a:pt x="6318058" y="54665"/>
                </a:lnTo>
                <a:lnTo>
                  <a:pt x="6385035" y="59151"/>
                </a:lnTo>
                <a:lnTo>
                  <a:pt x="6451464" y="63799"/>
                </a:lnTo>
                <a:lnTo>
                  <a:pt x="6517334" y="68609"/>
                </a:lnTo>
                <a:lnTo>
                  <a:pt x="6582635" y="73578"/>
                </a:lnTo>
                <a:lnTo>
                  <a:pt x="6647358" y="78706"/>
                </a:lnTo>
                <a:lnTo>
                  <a:pt x="6711492" y="83990"/>
                </a:lnTo>
                <a:lnTo>
                  <a:pt x="6775027" y="89429"/>
                </a:lnTo>
                <a:lnTo>
                  <a:pt x="6837953" y="95021"/>
                </a:lnTo>
                <a:lnTo>
                  <a:pt x="6900261" y="100765"/>
                </a:lnTo>
                <a:lnTo>
                  <a:pt x="6961940" y="106660"/>
                </a:lnTo>
                <a:lnTo>
                  <a:pt x="7022981" y="112703"/>
                </a:lnTo>
                <a:lnTo>
                  <a:pt x="7083372" y="118893"/>
                </a:lnTo>
                <a:lnTo>
                  <a:pt x="7143105" y="125228"/>
                </a:lnTo>
                <a:lnTo>
                  <a:pt x="7202169" y="131708"/>
                </a:lnTo>
                <a:lnTo>
                  <a:pt x="7260555" y="138330"/>
                </a:lnTo>
                <a:lnTo>
                  <a:pt x="7318252" y="145092"/>
                </a:lnTo>
                <a:lnTo>
                  <a:pt x="7375250" y="151994"/>
                </a:lnTo>
                <a:lnTo>
                  <a:pt x="7431539" y="159033"/>
                </a:lnTo>
                <a:lnTo>
                  <a:pt x="7487110" y="166208"/>
                </a:lnTo>
                <a:lnTo>
                  <a:pt x="7541951" y="173518"/>
                </a:lnTo>
                <a:lnTo>
                  <a:pt x="7596055" y="180960"/>
                </a:lnTo>
                <a:lnTo>
                  <a:pt x="7649409" y="188534"/>
                </a:lnTo>
                <a:lnTo>
                  <a:pt x="7702005" y="196237"/>
                </a:lnTo>
                <a:lnTo>
                  <a:pt x="7753832" y="204068"/>
                </a:lnTo>
                <a:lnTo>
                  <a:pt x="7804880" y="212026"/>
                </a:lnTo>
                <a:lnTo>
                  <a:pt x="7855139" y="220109"/>
                </a:lnTo>
                <a:lnTo>
                  <a:pt x="7904600" y="228315"/>
                </a:lnTo>
                <a:lnTo>
                  <a:pt x="7953252" y="236642"/>
                </a:lnTo>
                <a:lnTo>
                  <a:pt x="8001085" y="245090"/>
                </a:lnTo>
                <a:lnTo>
                  <a:pt x="8048090" y="253656"/>
                </a:lnTo>
                <a:lnTo>
                  <a:pt x="8094255" y="262340"/>
                </a:lnTo>
                <a:lnTo>
                  <a:pt x="8139572" y="271138"/>
                </a:lnTo>
                <a:lnTo>
                  <a:pt x="8184031" y="280051"/>
                </a:lnTo>
                <a:lnTo>
                  <a:pt x="8227620" y="289075"/>
                </a:lnTo>
                <a:lnTo>
                  <a:pt x="8270331" y="298211"/>
                </a:lnTo>
                <a:lnTo>
                  <a:pt x="8312153" y="307455"/>
                </a:lnTo>
                <a:lnTo>
                  <a:pt x="8353076" y="316807"/>
                </a:lnTo>
                <a:lnTo>
                  <a:pt x="8393091" y="326265"/>
                </a:lnTo>
                <a:lnTo>
                  <a:pt x="8432186" y="335827"/>
                </a:lnTo>
                <a:lnTo>
                  <a:pt x="8470353" y="345491"/>
                </a:lnTo>
                <a:lnTo>
                  <a:pt x="8507581" y="355257"/>
                </a:lnTo>
                <a:lnTo>
                  <a:pt x="8579181" y="375086"/>
                </a:lnTo>
                <a:lnTo>
                  <a:pt x="8646906" y="395300"/>
                </a:lnTo>
                <a:lnTo>
                  <a:pt x="8710676" y="415887"/>
                </a:lnTo>
                <a:lnTo>
                  <a:pt x="8770411" y="436835"/>
                </a:lnTo>
                <a:lnTo>
                  <a:pt x="8826030" y="458129"/>
                </a:lnTo>
                <a:lnTo>
                  <a:pt x="8877455" y="479759"/>
                </a:lnTo>
                <a:lnTo>
                  <a:pt x="8924604" y="501711"/>
                </a:lnTo>
                <a:lnTo>
                  <a:pt x="8967398" y="523972"/>
                </a:lnTo>
                <a:lnTo>
                  <a:pt x="9005757" y="546530"/>
                </a:lnTo>
                <a:lnTo>
                  <a:pt x="9039600" y="569373"/>
                </a:lnTo>
                <a:lnTo>
                  <a:pt x="9081725" y="604141"/>
                </a:lnTo>
                <a:lnTo>
                  <a:pt x="9113240" y="639478"/>
                </a:lnTo>
                <a:lnTo>
                  <a:pt x="9133876" y="675340"/>
                </a:lnTo>
                <a:lnTo>
                  <a:pt x="9144000" y="723900"/>
                </a:lnTo>
                <a:lnTo>
                  <a:pt x="9143362" y="736114"/>
                </a:lnTo>
                <a:lnTo>
                  <a:pt x="9128222" y="784469"/>
                </a:lnTo>
                <a:lnTo>
                  <a:pt x="9103930" y="820160"/>
                </a:lnTo>
                <a:lnTo>
                  <a:pt x="9068849" y="855312"/>
                </a:lnTo>
                <a:lnTo>
                  <a:pt x="9023248" y="889882"/>
                </a:lnTo>
                <a:lnTo>
                  <a:pt x="8987137" y="912584"/>
                </a:lnTo>
                <a:lnTo>
                  <a:pt x="8946550" y="934995"/>
                </a:lnTo>
                <a:lnTo>
                  <a:pt x="8901569" y="957104"/>
                </a:lnTo>
                <a:lnTo>
                  <a:pt x="8852272" y="978896"/>
                </a:lnTo>
                <a:lnTo>
                  <a:pt x="8798740" y="1000360"/>
                </a:lnTo>
                <a:lnTo>
                  <a:pt x="8741053" y="1021482"/>
                </a:lnTo>
                <a:lnTo>
                  <a:pt x="8679291" y="1042251"/>
                </a:lnTo>
                <a:lnTo>
                  <a:pt x="8613533" y="1062653"/>
                </a:lnTo>
                <a:lnTo>
                  <a:pt x="8543861" y="1082676"/>
                </a:lnTo>
                <a:lnTo>
                  <a:pt x="8470353" y="1102308"/>
                </a:lnTo>
                <a:lnTo>
                  <a:pt x="8432186" y="1111972"/>
                </a:lnTo>
                <a:lnTo>
                  <a:pt x="8393091" y="1121534"/>
                </a:lnTo>
                <a:lnTo>
                  <a:pt x="8353076" y="1130992"/>
                </a:lnTo>
                <a:lnTo>
                  <a:pt x="8312153" y="1140344"/>
                </a:lnTo>
                <a:lnTo>
                  <a:pt x="8270331" y="1149588"/>
                </a:lnTo>
                <a:lnTo>
                  <a:pt x="8227620" y="1158724"/>
                </a:lnTo>
                <a:lnTo>
                  <a:pt x="8184031" y="1167748"/>
                </a:lnTo>
                <a:lnTo>
                  <a:pt x="8139572" y="1176661"/>
                </a:lnTo>
                <a:lnTo>
                  <a:pt x="8094255" y="1185459"/>
                </a:lnTo>
                <a:lnTo>
                  <a:pt x="8048090" y="1194143"/>
                </a:lnTo>
                <a:lnTo>
                  <a:pt x="8001085" y="1202709"/>
                </a:lnTo>
                <a:lnTo>
                  <a:pt x="7953252" y="1211157"/>
                </a:lnTo>
                <a:lnTo>
                  <a:pt x="7904600" y="1219484"/>
                </a:lnTo>
                <a:lnTo>
                  <a:pt x="7855139" y="1227690"/>
                </a:lnTo>
                <a:lnTo>
                  <a:pt x="7804880" y="1235773"/>
                </a:lnTo>
                <a:lnTo>
                  <a:pt x="7753832" y="1243731"/>
                </a:lnTo>
                <a:lnTo>
                  <a:pt x="7702005" y="1251562"/>
                </a:lnTo>
                <a:lnTo>
                  <a:pt x="7649409" y="1259265"/>
                </a:lnTo>
                <a:lnTo>
                  <a:pt x="7596055" y="1266839"/>
                </a:lnTo>
                <a:lnTo>
                  <a:pt x="7541951" y="1274281"/>
                </a:lnTo>
                <a:lnTo>
                  <a:pt x="7487110" y="1281591"/>
                </a:lnTo>
                <a:lnTo>
                  <a:pt x="7431539" y="1288766"/>
                </a:lnTo>
                <a:lnTo>
                  <a:pt x="7375250" y="1295805"/>
                </a:lnTo>
                <a:lnTo>
                  <a:pt x="7318252" y="1302707"/>
                </a:lnTo>
                <a:lnTo>
                  <a:pt x="7260555" y="1309469"/>
                </a:lnTo>
                <a:lnTo>
                  <a:pt x="7202169" y="1316091"/>
                </a:lnTo>
                <a:lnTo>
                  <a:pt x="7143105" y="1322571"/>
                </a:lnTo>
                <a:lnTo>
                  <a:pt x="7083372" y="1328906"/>
                </a:lnTo>
                <a:lnTo>
                  <a:pt x="7022981" y="1335096"/>
                </a:lnTo>
                <a:lnTo>
                  <a:pt x="6961940" y="1341139"/>
                </a:lnTo>
                <a:lnTo>
                  <a:pt x="6900261" y="1347034"/>
                </a:lnTo>
                <a:lnTo>
                  <a:pt x="6837953" y="1352778"/>
                </a:lnTo>
                <a:lnTo>
                  <a:pt x="6775027" y="1358370"/>
                </a:lnTo>
                <a:lnTo>
                  <a:pt x="6711492" y="1363809"/>
                </a:lnTo>
                <a:lnTo>
                  <a:pt x="6647358" y="1369093"/>
                </a:lnTo>
                <a:lnTo>
                  <a:pt x="6582635" y="1374221"/>
                </a:lnTo>
                <a:lnTo>
                  <a:pt x="6517334" y="1379190"/>
                </a:lnTo>
                <a:lnTo>
                  <a:pt x="6451464" y="1384000"/>
                </a:lnTo>
                <a:lnTo>
                  <a:pt x="6385035" y="1388648"/>
                </a:lnTo>
                <a:lnTo>
                  <a:pt x="6318058" y="1393134"/>
                </a:lnTo>
                <a:lnTo>
                  <a:pt x="6250542" y="1397455"/>
                </a:lnTo>
                <a:lnTo>
                  <a:pt x="6182497" y="1401610"/>
                </a:lnTo>
                <a:lnTo>
                  <a:pt x="6113934" y="1405597"/>
                </a:lnTo>
                <a:lnTo>
                  <a:pt x="6044862" y="1409415"/>
                </a:lnTo>
                <a:lnTo>
                  <a:pt x="5975291" y="1413062"/>
                </a:lnTo>
                <a:lnTo>
                  <a:pt x="5905232" y="1416537"/>
                </a:lnTo>
                <a:lnTo>
                  <a:pt x="5834694" y="1419838"/>
                </a:lnTo>
                <a:lnTo>
                  <a:pt x="5763687" y="1422963"/>
                </a:lnTo>
                <a:lnTo>
                  <a:pt x="5692221" y="1425911"/>
                </a:lnTo>
                <a:lnTo>
                  <a:pt x="5620307" y="1428681"/>
                </a:lnTo>
                <a:lnTo>
                  <a:pt x="5547954" y="1431270"/>
                </a:lnTo>
                <a:lnTo>
                  <a:pt x="5475173" y="1433677"/>
                </a:lnTo>
                <a:lnTo>
                  <a:pt x="5401973" y="1435901"/>
                </a:lnTo>
                <a:lnTo>
                  <a:pt x="5328364" y="1437939"/>
                </a:lnTo>
                <a:lnTo>
                  <a:pt x="5254356" y="1439791"/>
                </a:lnTo>
                <a:lnTo>
                  <a:pt x="5179960" y="1441455"/>
                </a:lnTo>
                <a:lnTo>
                  <a:pt x="5105185" y="1442929"/>
                </a:lnTo>
                <a:lnTo>
                  <a:pt x="5030042" y="1444212"/>
                </a:lnTo>
                <a:lnTo>
                  <a:pt x="4954540" y="1445301"/>
                </a:lnTo>
                <a:lnTo>
                  <a:pt x="4878689" y="1446197"/>
                </a:lnTo>
                <a:lnTo>
                  <a:pt x="4802500" y="1446895"/>
                </a:lnTo>
                <a:lnTo>
                  <a:pt x="4725982" y="1447397"/>
                </a:lnTo>
                <a:lnTo>
                  <a:pt x="4649145" y="1447699"/>
                </a:lnTo>
                <a:lnTo>
                  <a:pt x="4572000" y="1447800"/>
                </a:lnTo>
                <a:lnTo>
                  <a:pt x="4494854" y="1447699"/>
                </a:lnTo>
                <a:lnTo>
                  <a:pt x="4418017" y="1447397"/>
                </a:lnTo>
                <a:lnTo>
                  <a:pt x="4341499" y="1446895"/>
                </a:lnTo>
                <a:lnTo>
                  <a:pt x="4265310" y="1446197"/>
                </a:lnTo>
                <a:lnTo>
                  <a:pt x="4189459" y="1445301"/>
                </a:lnTo>
                <a:lnTo>
                  <a:pt x="4113957" y="1444212"/>
                </a:lnTo>
                <a:lnTo>
                  <a:pt x="4038814" y="1442929"/>
                </a:lnTo>
                <a:lnTo>
                  <a:pt x="3964039" y="1441455"/>
                </a:lnTo>
                <a:lnTo>
                  <a:pt x="3889643" y="1439791"/>
                </a:lnTo>
                <a:lnTo>
                  <a:pt x="3815635" y="1437939"/>
                </a:lnTo>
                <a:lnTo>
                  <a:pt x="3742026" y="1435901"/>
                </a:lnTo>
                <a:lnTo>
                  <a:pt x="3668826" y="1433677"/>
                </a:lnTo>
                <a:lnTo>
                  <a:pt x="3596045" y="1431270"/>
                </a:lnTo>
                <a:lnTo>
                  <a:pt x="3523692" y="1428681"/>
                </a:lnTo>
                <a:lnTo>
                  <a:pt x="3451778" y="1425911"/>
                </a:lnTo>
                <a:lnTo>
                  <a:pt x="3380312" y="1422963"/>
                </a:lnTo>
                <a:lnTo>
                  <a:pt x="3309305" y="1419838"/>
                </a:lnTo>
                <a:lnTo>
                  <a:pt x="3238767" y="1416537"/>
                </a:lnTo>
                <a:lnTo>
                  <a:pt x="3168708" y="1413062"/>
                </a:lnTo>
                <a:lnTo>
                  <a:pt x="3099137" y="1409415"/>
                </a:lnTo>
                <a:lnTo>
                  <a:pt x="3030065" y="1405597"/>
                </a:lnTo>
                <a:lnTo>
                  <a:pt x="2961502" y="1401610"/>
                </a:lnTo>
                <a:lnTo>
                  <a:pt x="2893457" y="1397455"/>
                </a:lnTo>
                <a:lnTo>
                  <a:pt x="2825941" y="1393134"/>
                </a:lnTo>
                <a:lnTo>
                  <a:pt x="2758964" y="1388648"/>
                </a:lnTo>
                <a:lnTo>
                  <a:pt x="2692535" y="1384000"/>
                </a:lnTo>
                <a:lnTo>
                  <a:pt x="2626665" y="1379190"/>
                </a:lnTo>
                <a:lnTo>
                  <a:pt x="2561364" y="1374221"/>
                </a:lnTo>
                <a:lnTo>
                  <a:pt x="2496641" y="1369093"/>
                </a:lnTo>
                <a:lnTo>
                  <a:pt x="2432507" y="1363809"/>
                </a:lnTo>
                <a:lnTo>
                  <a:pt x="2368972" y="1358370"/>
                </a:lnTo>
                <a:lnTo>
                  <a:pt x="2306046" y="1352778"/>
                </a:lnTo>
                <a:lnTo>
                  <a:pt x="2243738" y="1347034"/>
                </a:lnTo>
                <a:lnTo>
                  <a:pt x="2182059" y="1341139"/>
                </a:lnTo>
                <a:lnTo>
                  <a:pt x="2121018" y="1335096"/>
                </a:lnTo>
                <a:lnTo>
                  <a:pt x="2060627" y="1328906"/>
                </a:lnTo>
                <a:lnTo>
                  <a:pt x="2000894" y="1322571"/>
                </a:lnTo>
                <a:lnTo>
                  <a:pt x="1941830" y="1316091"/>
                </a:lnTo>
                <a:lnTo>
                  <a:pt x="1883444" y="1309469"/>
                </a:lnTo>
                <a:lnTo>
                  <a:pt x="1825747" y="1302707"/>
                </a:lnTo>
                <a:lnTo>
                  <a:pt x="1768749" y="1295805"/>
                </a:lnTo>
                <a:lnTo>
                  <a:pt x="1712460" y="1288766"/>
                </a:lnTo>
                <a:lnTo>
                  <a:pt x="1656889" y="1281591"/>
                </a:lnTo>
                <a:lnTo>
                  <a:pt x="1602048" y="1274281"/>
                </a:lnTo>
                <a:lnTo>
                  <a:pt x="1547944" y="1266839"/>
                </a:lnTo>
                <a:lnTo>
                  <a:pt x="1494590" y="1259265"/>
                </a:lnTo>
                <a:lnTo>
                  <a:pt x="1441994" y="1251562"/>
                </a:lnTo>
                <a:lnTo>
                  <a:pt x="1390167" y="1243731"/>
                </a:lnTo>
                <a:lnTo>
                  <a:pt x="1339119" y="1235773"/>
                </a:lnTo>
                <a:lnTo>
                  <a:pt x="1288860" y="1227690"/>
                </a:lnTo>
                <a:lnTo>
                  <a:pt x="1239399" y="1219484"/>
                </a:lnTo>
                <a:lnTo>
                  <a:pt x="1190747" y="1211157"/>
                </a:lnTo>
                <a:lnTo>
                  <a:pt x="1142914" y="1202709"/>
                </a:lnTo>
                <a:lnTo>
                  <a:pt x="1095909" y="1194143"/>
                </a:lnTo>
                <a:lnTo>
                  <a:pt x="1049744" y="1185459"/>
                </a:lnTo>
                <a:lnTo>
                  <a:pt x="1004427" y="1176661"/>
                </a:lnTo>
                <a:lnTo>
                  <a:pt x="959968" y="1167748"/>
                </a:lnTo>
                <a:lnTo>
                  <a:pt x="916379" y="1158724"/>
                </a:lnTo>
                <a:lnTo>
                  <a:pt x="873668" y="1149588"/>
                </a:lnTo>
                <a:lnTo>
                  <a:pt x="831846" y="1140344"/>
                </a:lnTo>
                <a:lnTo>
                  <a:pt x="790923" y="1130992"/>
                </a:lnTo>
                <a:lnTo>
                  <a:pt x="750908" y="1121534"/>
                </a:lnTo>
                <a:lnTo>
                  <a:pt x="711813" y="1111972"/>
                </a:lnTo>
                <a:lnTo>
                  <a:pt x="673646" y="1102308"/>
                </a:lnTo>
                <a:lnTo>
                  <a:pt x="636418" y="1092542"/>
                </a:lnTo>
                <a:lnTo>
                  <a:pt x="564818" y="1072713"/>
                </a:lnTo>
                <a:lnTo>
                  <a:pt x="497093" y="1052499"/>
                </a:lnTo>
                <a:lnTo>
                  <a:pt x="433323" y="1031912"/>
                </a:lnTo>
                <a:lnTo>
                  <a:pt x="373588" y="1010964"/>
                </a:lnTo>
                <a:lnTo>
                  <a:pt x="317969" y="989670"/>
                </a:lnTo>
                <a:lnTo>
                  <a:pt x="266544" y="968040"/>
                </a:lnTo>
                <a:lnTo>
                  <a:pt x="219395" y="946088"/>
                </a:lnTo>
                <a:lnTo>
                  <a:pt x="176601" y="923827"/>
                </a:lnTo>
                <a:lnTo>
                  <a:pt x="138242" y="901269"/>
                </a:lnTo>
                <a:lnTo>
                  <a:pt x="104399" y="878426"/>
                </a:lnTo>
                <a:lnTo>
                  <a:pt x="62274" y="843658"/>
                </a:lnTo>
                <a:lnTo>
                  <a:pt x="30759" y="808321"/>
                </a:lnTo>
                <a:lnTo>
                  <a:pt x="10123" y="772459"/>
                </a:lnTo>
                <a:lnTo>
                  <a:pt x="0" y="723900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44528" y="1204200"/>
          <a:ext cx="8057515" cy="458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marL="91376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Categoría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Duración</a:t>
                      </a:r>
                      <a:r>
                        <a:rPr sz="2450" b="1" u="sng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Típica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Tipos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Transitorios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ciclo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Impulsivo,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Oscilatorio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99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1/2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ciclo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  <a:spcBef>
                          <a:spcPts val="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Sags,</a:t>
                      </a:r>
                      <a:r>
                        <a:rPr sz="1600" spc="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Swells, Interrupciones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75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Subvoltajes, sobrevoltajes, Interrupciones Sostenidas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Desbalance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41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Distorsión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FO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Armónicos,</a:t>
                      </a:r>
                      <a:r>
                        <a:rPr sz="160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Marcas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Fluctuaciones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Intermitente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10806" y="1488186"/>
            <a:ext cx="349757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49212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Entrada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Media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Tensión </a:t>
            </a:r>
            <a:r>
              <a:rPr sz="1600" b="1" dirty="0">
                <a:latin typeface="Arial"/>
                <a:cs typeface="Arial"/>
              </a:rPr>
              <a:t>Comparación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entre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subestaciones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0084" y="4519040"/>
            <a:ext cx="1714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spc="-75" dirty="0">
                <a:latin typeface="Microsoft Sans Serif"/>
                <a:cs typeface="Microsoft Sans Serif"/>
              </a:rPr>
              <a:t>11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66485" y="4044441"/>
            <a:ext cx="3206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spc="-25" dirty="0">
                <a:latin typeface="Microsoft Sans Serif"/>
                <a:cs typeface="Microsoft Sans Serif"/>
              </a:rPr>
              <a:t>11.5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0084" y="3555238"/>
            <a:ext cx="1955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spc="-25" dirty="0">
                <a:latin typeface="Microsoft Sans Serif"/>
                <a:cs typeface="Microsoft Sans Serif"/>
              </a:rPr>
              <a:t>12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66485" y="3064205"/>
            <a:ext cx="3327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spc="-20" dirty="0">
                <a:latin typeface="Microsoft Sans Serif"/>
                <a:cs typeface="Microsoft Sans Serif"/>
              </a:rPr>
              <a:t>12.5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0084" y="2590037"/>
            <a:ext cx="1955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spc="-25" dirty="0">
                <a:latin typeface="Microsoft Sans Serif"/>
                <a:cs typeface="Microsoft Sans Serif"/>
              </a:rPr>
              <a:t>13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6485" y="2100529"/>
            <a:ext cx="3327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300" spc="-20" dirty="0">
                <a:latin typeface="Microsoft Sans Serif"/>
                <a:cs typeface="Microsoft Sans Serif"/>
              </a:rPr>
              <a:t>13.5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66485" y="4959756"/>
            <a:ext cx="1875155" cy="51752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75"/>
              </a:spcBef>
            </a:pPr>
            <a:r>
              <a:rPr sz="1300" spc="-20" dirty="0">
                <a:latin typeface="Microsoft Sans Serif"/>
                <a:cs typeface="Microsoft Sans Serif"/>
              </a:rPr>
              <a:t>10.5</a:t>
            </a:r>
            <a:endParaRPr sz="1300">
              <a:latin typeface="Microsoft Sans Serif"/>
              <a:cs typeface="Microsoft Sans Serif"/>
            </a:endParaRPr>
          </a:p>
          <a:p>
            <a:pPr marL="156210">
              <a:lnSpc>
                <a:spcPct val="100000"/>
              </a:lnSpc>
              <a:spcBef>
                <a:spcPts val="380"/>
              </a:spcBef>
              <a:tabLst>
                <a:tab pos="784860" algn="l"/>
                <a:tab pos="1414145" algn="l"/>
              </a:tabLst>
            </a:pPr>
            <a:r>
              <a:rPr sz="1300" spc="-20" dirty="0">
                <a:latin typeface="Microsoft Sans Serif"/>
                <a:cs typeface="Microsoft Sans Serif"/>
              </a:rPr>
              <a:t>17-</a:t>
            </a:r>
            <a:r>
              <a:rPr sz="1300" spc="-25" dirty="0">
                <a:latin typeface="Microsoft Sans Serif"/>
                <a:cs typeface="Microsoft Sans Serif"/>
              </a:rPr>
              <a:t>Jul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18-</a:t>
            </a:r>
            <a:r>
              <a:rPr sz="1300" spc="-25" dirty="0">
                <a:latin typeface="Microsoft Sans Serif"/>
                <a:cs typeface="Microsoft Sans Serif"/>
              </a:rPr>
              <a:t>Jul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19-</a:t>
            </a:r>
            <a:r>
              <a:rPr sz="1300" spc="-25" dirty="0">
                <a:latin typeface="Microsoft Sans Serif"/>
                <a:cs typeface="Microsoft Sans Serif"/>
              </a:rPr>
              <a:t>Jul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26501" y="5254244"/>
            <a:ext cx="171831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628015" algn="l"/>
                <a:tab pos="1256665" algn="l"/>
              </a:tabLst>
            </a:pPr>
            <a:r>
              <a:rPr sz="1300" spc="-20" dirty="0">
                <a:latin typeface="Microsoft Sans Serif"/>
                <a:cs typeface="Microsoft Sans Serif"/>
              </a:rPr>
              <a:t>21-</a:t>
            </a:r>
            <a:r>
              <a:rPr sz="1300" spc="-25" dirty="0">
                <a:latin typeface="Microsoft Sans Serif"/>
                <a:cs typeface="Microsoft Sans Serif"/>
              </a:rPr>
              <a:t>Jul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22-</a:t>
            </a:r>
            <a:r>
              <a:rPr sz="1300" spc="-25" dirty="0">
                <a:latin typeface="Microsoft Sans Serif"/>
                <a:cs typeface="Microsoft Sans Serif"/>
              </a:rPr>
              <a:t>Jul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23-</a:t>
            </a:r>
            <a:r>
              <a:rPr sz="1300" spc="-25" dirty="0">
                <a:latin typeface="Microsoft Sans Serif"/>
                <a:cs typeface="Microsoft Sans Serif"/>
              </a:rPr>
              <a:t>Jul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99247" y="5178653"/>
            <a:ext cx="619125" cy="57213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90"/>
              </a:spcBef>
            </a:pPr>
            <a:r>
              <a:rPr sz="1300" spc="-20" dirty="0">
                <a:latin typeface="Microsoft Sans Serif"/>
                <a:cs typeface="Microsoft Sans Serif"/>
              </a:rPr>
              <a:t>20-</a:t>
            </a:r>
            <a:r>
              <a:rPr sz="1300" spc="-25" dirty="0">
                <a:latin typeface="Microsoft Sans Serif"/>
                <a:cs typeface="Microsoft Sans Serif"/>
              </a:rPr>
              <a:t>Jul</a:t>
            </a:r>
            <a:endParaRPr sz="1300">
              <a:latin typeface="Microsoft Sans Serif"/>
              <a:cs typeface="Microsoft Sans Serif"/>
            </a:endParaRPr>
          </a:p>
          <a:p>
            <a:pPr marL="130175">
              <a:lnSpc>
                <a:spcPct val="100000"/>
              </a:lnSpc>
              <a:spcBef>
                <a:spcPts val="590"/>
              </a:spcBef>
            </a:pPr>
            <a:r>
              <a:rPr sz="1300" b="1" spc="-10" dirty="0">
                <a:latin typeface="Arial"/>
                <a:cs typeface="Arial"/>
              </a:rPr>
              <a:t>Fecha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22235" y="3623304"/>
            <a:ext cx="209550" cy="1182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35"/>
              </a:lnSpc>
            </a:pPr>
            <a:r>
              <a:rPr sz="1300" b="1" spc="-10" dirty="0">
                <a:latin typeface="Arial"/>
                <a:cs typeface="Arial"/>
              </a:rPr>
              <a:t>Tensión</a:t>
            </a:r>
            <a:r>
              <a:rPr sz="1300" b="1" dirty="0">
                <a:latin typeface="Arial"/>
                <a:cs typeface="Arial"/>
              </a:rPr>
              <a:t> en</a:t>
            </a:r>
            <a:r>
              <a:rPr sz="1300" b="1" spc="305" dirty="0">
                <a:latin typeface="Arial"/>
                <a:cs typeface="Arial"/>
              </a:rPr>
              <a:t> </a:t>
            </a:r>
            <a:r>
              <a:rPr sz="1300" b="1" spc="-25" dirty="0">
                <a:latin typeface="Arial"/>
                <a:cs typeface="Arial"/>
              </a:rPr>
              <a:t>kV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12938" y="3875608"/>
            <a:ext cx="543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Microsoft Sans Serif"/>
                <a:cs typeface="Microsoft Sans Serif"/>
              </a:rPr>
              <a:t>Sub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9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88629" y="2223261"/>
            <a:ext cx="5429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Microsoft Sans Serif"/>
                <a:cs typeface="Microsoft Sans Serif"/>
              </a:rPr>
              <a:t>Sub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8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226558" y="1430274"/>
            <a:ext cx="5361940" cy="4422775"/>
          </a:xfrm>
          <a:custGeom>
            <a:avLst/>
            <a:gdLst/>
            <a:ahLst/>
            <a:cxnLst/>
            <a:rect l="l" t="t" r="r" b="b"/>
            <a:pathLst>
              <a:path w="5361940" h="4422775">
                <a:moveTo>
                  <a:pt x="0" y="4422648"/>
                </a:moveTo>
                <a:lnTo>
                  <a:pt x="5361432" y="4422648"/>
                </a:lnTo>
                <a:lnTo>
                  <a:pt x="5361432" y="0"/>
                </a:lnTo>
                <a:lnTo>
                  <a:pt x="0" y="0"/>
                </a:lnTo>
                <a:lnTo>
                  <a:pt x="0" y="442264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379091" y="348132"/>
            <a:ext cx="5015865" cy="103314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25" dirty="0"/>
              <a:t>Variaciones</a:t>
            </a:r>
            <a:r>
              <a:rPr sz="2500" spc="130" dirty="0"/>
              <a:t> </a:t>
            </a:r>
            <a:r>
              <a:rPr sz="2500" spc="125" dirty="0"/>
              <a:t>de </a:t>
            </a:r>
            <a:r>
              <a:rPr sz="2500" spc="140" dirty="0"/>
              <a:t>larga</a:t>
            </a:r>
            <a:r>
              <a:rPr sz="2500" spc="125" dirty="0"/>
              <a:t> </a:t>
            </a:r>
            <a:r>
              <a:rPr sz="2500" spc="95" dirty="0"/>
              <a:t>duración</a:t>
            </a:r>
            <a:endParaRPr sz="2500"/>
          </a:p>
          <a:p>
            <a:pPr marL="12700">
              <a:lnSpc>
                <a:spcPct val="100000"/>
              </a:lnSpc>
              <a:spcBef>
                <a:spcPts val="1895"/>
              </a:spcBef>
            </a:pPr>
            <a:r>
              <a:rPr sz="2500" spc="90" dirty="0"/>
              <a:t>Efectos:</a:t>
            </a:r>
            <a:endParaRPr sz="2500"/>
          </a:p>
        </p:txBody>
      </p:sp>
      <p:sp>
        <p:nvSpPr>
          <p:cNvPr id="17" name="object 17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819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99085" algn="l"/>
              </a:tabLst>
            </a:pPr>
            <a:r>
              <a:rPr spc="-10" dirty="0"/>
              <a:t>Sobrecalentamiento</a:t>
            </a:r>
          </a:p>
          <a:p>
            <a:pPr marL="299085" marR="141605" indent="-287020">
              <a:lnSpc>
                <a:spcPct val="100000"/>
              </a:lnSpc>
              <a:spcBef>
                <a:spcPts val="72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99085" algn="l"/>
              </a:tabLst>
            </a:pPr>
            <a:r>
              <a:rPr dirty="0"/>
              <a:t>Reducción</a:t>
            </a:r>
            <a:r>
              <a:rPr spc="-3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dirty="0"/>
              <a:t>vida</a:t>
            </a:r>
            <a:r>
              <a:rPr spc="-10" dirty="0"/>
              <a:t> </a:t>
            </a:r>
            <a:r>
              <a:rPr spc="-20" dirty="0"/>
              <a:t>útil </a:t>
            </a:r>
            <a:r>
              <a:rPr dirty="0"/>
              <a:t>de</a:t>
            </a:r>
            <a:r>
              <a:rPr spc="10" dirty="0"/>
              <a:t> </a:t>
            </a:r>
            <a:r>
              <a:rPr spc="-10" dirty="0"/>
              <a:t>lámparas</a:t>
            </a:r>
          </a:p>
          <a:p>
            <a:pPr marL="299085" indent="-286385">
              <a:lnSpc>
                <a:spcPct val="100000"/>
              </a:lnSpc>
              <a:spcBef>
                <a:spcPts val="72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99085" algn="l"/>
              </a:tabLst>
            </a:pPr>
            <a:r>
              <a:rPr dirty="0"/>
              <a:t>Disparos</a:t>
            </a:r>
            <a:r>
              <a:rPr spc="-15" dirty="0"/>
              <a:t> </a:t>
            </a:r>
            <a:r>
              <a:rPr dirty="0"/>
              <a:t>no deseados</a:t>
            </a:r>
            <a:r>
              <a:rPr spc="-15" dirty="0"/>
              <a:t> </a:t>
            </a:r>
            <a:r>
              <a:rPr spc="-25" dirty="0"/>
              <a:t>de</a:t>
            </a:r>
          </a:p>
          <a:p>
            <a:pPr marL="299085">
              <a:lnSpc>
                <a:spcPct val="100000"/>
              </a:lnSpc>
            </a:pPr>
            <a:r>
              <a:rPr spc="-10" dirty="0"/>
              <a:t>protecciones</a:t>
            </a:r>
          </a:p>
          <a:p>
            <a:pPr marL="299085" marR="16510" indent="-287020">
              <a:lnSpc>
                <a:spcPct val="100000"/>
              </a:lnSpc>
              <a:spcBef>
                <a:spcPts val="72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99085" algn="l"/>
              </a:tabLst>
            </a:pPr>
            <a:r>
              <a:rPr dirty="0"/>
              <a:t>Desgaste</a:t>
            </a:r>
            <a:r>
              <a:rPr spc="-30" dirty="0"/>
              <a:t> </a:t>
            </a:r>
            <a:r>
              <a:rPr dirty="0"/>
              <a:t>excesivo</a:t>
            </a:r>
            <a:r>
              <a:rPr spc="-1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spc="-25" dirty="0"/>
              <a:t>los </a:t>
            </a:r>
            <a:r>
              <a:rPr spc="-10" dirty="0"/>
              <a:t>aislantes</a:t>
            </a:r>
          </a:p>
          <a:p>
            <a:pPr marL="299085" marR="5080" indent="-287020">
              <a:lnSpc>
                <a:spcPct val="100000"/>
              </a:lnSpc>
              <a:spcBef>
                <a:spcPts val="72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99085" algn="l"/>
              </a:tabLst>
            </a:pPr>
            <a:r>
              <a:rPr dirty="0"/>
              <a:t>La</a:t>
            </a:r>
            <a:r>
              <a:rPr spc="-5" dirty="0"/>
              <a:t> </a:t>
            </a:r>
            <a:r>
              <a:rPr dirty="0"/>
              <a:t>vida</a:t>
            </a:r>
            <a:r>
              <a:rPr spc="15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dirty="0"/>
              <a:t>los</a:t>
            </a:r>
            <a:r>
              <a:rPr spc="5" dirty="0"/>
              <a:t> </a:t>
            </a:r>
            <a:r>
              <a:rPr dirty="0"/>
              <a:t>Motores</a:t>
            </a:r>
            <a:r>
              <a:rPr spc="-25" dirty="0"/>
              <a:t> se </a:t>
            </a:r>
            <a:r>
              <a:rPr dirty="0"/>
              <a:t>acorta</a:t>
            </a:r>
            <a:r>
              <a:rPr spc="-15" dirty="0"/>
              <a:t> </a:t>
            </a:r>
            <a:r>
              <a:rPr spc="-25" dirty="0"/>
              <a:t>por </a:t>
            </a:r>
            <a:r>
              <a:rPr spc="-10" dirty="0"/>
              <a:t>sobrecalentamiento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0527" y="291490"/>
            <a:ext cx="901255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55" dirty="0"/>
              <a:t>Siete</a:t>
            </a:r>
            <a:r>
              <a:rPr sz="2500" spc="120" dirty="0"/>
              <a:t> </a:t>
            </a:r>
            <a:r>
              <a:rPr sz="2500" spc="90" dirty="0"/>
              <a:t>Tipos</a:t>
            </a:r>
            <a:r>
              <a:rPr sz="2500" spc="130" dirty="0"/>
              <a:t> de</a:t>
            </a:r>
            <a:r>
              <a:rPr sz="2500" spc="114" dirty="0"/>
              <a:t> </a:t>
            </a:r>
            <a:r>
              <a:rPr sz="2500" spc="120" dirty="0"/>
              <a:t>Perturbaciones</a:t>
            </a:r>
            <a:r>
              <a:rPr sz="2500" spc="130" dirty="0"/>
              <a:t> </a:t>
            </a:r>
            <a:r>
              <a:rPr sz="2500" spc="204" dirty="0"/>
              <a:t>a</a:t>
            </a:r>
            <a:r>
              <a:rPr sz="2500" spc="114" dirty="0"/>
              <a:t> </a:t>
            </a:r>
            <a:r>
              <a:rPr sz="2500" spc="145" dirty="0"/>
              <a:t>la</a:t>
            </a:r>
            <a:r>
              <a:rPr sz="2500" spc="120" dirty="0"/>
              <a:t> </a:t>
            </a:r>
            <a:r>
              <a:rPr sz="2500" spc="114" dirty="0"/>
              <a:t>Calidad</a:t>
            </a:r>
            <a:r>
              <a:rPr sz="2500" spc="110" dirty="0"/>
              <a:t> </a:t>
            </a:r>
            <a:r>
              <a:rPr sz="2500" spc="125" dirty="0"/>
              <a:t>de</a:t>
            </a:r>
            <a:r>
              <a:rPr sz="2500" spc="114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sp>
        <p:nvSpPr>
          <p:cNvPr id="3" name="object 3"/>
          <p:cNvSpPr/>
          <p:nvPr/>
        </p:nvSpPr>
        <p:spPr>
          <a:xfrm>
            <a:off x="1524761" y="3717797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419100"/>
                </a:moveTo>
                <a:lnTo>
                  <a:pt x="16782" y="382930"/>
                </a:lnTo>
                <a:lnTo>
                  <a:pt x="53781" y="354604"/>
                </a:lnTo>
                <a:lnTo>
                  <a:pt x="94820" y="333758"/>
                </a:lnTo>
                <a:lnTo>
                  <a:pt x="146922" y="313284"/>
                </a:lnTo>
                <a:lnTo>
                  <a:pt x="187656" y="299854"/>
                </a:lnTo>
                <a:lnTo>
                  <a:pt x="233086" y="286609"/>
                </a:lnTo>
                <a:lnTo>
                  <a:pt x="283126" y="273558"/>
                </a:lnTo>
                <a:lnTo>
                  <a:pt x="337686" y="260707"/>
                </a:lnTo>
                <a:lnTo>
                  <a:pt x="396681" y="248067"/>
                </a:lnTo>
                <a:lnTo>
                  <a:pt x="460020" y="235643"/>
                </a:lnTo>
                <a:lnTo>
                  <a:pt x="527618" y="223445"/>
                </a:lnTo>
                <a:lnTo>
                  <a:pt x="599385" y="211481"/>
                </a:lnTo>
                <a:lnTo>
                  <a:pt x="675234" y="199758"/>
                </a:lnTo>
                <a:lnTo>
                  <a:pt x="714662" y="193989"/>
                </a:lnTo>
                <a:lnTo>
                  <a:pt x="755077" y="188284"/>
                </a:lnTo>
                <a:lnTo>
                  <a:pt x="796469" y="182643"/>
                </a:lnTo>
                <a:lnTo>
                  <a:pt x="838827" y="177068"/>
                </a:lnTo>
                <a:lnTo>
                  <a:pt x="882139" y="171559"/>
                </a:lnTo>
                <a:lnTo>
                  <a:pt x="926395" y="166118"/>
                </a:lnTo>
                <a:lnTo>
                  <a:pt x="971584" y="160745"/>
                </a:lnTo>
                <a:lnTo>
                  <a:pt x="1017694" y="155441"/>
                </a:lnTo>
                <a:lnTo>
                  <a:pt x="1064715" y="150208"/>
                </a:lnTo>
                <a:lnTo>
                  <a:pt x="1112636" y="145046"/>
                </a:lnTo>
                <a:lnTo>
                  <a:pt x="1161446" y="139957"/>
                </a:lnTo>
                <a:lnTo>
                  <a:pt x="1211133" y="134941"/>
                </a:lnTo>
                <a:lnTo>
                  <a:pt x="1261687" y="129999"/>
                </a:lnTo>
                <a:lnTo>
                  <a:pt x="1313097" y="125134"/>
                </a:lnTo>
                <a:lnTo>
                  <a:pt x="1365352" y="120344"/>
                </a:lnTo>
                <a:lnTo>
                  <a:pt x="1418440" y="115632"/>
                </a:lnTo>
                <a:lnTo>
                  <a:pt x="1472351" y="110998"/>
                </a:lnTo>
                <a:lnTo>
                  <a:pt x="1527075" y="106444"/>
                </a:lnTo>
                <a:lnTo>
                  <a:pt x="1582599" y="101971"/>
                </a:lnTo>
                <a:lnTo>
                  <a:pt x="1638913" y="97578"/>
                </a:lnTo>
                <a:lnTo>
                  <a:pt x="1696006" y="93269"/>
                </a:lnTo>
                <a:lnTo>
                  <a:pt x="1753867" y="89043"/>
                </a:lnTo>
                <a:lnTo>
                  <a:pt x="1812485" y="84901"/>
                </a:lnTo>
                <a:lnTo>
                  <a:pt x="1871849" y="80845"/>
                </a:lnTo>
                <a:lnTo>
                  <a:pt x="1931949" y="76875"/>
                </a:lnTo>
                <a:lnTo>
                  <a:pt x="1992772" y="72993"/>
                </a:lnTo>
                <a:lnTo>
                  <a:pt x="2054308" y="69199"/>
                </a:lnTo>
                <a:lnTo>
                  <a:pt x="2116546" y="65495"/>
                </a:lnTo>
                <a:lnTo>
                  <a:pt x="2179476" y="61881"/>
                </a:lnTo>
                <a:lnTo>
                  <a:pt x="2243085" y="58359"/>
                </a:lnTo>
                <a:lnTo>
                  <a:pt x="2307364" y="54930"/>
                </a:lnTo>
                <a:lnTo>
                  <a:pt x="2372301" y="51594"/>
                </a:lnTo>
                <a:lnTo>
                  <a:pt x="2437885" y="48353"/>
                </a:lnTo>
                <a:lnTo>
                  <a:pt x="2504105" y="45207"/>
                </a:lnTo>
                <a:lnTo>
                  <a:pt x="2570951" y="42157"/>
                </a:lnTo>
                <a:lnTo>
                  <a:pt x="2638411" y="39206"/>
                </a:lnTo>
                <a:lnTo>
                  <a:pt x="2706474" y="36353"/>
                </a:lnTo>
                <a:lnTo>
                  <a:pt x="2775129" y="33599"/>
                </a:lnTo>
                <a:lnTo>
                  <a:pt x="2844366" y="30946"/>
                </a:lnTo>
                <a:lnTo>
                  <a:pt x="2914173" y="28395"/>
                </a:lnTo>
                <a:lnTo>
                  <a:pt x="2984539" y="25946"/>
                </a:lnTo>
                <a:lnTo>
                  <a:pt x="3055454" y="23601"/>
                </a:lnTo>
                <a:lnTo>
                  <a:pt x="3126906" y="21360"/>
                </a:lnTo>
                <a:lnTo>
                  <a:pt x="3198885" y="19225"/>
                </a:lnTo>
                <a:lnTo>
                  <a:pt x="3271379" y="17196"/>
                </a:lnTo>
                <a:lnTo>
                  <a:pt x="3344377" y="15276"/>
                </a:lnTo>
                <a:lnTo>
                  <a:pt x="3417869" y="13464"/>
                </a:lnTo>
                <a:lnTo>
                  <a:pt x="3491844" y="11761"/>
                </a:lnTo>
                <a:lnTo>
                  <a:pt x="3566290" y="10169"/>
                </a:lnTo>
                <a:lnTo>
                  <a:pt x="3641196" y="8689"/>
                </a:lnTo>
                <a:lnTo>
                  <a:pt x="3716552" y="7321"/>
                </a:lnTo>
                <a:lnTo>
                  <a:pt x="3792347" y="6067"/>
                </a:lnTo>
                <a:lnTo>
                  <a:pt x="3868569" y="4928"/>
                </a:lnTo>
                <a:lnTo>
                  <a:pt x="3945208" y="3904"/>
                </a:lnTo>
                <a:lnTo>
                  <a:pt x="4022252" y="2997"/>
                </a:lnTo>
                <a:lnTo>
                  <a:pt x="4099692" y="2208"/>
                </a:lnTo>
                <a:lnTo>
                  <a:pt x="4177514" y="1537"/>
                </a:lnTo>
                <a:lnTo>
                  <a:pt x="4255710" y="986"/>
                </a:lnTo>
                <a:lnTo>
                  <a:pt x="4334267" y="556"/>
                </a:lnTo>
                <a:lnTo>
                  <a:pt x="4413175" y="248"/>
                </a:lnTo>
                <a:lnTo>
                  <a:pt x="4492423" y="62"/>
                </a:lnTo>
                <a:lnTo>
                  <a:pt x="4572000" y="0"/>
                </a:lnTo>
                <a:lnTo>
                  <a:pt x="4651576" y="62"/>
                </a:lnTo>
                <a:lnTo>
                  <a:pt x="4730824" y="248"/>
                </a:lnTo>
                <a:lnTo>
                  <a:pt x="4809732" y="556"/>
                </a:lnTo>
                <a:lnTo>
                  <a:pt x="4888289" y="986"/>
                </a:lnTo>
                <a:lnTo>
                  <a:pt x="4966485" y="1537"/>
                </a:lnTo>
                <a:lnTo>
                  <a:pt x="5044307" y="2208"/>
                </a:lnTo>
                <a:lnTo>
                  <a:pt x="5121747" y="2997"/>
                </a:lnTo>
                <a:lnTo>
                  <a:pt x="5198791" y="3904"/>
                </a:lnTo>
                <a:lnTo>
                  <a:pt x="5275430" y="4928"/>
                </a:lnTo>
                <a:lnTo>
                  <a:pt x="5351652" y="6067"/>
                </a:lnTo>
                <a:lnTo>
                  <a:pt x="5427447" y="7321"/>
                </a:lnTo>
                <a:lnTo>
                  <a:pt x="5502803" y="8689"/>
                </a:lnTo>
                <a:lnTo>
                  <a:pt x="5577709" y="10169"/>
                </a:lnTo>
                <a:lnTo>
                  <a:pt x="5652155" y="11761"/>
                </a:lnTo>
                <a:lnTo>
                  <a:pt x="5726130" y="13464"/>
                </a:lnTo>
                <a:lnTo>
                  <a:pt x="5799622" y="15276"/>
                </a:lnTo>
                <a:lnTo>
                  <a:pt x="5872620" y="17196"/>
                </a:lnTo>
                <a:lnTo>
                  <a:pt x="5945114" y="19225"/>
                </a:lnTo>
                <a:lnTo>
                  <a:pt x="6017093" y="21360"/>
                </a:lnTo>
                <a:lnTo>
                  <a:pt x="6088545" y="23601"/>
                </a:lnTo>
                <a:lnTo>
                  <a:pt x="6159460" y="25946"/>
                </a:lnTo>
                <a:lnTo>
                  <a:pt x="6229826" y="28395"/>
                </a:lnTo>
                <a:lnTo>
                  <a:pt x="6299633" y="30946"/>
                </a:lnTo>
                <a:lnTo>
                  <a:pt x="6368870" y="33599"/>
                </a:lnTo>
                <a:lnTo>
                  <a:pt x="6437525" y="36353"/>
                </a:lnTo>
                <a:lnTo>
                  <a:pt x="6505588" y="39206"/>
                </a:lnTo>
                <a:lnTo>
                  <a:pt x="6573048" y="42157"/>
                </a:lnTo>
                <a:lnTo>
                  <a:pt x="6639894" y="45207"/>
                </a:lnTo>
                <a:lnTo>
                  <a:pt x="6706114" y="48353"/>
                </a:lnTo>
                <a:lnTo>
                  <a:pt x="6771698" y="51594"/>
                </a:lnTo>
                <a:lnTo>
                  <a:pt x="6836635" y="54930"/>
                </a:lnTo>
                <a:lnTo>
                  <a:pt x="6900914" y="58359"/>
                </a:lnTo>
                <a:lnTo>
                  <a:pt x="6964523" y="61881"/>
                </a:lnTo>
                <a:lnTo>
                  <a:pt x="7027453" y="65495"/>
                </a:lnTo>
                <a:lnTo>
                  <a:pt x="7089691" y="69199"/>
                </a:lnTo>
                <a:lnTo>
                  <a:pt x="7151227" y="72993"/>
                </a:lnTo>
                <a:lnTo>
                  <a:pt x="7212050" y="76875"/>
                </a:lnTo>
                <a:lnTo>
                  <a:pt x="7272150" y="80845"/>
                </a:lnTo>
                <a:lnTo>
                  <a:pt x="7331514" y="84901"/>
                </a:lnTo>
                <a:lnTo>
                  <a:pt x="7390132" y="89043"/>
                </a:lnTo>
                <a:lnTo>
                  <a:pt x="7447993" y="93269"/>
                </a:lnTo>
                <a:lnTo>
                  <a:pt x="7505086" y="97578"/>
                </a:lnTo>
                <a:lnTo>
                  <a:pt x="7561400" y="101971"/>
                </a:lnTo>
                <a:lnTo>
                  <a:pt x="7616924" y="106444"/>
                </a:lnTo>
                <a:lnTo>
                  <a:pt x="7671648" y="110998"/>
                </a:lnTo>
                <a:lnTo>
                  <a:pt x="7725559" y="115632"/>
                </a:lnTo>
                <a:lnTo>
                  <a:pt x="7778647" y="120344"/>
                </a:lnTo>
                <a:lnTo>
                  <a:pt x="7830902" y="125134"/>
                </a:lnTo>
                <a:lnTo>
                  <a:pt x="7882312" y="129999"/>
                </a:lnTo>
                <a:lnTo>
                  <a:pt x="7932866" y="134941"/>
                </a:lnTo>
                <a:lnTo>
                  <a:pt x="7982553" y="139957"/>
                </a:lnTo>
                <a:lnTo>
                  <a:pt x="8031363" y="145046"/>
                </a:lnTo>
                <a:lnTo>
                  <a:pt x="8079284" y="150208"/>
                </a:lnTo>
                <a:lnTo>
                  <a:pt x="8126305" y="155441"/>
                </a:lnTo>
                <a:lnTo>
                  <a:pt x="8172415" y="160745"/>
                </a:lnTo>
                <a:lnTo>
                  <a:pt x="8217604" y="166118"/>
                </a:lnTo>
                <a:lnTo>
                  <a:pt x="8261860" y="171559"/>
                </a:lnTo>
                <a:lnTo>
                  <a:pt x="8305172" y="177068"/>
                </a:lnTo>
                <a:lnTo>
                  <a:pt x="8347530" y="182643"/>
                </a:lnTo>
                <a:lnTo>
                  <a:pt x="8388922" y="188284"/>
                </a:lnTo>
                <a:lnTo>
                  <a:pt x="8429337" y="193989"/>
                </a:lnTo>
                <a:lnTo>
                  <a:pt x="8468765" y="199758"/>
                </a:lnTo>
                <a:lnTo>
                  <a:pt x="8507194" y="205588"/>
                </a:lnTo>
                <a:lnTo>
                  <a:pt x="8581014" y="217433"/>
                </a:lnTo>
                <a:lnTo>
                  <a:pt x="8650707" y="229516"/>
                </a:lnTo>
                <a:lnTo>
                  <a:pt x="8716186" y="241827"/>
                </a:lnTo>
                <a:lnTo>
                  <a:pt x="8777364" y="254360"/>
                </a:lnTo>
                <a:lnTo>
                  <a:pt x="8834153" y="267107"/>
                </a:lnTo>
                <a:lnTo>
                  <a:pt x="8886464" y="280059"/>
                </a:lnTo>
                <a:lnTo>
                  <a:pt x="8934210" y="293208"/>
                </a:lnTo>
                <a:lnTo>
                  <a:pt x="8977303" y="306546"/>
                </a:lnTo>
                <a:lnTo>
                  <a:pt x="9015655" y="320065"/>
                </a:lnTo>
                <a:lnTo>
                  <a:pt x="9064102" y="340667"/>
                </a:lnTo>
                <a:lnTo>
                  <a:pt x="9101388" y="361631"/>
                </a:lnTo>
                <a:lnTo>
                  <a:pt x="9133230" y="390099"/>
                </a:lnTo>
                <a:lnTo>
                  <a:pt x="9144000" y="419100"/>
                </a:lnTo>
                <a:lnTo>
                  <a:pt x="9143321" y="426396"/>
                </a:lnTo>
                <a:lnTo>
                  <a:pt x="9119899" y="462405"/>
                </a:lnTo>
                <a:lnTo>
                  <a:pt x="9077786" y="490583"/>
                </a:lnTo>
                <a:lnTo>
                  <a:pt x="9033026" y="511308"/>
                </a:lnTo>
                <a:lnTo>
                  <a:pt x="8997077" y="524915"/>
                </a:lnTo>
                <a:lnTo>
                  <a:pt x="8956343" y="538345"/>
                </a:lnTo>
                <a:lnTo>
                  <a:pt x="8910913" y="551590"/>
                </a:lnTo>
                <a:lnTo>
                  <a:pt x="8860873" y="564641"/>
                </a:lnTo>
                <a:lnTo>
                  <a:pt x="8806313" y="577492"/>
                </a:lnTo>
                <a:lnTo>
                  <a:pt x="8747318" y="590132"/>
                </a:lnTo>
                <a:lnTo>
                  <a:pt x="8683979" y="602556"/>
                </a:lnTo>
                <a:lnTo>
                  <a:pt x="8616381" y="614754"/>
                </a:lnTo>
                <a:lnTo>
                  <a:pt x="8544614" y="626718"/>
                </a:lnTo>
                <a:lnTo>
                  <a:pt x="8468765" y="638441"/>
                </a:lnTo>
                <a:lnTo>
                  <a:pt x="8429337" y="644210"/>
                </a:lnTo>
                <a:lnTo>
                  <a:pt x="8388922" y="649915"/>
                </a:lnTo>
                <a:lnTo>
                  <a:pt x="8347530" y="655556"/>
                </a:lnTo>
                <a:lnTo>
                  <a:pt x="8305172" y="661131"/>
                </a:lnTo>
                <a:lnTo>
                  <a:pt x="8261860" y="666640"/>
                </a:lnTo>
                <a:lnTo>
                  <a:pt x="8217604" y="672081"/>
                </a:lnTo>
                <a:lnTo>
                  <a:pt x="8172415" y="677454"/>
                </a:lnTo>
                <a:lnTo>
                  <a:pt x="8126305" y="682758"/>
                </a:lnTo>
                <a:lnTo>
                  <a:pt x="8079284" y="687991"/>
                </a:lnTo>
                <a:lnTo>
                  <a:pt x="8031363" y="693153"/>
                </a:lnTo>
                <a:lnTo>
                  <a:pt x="7982553" y="698242"/>
                </a:lnTo>
                <a:lnTo>
                  <a:pt x="7932866" y="703258"/>
                </a:lnTo>
                <a:lnTo>
                  <a:pt x="7882312" y="708200"/>
                </a:lnTo>
                <a:lnTo>
                  <a:pt x="7830902" y="713065"/>
                </a:lnTo>
                <a:lnTo>
                  <a:pt x="7778647" y="717855"/>
                </a:lnTo>
                <a:lnTo>
                  <a:pt x="7725559" y="722567"/>
                </a:lnTo>
                <a:lnTo>
                  <a:pt x="7671648" y="727201"/>
                </a:lnTo>
                <a:lnTo>
                  <a:pt x="7616924" y="731755"/>
                </a:lnTo>
                <a:lnTo>
                  <a:pt x="7561400" y="736228"/>
                </a:lnTo>
                <a:lnTo>
                  <a:pt x="7505086" y="740621"/>
                </a:lnTo>
                <a:lnTo>
                  <a:pt x="7447993" y="744930"/>
                </a:lnTo>
                <a:lnTo>
                  <a:pt x="7390132" y="749156"/>
                </a:lnTo>
                <a:lnTo>
                  <a:pt x="7331514" y="753298"/>
                </a:lnTo>
                <a:lnTo>
                  <a:pt x="7272150" y="757354"/>
                </a:lnTo>
                <a:lnTo>
                  <a:pt x="7212050" y="761324"/>
                </a:lnTo>
                <a:lnTo>
                  <a:pt x="7151227" y="765206"/>
                </a:lnTo>
                <a:lnTo>
                  <a:pt x="7089691" y="769000"/>
                </a:lnTo>
                <a:lnTo>
                  <a:pt x="7027453" y="772704"/>
                </a:lnTo>
                <a:lnTo>
                  <a:pt x="6964523" y="776318"/>
                </a:lnTo>
                <a:lnTo>
                  <a:pt x="6900914" y="779840"/>
                </a:lnTo>
                <a:lnTo>
                  <a:pt x="6836635" y="783269"/>
                </a:lnTo>
                <a:lnTo>
                  <a:pt x="6771698" y="786605"/>
                </a:lnTo>
                <a:lnTo>
                  <a:pt x="6706114" y="789846"/>
                </a:lnTo>
                <a:lnTo>
                  <a:pt x="6639894" y="792992"/>
                </a:lnTo>
                <a:lnTo>
                  <a:pt x="6573048" y="796042"/>
                </a:lnTo>
                <a:lnTo>
                  <a:pt x="6505588" y="798993"/>
                </a:lnTo>
                <a:lnTo>
                  <a:pt x="6437525" y="801846"/>
                </a:lnTo>
                <a:lnTo>
                  <a:pt x="6368870" y="804600"/>
                </a:lnTo>
                <a:lnTo>
                  <a:pt x="6299633" y="807253"/>
                </a:lnTo>
                <a:lnTo>
                  <a:pt x="6229826" y="809804"/>
                </a:lnTo>
                <a:lnTo>
                  <a:pt x="6159460" y="812253"/>
                </a:lnTo>
                <a:lnTo>
                  <a:pt x="6088545" y="814598"/>
                </a:lnTo>
                <a:lnTo>
                  <a:pt x="6017093" y="816839"/>
                </a:lnTo>
                <a:lnTo>
                  <a:pt x="5945114" y="818974"/>
                </a:lnTo>
                <a:lnTo>
                  <a:pt x="5872620" y="821003"/>
                </a:lnTo>
                <a:lnTo>
                  <a:pt x="5799622" y="822923"/>
                </a:lnTo>
                <a:lnTo>
                  <a:pt x="5726130" y="824735"/>
                </a:lnTo>
                <a:lnTo>
                  <a:pt x="5652155" y="826438"/>
                </a:lnTo>
                <a:lnTo>
                  <a:pt x="5577709" y="828030"/>
                </a:lnTo>
                <a:lnTo>
                  <a:pt x="5502803" y="829510"/>
                </a:lnTo>
                <a:lnTo>
                  <a:pt x="5427447" y="830878"/>
                </a:lnTo>
                <a:lnTo>
                  <a:pt x="5351652" y="832132"/>
                </a:lnTo>
                <a:lnTo>
                  <a:pt x="5275430" y="833271"/>
                </a:lnTo>
                <a:lnTo>
                  <a:pt x="5198791" y="834295"/>
                </a:lnTo>
                <a:lnTo>
                  <a:pt x="5121747" y="835202"/>
                </a:lnTo>
                <a:lnTo>
                  <a:pt x="5044307" y="835991"/>
                </a:lnTo>
                <a:lnTo>
                  <a:pt x="4966485" y="836662"/>
                </a:lnTo>
                <a:lnTo>
                  <a:pt x="4888289" y="837213"/>
                </a:lnTo>
                <a:lnTo>
                  <a:pt x="4809732" y="837643"/>
                </a:lnTo>
                <a:lnTo>
                  <a:pt x="4730824" y="837951"/>
                </a:lnTo>
                <a:lnTo>
                  <a:pt x="4651576" y="838137"/>
                </a:lnTo>
                <a:lnTo>
                  <a:pt x="4572000" y="838200"/>
                </a:lnTo>
                <a:lnTo>
                  <a:pt x="4492423" y="838137"/>
                </a:lnTo>
                <a:lnTo>
                  <a:pt x="4413175" y="837951"/>
                </a:lnTo>
                <a:lnTo>
                  <a:pt x="4334267" y="837643"/>
                </a:lnTo>
                <a:lnTo>
                  <a:pt x="4255710" y="837213"/>
                </a:lnTo>
                <a:lnTo>
                  <a:pt x="4177514" y="836662"/>
                </a:lnTo>
                <a:lnTo>
                  <a:pt x="4099692" y="835991"/>
                </a:lnTo>
                <a:lnTo>
                  <a:pt x="4022252" y="835202"/>
                </a:lnTo>
                <a:lnTo>
                  <a:pt x="3945208" y="834295"/>
                </a:lnTo>
                <a:lnTo>
                  <a:pt x="3868569" y="833271"/>
                </a:lnTo>
                <a:lnTo>
                  <a:pt x="3792347" y="832132"/>
                </a:lnTo>
                <a:lnTo>
                  <a:pt x="3716552" y="830878"/>
                </a:lnTo>
                <a:lnTo>
                  <a:pt x="3641196" y="829510"/>
                </a:lnTo>
                <a:lnTo>
                  <a:pt x="3566290" y="828030"/>
                </a:lnTo>
                <a:lnTo>
                  <a:pt x="3491844" y="826438"/>
                </a:lnTo>
                <a:lnTo>
                  <a:pt x="3417869" y="824735"/>
                </a:lnTo>
                <a:lnTo>
                  <a:pt x="3344377" y="822923"/>
                </a:lnTo>
                <a:lnTo>
                  <a:pt x="3271379" y="821003"/>
                </a:lnTo>
                <a:lnTo>
                  <a:pt x="3198885" y="818974"/>
                </a:lnTo>
                <a:lnTo>
                  <a:pt x="3126906" y="816839"/>
                </a:lnTo>
                <a:lnTo>
                  <a:pt x="3055454" y="814598"/>
                </a:lnTo>
                <a:lnTo>
                  <a:pt x="2984539" y="812253"/>
                </a:lnTo>
                <a:lnTo>
                  <a:pt x="2914173" y="809804"/>
                </a:lnTo>
                <a:lnTo>
                  <a:pt x="2844366" y="807253"/>
                </a:lnTo>
                <a:lnTo>
                  <a:pt x="2775129" y="804600"/>
                </a:lnTo>
                <a:lnTo>
                  <a:pt x="2706474" y="801846"/>
                </a:lnTo>
                <a:lnTo>
                  <a:pt x="2638411" y="798993"/>
                </a:lnTo>
                <a:lnTo>
                  <a:pt x="2570951" y="796042"/>
                </a:lnTo>
                <a:lnTo>
                  <a:pt x="2504105" y="792992"/>
                </a:lnTo>
                <a:lnTo>
                  <a:pt x="2437885" y="789846"/>
                </a:lnTo>
                <a:lnTo>
                  <a:pt x="2372301" y="786605"/>
                </a:lnTo>
                <a:lnTo>
                  <a:pt x="2307364" y="783269"/>
                </a:lnTo>
                <a:lnTo>
                  <a:pt x="2243085" y="779840"/>
                </a:lnTo>
                <a:lnTo>
                  <a:pt x="2179476" y="776318"/>
                </a:lnTo>
                <a:lnTo>
                  <a:pt x="2116546" y="772704"/>
                </a:lnTo>
                <a:lnTo>
                  <a:pt x="2054308" y="769000"/>
                </a:lnTo>
                <a:lnTo>
                  <a:pt x="1992772" y="765206"/>
                </a:lnTo>
                <a:lnTo>
                  <a:pt x="1931949" y="761324"/>
                </a:lnTo>
                <a:lnTo>
                  <a:pt x="1871849" y="757354"/>
                </a:lnTo>
                <a:lnTo>
                  <a:pt x="1812485" y="753298"/>
                </a:lnTo>
                <a:lnTo>
                  <a:pt x="1753867" y="749156"/>
                </a:lnTo>
                <a:lnTo>
                  <a:pt x="1696006" y="744930"/>
                </a:lnTo>
                <a:lnTo>
                  <a:pt x="1638913" y="740621"/>
                </a:lnTo>
                <a:lnTo>
                  <a:pt x="1582599" y="736228"/>
                </a:lnTo>
                <a:lnTo>
                  <a:pt x="1527075" y="731755"/>
                </a:lnTo>
                <a:lnTo>
                  <a:pt x="1472351" y="727201"/>
                </a:lnTo>
                <a:lnTo>
                  <a:pt x="1418440" y="722567"/>
                </a:lnTo>
                <a:lnTo>
                  <a:pt x="1365352" y="717855"/>
                </a:lnTo>
                <a:lnTo>
                  <a:pt x="1313097" y="713065"/>
                </a:lnTo>
                <a:lnTo>
                  <a:pt x="1261687" y="708200"/>
                </a:lnTo>
                <a:lnTo>
                  <a:pt x="1211133" y="703258"/>
                </a:lnTo>
                <a:lnTo>
                  <a:pt x="1161446" y="698242"/>
                </a:lnTo>
                <a:lnTo>
                  <a:pt x="1112636" y="693153"/>
                </a:lnTo>
                <a:lnTo>
                  <a:pt x="1064715" y="687991"/>
                </a:lnTo>
                <a:lnTo>
                  <a:pt x="1017694" y="682758"/>
                </a:lnTo>
                <a:lnTo>
                  <a:pt x="971584" y="677454"/>
                </a:lnTo>
                <a:lnTo>
                  <a:pt x="926395" y="672081"/>
                </a:lnTo>
                <a:lnTo>
                  <a:pt x="882139" y="666640"/>
                </a:lnTo>
                <a:lnTo>
                  <a:pt x="838827" y="661131"/>
                </a:lnTo>
                <a:lnTo>
                  <a:pt x="796469" y="655556"/>
                </a:lnTo>
                <a:lnTo>
                  <a:pt x="755077" y="649915"/>
                </a:lnTo>
                <a:lnTo>
                  <a:pt x="714662" y="644210"/>
                </a:lnTo>
                <a:lnTo>
                  <a:pt x="675234" y="638441"/>
                </a:lnTo>
                <a:lnTo>
                  <a:pt x="636805" y="632611"/>
                </a:lnTo>
                <a:lnTo>
                  <a:pt x="562985" y="620766"/>
                </a:lnTo>
                <a:lnTo>
                  <a:pt x="493292" y="608683"/>
                </a:lnTo>
                <a:lnTo>
                  <a:pt x="427813" y="596372"/>
                </a:lnTo>
                <a:lnTo>
                  <a:pt x="366635" y="583839"/>
                </a:lnTo>
                <a:lnTo>
                  <a:pt x="309846" y="571092"/>
                </a:lnTo>
                <a:lnTo>
                  <a:pt x="257535" y="558140"/>
                </a:lnTo>
                <a:lnTo>
                  <a:pt x="209789" y="544991"/>
                </a:lnTo>
                <a:lnTo>
                  <a:pt x="166696" y="531653"/>
                </a:lnTo>
                <a:lnTo>
                  <a:pt x="128344" y="518134"/>
                </a:lnTo>
                <a:lnTo>
                  <a:pt x="79897" y="497532"/>
                </a:lnTo>
                <a:lnTo>
                  <a:pt x="42611" y="476568"/>
                </a:lnTo>
                <a:lnTo>
                  <a:pt x="10769" y="448100"/>
                </a:lnTo>
                <a:lnTo>
                  <a:pt x="0" y="419100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44528" y="1204200"/>
          <a:ext cx="8057515" cy="458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marL="91376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Categoría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Duración</a:t>
                      </a:r>
                      <a:r>
                        <a:rPr sz="2450" b="1" u="sng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Típica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Tipos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Transitorios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ciclo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Impulsivo,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Oscilatorio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99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1/2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ciclo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  <a:spcBef>
                          <a:spcPts val="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Sags,</a:t>
                      </a:r>
                      <a:r>
                        <a:rPr sz="1600" spc="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Swells, Interrupciones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75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Subvoltajes, sobrevoltajes, Interrupciones Sostenidas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Desbalance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41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Distorsión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FO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Armónicos,</a:t>
                      </a:r>
                      <a:r>
                        <a:rPr sz="160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Marcas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Fluctuaciones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Intermitente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41338" y="1151889"/>
            <a:ext cx="3445510" cy="2908300"/>
            <a:chOff x="6641338" y="1151889"/>
            <a:chExt cx="3445510" cy="2908300"/>
          </a:xfrm>
        </p:grpSpPr>
        <p:sp>
          <p:nvSpPr>
            <p:cNvPr id="3" name="object 3"/>
            <p:cNvSpPr/>
            <p:nvPr/>
          </p:nvSpPr>
          <p:spPr>
            <a:xfrm>
              <a:off x="6707124" y="3208019"/>
              <a:ext cx="3292475" cy="789940"/>
            </a:xfrm>
            <a:custGeom>
              <a:avLst/>
              <a:gdLst/>
              <a:ahLst/>
              <a:cxnLst/>
              <a:rect l="l" t="t" r="r" b="b"/>
              <a:pathLst>
                <a:path w="3292475" h="789939">
                  <a:moveTo>
                    <a:pt x="337693" y="0"/>
                  </a:moveTo>
                  <a:lnTo>
                    <a:pt x="0" y="278638"/>
                  </a:lnTo>
                  <a:lnTo>
                    <a:pt x="3122041" y="789431"/>
                  </a:lnTo>
                  <a:lnTo>
                    <a:pt x="3292094" y="448817"/>
                  </a:lnTo>
                  <a:lnTo>
                    <a:pt x="33769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47688" y="1158239"/>
              <a:ext cx="3425190" cy="2494915"/>
            </a:xfrm>
            <a:custGeom>
              <a:avLst/>
              <a:gdLst/>
              <a:ahLst/>
              <a:cxnLst/>
              <a:rect l="l" t="t" r="r" b="b"/>
              <a:pathLst>
                <a:path w="3425190" h="2494915">
                  <a:moveTo>
                    <a:pt x="390398" y="2042160"/>
                  </a:moveTo>
                  <a:lnTo>
                    <a:pt x="330581" y="0"/>
                  </a:lnTo>
                  <a:lnTo>
                    <a:pt x="0" y="140970"/>
                  </a:lnTo>
                  <a:lnTo>
                    <a:pt x="58674" y="2322576"/>
                  </a:lnTo>
                  <a:lnTo>
                    <a:pt x="390398" y="2042160"/>
                  </a:lnTo>
                  <a:close/>
                </a:path>
                <a:path w="3425190" h="2494915">
                  <a:moveTo>
                    <a:pt x="3424682" y="251079"/>
                  </a:moveTo>
                  <a:lnTo>
                    <a:pt x="336804" y="0"/>
                  </a:lnTo>
                  <a:lnTo>
                    <a:pt x="398145" y="2042287"/>
                  </a:lnTo>
                  <a:lnTo>
                    <a:pt x="3352165" y="2494788"/>
                  </a:lnTo>
                  <a:lnTo>
                    <a:pt x="3424682" y="251079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07124" y="3208019"/>
              <a:ext cx="3300095" cy="800100"/>
            </a:xfrm>
            <a:custGeom>
              <a:avLst/>
              <a:gdLst/>
              <a:ahLst/>
              <a:cxnLst/>
              <a:rect l="l" t="t" r="r" b="b"/>
              <a:pathLst>
                <a:path w="3300095" h="800100">
                  <a:moveTo>
                    <a:pt x="3299714" y="454278"/>
                  </a:moveTo>
                  <a:lnTo>
                    <a:pt x="3129660" y="800099"/>
                  </a:lnTo>
                  <a:lnTo>
                    <a:pt x="0" y="282193"/>
                  </a:lnTo>
                  <a:lnTo>
                    <a:pt x="338962" y="0"/>
                  </a:lnTo>
                  <a:lnTo>
                    <a:pt x="3299714" y="454278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47688" y="1158239"/>
              <a:ext cx="3432810" cy="2504440"/>
            </a:xfrm>
            <a:custGeom>
              <a:avLst/>
              <a:gdLst/>
              <a:ahLst/>
              <a:cxnLst/>
              <a:rect l="l" t="t" r="r" b="b"/>
              <a:pathLst>
                <a:path w="3432809" h="2504440">
                  <a:moveTo>
                    <a:pt x="59943" y="2331720"/>
                  </a:moveTo>
                  <a:lnTo>
                    <a:pt x="0" y="140970"/>
                  </a:lnTo>
                  <a:lnTo>
                    <a:pt x="336930" y="0"/>
                  </a:lnTo>
                  <a:lnTo>
                    <a:pt x="398017" y="2049780"/>
                  </a:lnTo>
                  <a:lnTo>
                    <a:pt x="59943" y="2331720"/>
                  </a:lnTo>
                </a:path>
                <a:path w="3432809" h="2504440">
                  <a:moveTo>
                    <a:pt x="398144" y="2049907"/>
                  </a:moveTo>
                  <a:lnTo>
                    <a:pt x="336803" y="0"/>
                  </a:lnTo>
                  <a:lnTo>
                    <a:pt x="3432302" y="250951"/>
                  </a:lnTo>
                  <a:lnTo>
                    <a:pt x="3359784" y="2503932"/>
                  </a:lnTo>
                  <a:lnTo>
                    <a:pt x="398144" y="2049907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07124" y="3489960"/>
              <a:ext cx="3129280" cy="563880"/>
            </a:xfrm>
            <a:custGeom>
              <a:avLst/>
              <a:gdLst/>
              <a:ahLst/>
              <a:cxnLst/>
              <a:rect l="l" t="t" r="r" b="b"/>
              <a:pathLst>
                <a:path w="3129279" h="563879">
                  <a:moveTo>
                    <a:pt x="0" y="0"/>
                  </a:moveTo>
                  <a:lnTo>
                    <a:pt x="3128772" y="518159"/>
                  </a:lnTo>
                </a:path>
                <a:path w="3129279" h="563879">
                  <a:moveTo>
                    <a:pt x="0" y="0"/>
                  </a:moveTo>
                  <a:lnTo>
                    <a:pt x="0" y="47243"/>
                  </a:lnTo>
                </a:path>
                <a:path w="3129279" h="563879">
                  <a:moveTo>
                    <a:pt x="108203" y="16763"/>
                  </a:moveTo>
                  <a:lnTo>
                    <a:pt x="108203" y="64007"/>
                  </a:lnTo>
                </a:path>
                <a:path w="3129279" h="563879">
                  <a:moveTo>
                    <a:pt x="217931" y="30479"/>
                  </a:moveTo>
                  <a:lnTo>
                    <a:pt x="217931" y="79248"/>
                  </a:lnTo>
                </a:path>
                <a:path w="3129279" h="563879">
                  <a:moveTo>
                    <a:pt x="338327" y="47243"/>
                  </a:moveTo>
                  <a:lnTo>
                    <a:pt x="338327" y="94487"/>
                  </a:lnTo>
                </a:path>
                <a:path w="3129279" h="563879">
                  <a:moveTo>
                    <a:pt x="448055" y="79248"/>
                  </a:moveTo>
                  <a:lnTo>
                    <a:pt x="448055" y="124967"/>
                  </a:lnTo>
                </a:path>
                <a:path w="3129279" h="563879">
                  <a:moveTo>
                    <a:pt x="554735" y="94487"/>
                  </a:moveTo>
                  <a:lnTo>
                    <a:pt x="554735" y="140207"/>
                  </a:lnTo>
                </a:path>
                <a:path w="3129279" h="563879">
                  <a:moveTo>
                    <a:pt x="676655" y="111251"/>
                  </a:moveTo>
                  <a:lnTo>
                    <a:pt x="676655" y="158495"/>
                  </a:lnTo>
                </a:path>
                <a:path w="3129279" h="563879">
                  <a:moveTo>
                    <a:pt x="784859" y="124967"/>
                  </a:moveTo>
                  <a:lnTo>
                    <a:pt x="784859" y="172212"/>
                  </a:lnTo>
                </a:path>
                <a:path w="3129279" h="563879">
                  <a:moveTo>
                    <a:pt x="894587" y="140207"/>
                  </a:moveTo>
                  <a:lnTo>
                    <a:pt x="894587" y="188975"/>
                  </a:lnTo>
                </a:path>
                <a:path w="3129279" h="563879">
                  <a:moveTo>
                    <a:pt x="1014983" y="172212"/>
                  </a:moveTo>
                  <a:lnTo>
                    <a:pt x="1014983" y="219456"/>
                  </a:lnTo>
                </a:path>
                <a:path w="3129279" h="563879">
                  <a:moveTo>
                    <a:pt x="1135379" y="188975"/>
                  </a:moveTo>
                  <a:lnTo>
                    <a:pt x="1135379" y="234695"/>
                  </a:lnTo>
                </a:path>
                <a:path w="3129279" h="563879">
                  <a:moveTo>
                    <a:pt x="1245107" y="204215"/>
                  </a:moveTo>
                  <a:lnTo>
                    <a:pt x="1245107" y="251459"/>
                  </a:lnTo>
                </a:path>
                <a:path w="3129279" h="563879">
                  <a:moveTo>
                    <a:pt x="1365503" y="219456"/>
                  </a:moveTo>
                  <a:lnTo>
                    <a:pt x="1365503" y="266700"/>
                  </a:lnTo>
                </a:path>
                <a:path w="3129279" h="563879">
                  <a:moveTo>
                    <a:pt x="1485900" y="234695"/>
                  </a:moveTo>
                  <a:lnTo>
                    <a:pt x="1485900" y="281939"/>
                  </a:lnTo>
                </a:path>
                <a:path w="3129279" h="563879">
                  <a:moveTo>
                    <a:pt x="1607820" y="266700"/>
                  </a:moveTo>
                  <a:lnTo>
                    <a:pt x="1607820" y="312419"/>
                  </a:lnTo>
                </a:path>
                <a:path w="3129279" h="563879">
                  <a:moveTo>
                    <a:pt x="1728216" y="281939"/>
                  </a:moveTo>
                  <a:lnTo>
                    <a:pt x="1728216" y="329183"/>
                  </a:lnTo>
                </a:path>
                <a:path w="3129279" h="563879">
                  <a:moveTo>
                    <a:pt x="1848611" y="297179"/>
                  </a:moveTo>
                  <a:lnTo>
                    <a:pt x="1848611" y="344423"/>
                  </a:lnTo>
                </a:path>
                <a:path w="3129279" h="563879">
                  <a:moveTo>
                    <a:pt x="1970531" y="329183"/>
                  </a:moveTo>
                  <a:lnTo>
                    <a:pt x="1970531" y="376427"/>
                  </a:lnTo>
                </a:path>
                <a:path w="3129279" h="563879">
                  <a:moveTo>
                    <a:pt x="2103120" y="344423"/>
                  </a:moveTo>
                  <a:lnTo>
                    <a:pt x="2103120" y="391667"/>
                  </a:lnTo>
                </a:path>
                <a:path w="3129279" h="563879">
                  <a:moveTo>
                    <a:pt x="2223516" y="361188"/>
                  </a:moveTo>
                  <a:lnTo>
                    <a:pt x="2223516" y="406907"/>
                  </a:lnTo>
                </a:path>
                <a:path w="3129279" h="563879">
                  <a:moveTo>
                    <a:pt x="2356104" y="376427"/>
                  </a:moveTo>
                  <a:lnTo>
                    <a:pt x="2356104" y="422147"/>
                  </a:lnTo>
                </a:path>
                <a:path w="3129279" h="563879">
                  <a:moveTo>
                    <a:pt x="2478024" y="406907"/>
                  </a:moveTo>
                  <a:lnTo>
                    <a:pt x="2478024" y="454151"/>
                  </a:lnTo>
                </a:path>
                <a:path w="3129279" h="563879">
                  <a:moveTo>
                    <a:pt x="2610611" y="422147"/>
                  </a:moveTo>
                  <a:lnTo>
                    <a:pt x="2610611" y="470915"/>
                  </a:lnTo>
                </a:path>
                <a:path w="3129279" h="563879">
                  <a:moveTo>
                    <a:pt x="2731007" y="438912"/>
                  </a:moveTo>
                  <a:lnTo>
                    <a:pt x="2731007" y="484631"/>
                  </a:lnTo>
                </a:path>
                <a:path w="3129279" h="563879">
                  <a:moveTo>
                    <a:pt x="2863596" y="470915"/>
                  </a:moveTo>
                  <a:lnTo>
                    <a:pt x="2863596" y="518159"/>
                  </a:lnTo>
                </a:path>
                <a:path w="3129279" h="563879">
                  <a:moveTo>
                    <a:pt x="2996183" y="484631"/>
                  </a:moveTo>
                  <a:lnTo>
                    <a:pt x="2996183" y="533400"/>
                  </a:lnTo>
                </a:path>
                <a:path w="3129279" h="563879">
                  <a:moveTo>
                    <a:pt x="3128772" y="518159"/>
                  </a:moveTo>
                  <a:lnTo>
                    <a:pt x="3128772" y="563879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08491" y="3724438"/>
            <a:ext cx="548640" cy="485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60325">
              <a:lnSpc>
                <a:spcPts val="1535"/>
              </a:lnSpc>
            </a:pPr>
            <a:r>
              <a:rPr sz="1300" spc="-10" dirty="0">
                <a:latin typeface="Microsoft Sans Serif"/>
                <a:cs typeface="Microsoft Sans Serif"/>
              </a:rPr>
              <a:t>12:00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300" spc="-10" dirty="0">
                <a:latin typeface="Microsoft Sans Serif"/>
                <a:cs typeface="Microsoft Sans Serif"/>
              </a:rPr>
              <a:t>12:15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86417" y="3834547"/>
            <a:ext cx="548640" cy="49910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74295">
              <a:lnSpc>
                <a:spcPts val="1535"/>
              </a:lnSpc>
            </a:pPr>
            <a:r>
              <a:rPr sz="1300" spc="-10" dirty="0">
                <a:latin typeface="Microsoft Sans Serif"/>
                <a:cs typeface="Microsoft Sans Serif"/>
              </a:rPr>
              <a:t>12:30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300" spc="-10" dirty="0">
                <a:latin typeface="Microsoft Sans Serif"/>
                <a:cs typeface="Microsoft Sans Serif"/>
              </a:rPr>
              <a:t>12:45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5772" y="3942751"/>
            <a:ext cx="209550" cy="4368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35"/>
              </a:lnSpc>
            </a:pPr>
            <a:r>
              <a:rPr sz="1300" spc="-10" dirty="0">
                <a:latin typeface="Microsoft Sans Serif"/>
                <a:cs typeface="Microsoft Sans Serif"/>
              </a:rPr>
              <a:t>13:00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37342" y="4004854"/>
            <a:ext cx="209550" cy="4368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35"/>
              </a:lnSpc>
            </a:pPr>
            <a:r>
              <a:rPr sz="1300" spc="-10" dirty="0">
                <a:latin typeface="Microsoft Sans Serif"/>
                <a:cs typeface="Microsoft Sans Serif"/>
              </a:rPr>
              <a:t>13:15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12224" y="4068438"/>
            <a:ext cx="210185" cy="4368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35"/>
              </a:lnSpc>
            </a:pPr>
            <a:r>
              <a:rPr sz="1300" spc="-10" dirty="0">
                <a:latin typeface="Microsoft Sans Serif"/>
                <a:cs typeface="Microsoft Sans Serif"/>
              </a:rPr>
              <a:t>13:30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88039" y="4130457"/>
            <a:ext cx="209550" cy="4368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35"/>
              </a:lnSpc>
            </a:pPr>
            <a:r>
              <a:rPr sz="1300" spc="-10" dirty="0">
                <a:latin typeface="Microsoft Sans Serif"/>
                <a:cs typeface="Microsoft Sans Serif"/>
              </a:rPr>
              <a:t>13:45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73357" y="4193830"/>
            <a:ext cx="209550" cy="4368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35"/>
              </a:lnSpc>
            </a:pPr>
            <a:r>
              <a:rPr sz="1300" spc="-10" dirty="0">
                <a:latin typeface="Microsoft Sans Serif"/>
                <a:cs typeface="Microsoft Sans Serif"/>
              </a:rPr>
              <a:t>14:00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11111" y="1292352"/>
            <a:ext cx="3449320" cy="2722245"/>
            <a:chOff x="6611111" y="1292352"/>
            <a:chExt cx="3449320" cy="2722245"/>
          </a:xfrm>
        </p:grpSpPr>
        <p:sp>
          <p:nvSpPr>
            <p:cNvPr id="16" name="object 16"/>
            <p:cNvSpPr/>
            <p:nvPr/>
          </p:nvSpPr>
          <p:spPr>
            <a:xfrm>
              <a:off x="9835895" y="3662172"/>
              <a:ext cx="207645" cy="346075"/>
            </a:xfrm>
            <a:custGeom>
              <a:avLst/>
              <a:gdLst/>
              <a:ahLst/>
              <a:cxnLst/>
              <a:rect l="l" t="t" r="r" b="b"/>
              <a:pathLst>
                <a:path w="207645" h="346075">
                  <a:moveTo>
                    <a:pt x="170687" y="0"/>
                  </a:moveTo>
                  <a:lnTo>
                    <a:pt x="0" y="345947"/>
                  </a:lnTo>
                </a:path>
                <a:path w="207645" h="346075">
                  <a:moveTo>
                    <a:pt x="0" y="345947"/>
                  </a:moveTo>
                  <a:lnTo>
                    <a:pt x="36575" y="345947"/>
                  </a:lnTo>
                </a:path>
                <a:path w="207645" h="346075">
                  <a:moveTo>
                    <a:pt x="62483" y="219455"/>
                  </a:moveTo>
                  <a:lnTo>
                    <a:pt x="99059" y="219455"/>
                  </a:lnTo>
                </a:path>
                <a:path w="207645" h="346075">
                  <a:moveTo>
                    <a:pt x="109727" y="109727"/>
                  </a:moveTo>
                  <a:lnTo>
                    <a:pt x="146303" y="109727"/>
                  </a:lnTo>
                </a:path>
                <a:path w="207645" h="346075">
                  <a:moveTo>
                    <a:pt x="170687" y="0"/>
                  </a:moveTo>
                  <a:lnTo>
                    <a:pt x="207263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912863" y="1658112"/>
              <a:ext cx="180340" cy="158750"/>
            </a:xfrm>
            <a:custGeom>
              <a:avLst/>
              <a:gdLst/>
              <a:ahLst/>
              <a:cxnLst/>
              <a:rect l="l" t="t" r="r" b="b"/>
              <a:pathLst>
                <a:path w="180340" h="158750">
                  <a:moveTo>
                    <a:pt x="180085" y="0"/>
                  </a:moveTo>
                  <a:lnTo>
                    <a:pt x="108076" y="32638"/>
                  </a:lnTo>
                  <a:lnTo>
                    <a:pt x="0" y="158496"/>
                  </a:lnTo>
                  <a:lnTo>
                    <a:pt x="72008" y="111887"/>
                  </a:lnTo>
                  <a:lnTo>
                    <a:pt x="180085" y="0"/>
                  </a:lnTo>
                  <a:close/>
                </a:path>
              </a:pathLst>
            </a:custGeom>
            <a:solidFill>
              <a:srgbClr val="7E7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912863" y="1658112"/>
              <a:ext cx="180340" cy="158750"/>
            </a:xfrm>
            <a:custGeom>
              <a:avLst/>
              <a:gdLst/>
              <a:ahLst/>
              <a:cxnLst/>
              <a:rect l="l" t="t" r="r" b="b"/>
              <a:pathLst>
                <a:path w="180340" h="158750">
                  <a:moveTo>
                    <a:pt x="0" y="158496"/>
                  </a:moveTo>
                  <a:lnTo>
                    <a:pt x="72008" y="111887"/>
                  </a:lnTo>
                  <a:lnTo>
                    <a:pt x="180085" y="0"/>
                  </a:lnTo>
                  <a:lnTo>
                    <a:pt x="108076" y="32638"/>
                  </a:lnTo>
                  <a:lnTo>
                    <a:pt x="0" y="158496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21067" y="1658112"/>
              <a:ext cx="181610" cy="48895"/>
            </a:xfrm>
            <a:custGeom>
              <a:avLst/>
              <a:gdLst/>
              <a:ahLst/>
              <a:cxnLst/>
              <a:rect l="l" t="t" r="r" b="b"/>
              <a:pathLst>
                <a:path w="181609" h="48894">
                  <a:moveTo>
                    <a:pt x="72643" y="0"/>
                  </a:moveTo>
                  <a:lnTo>
                    <a:pt x="0" y="33020"/>
                  </a:lnTo>
                  <a:lnTo>
                    <a:pt x="108965" y="48767"/>
                  </a:lnTo>
                  <a:lnTo>
                    <a:pt x="181609" y="17272"/>
                  </a:lnTo>
                  <a:lnTo>
                    <a:pt x="72643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21067" y="1658112"/>
              <a:ext cx="181610" cy="48895"/>
            </a:xfrm>
            <a:custGeom>
              <a:avLst/>
              <a:gdLst/>
              <a:ahLst/>
              <a:cxnLst/>
              <a:rect l="l" t="t" r="r" b="b"/>
              <a:pathLst>
                <a:path w="181609" h="48894">
                  <a:moveTo>
                    <a:pt x="0" y="33020"/>
                  </a:moveTo>
                  <a:lnTo>
                    <a:pt x="72643" y="0"/>
                  </a:lnTo>
                  <a:lnTo>
                    <a:pt x="181609" y="17272"/>
                  </a:lnTo>
                  <a:lnTo>
                    <a:pt x="108965" y="48767"/>
                  </a:lnTo>
                  <a:lnTo>
                    <a:pt x="0" y="3302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129271" y="1644396"/>
              <a:ext cx="181610" cy="62865"/>
            </a:xfrm>
            <a:custGeom>
              <a:avLst/>
              <a:gdLst/>
              <a:ahLst/>
              <a:cxnLst/>
              <a:rect l="l" t="t" r="r" b="b"/>
              <a:pathLst>
                <a:path w="181609" h="62864">
                  <a:moveTo>
                    <a:pt x="181609" y="0"/>
                  </a:moveTo>
                  <a:lnTo>
                    <a:pt x="72644" y="31241"/>
                  </a:lnTo>
                  <a:lnTo>
                    <a:pt x="0" y="62483"/>
                  </a:lnTo>
                  <a:lnTo>
                    <a:pt x="108966" y="48387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29271" y="1644396"/>
              <a:ext cx="181610" cy="62865"/>
            </a:xfrm>
            <a:custGeom>
              <a:avLst/>
              <a:gdLst/>
              <a:ahLst/>
              <a:cxnLst/>
              <a:rect l="l" t="t" r="r" b="b"/>
              <a:pathLst>
                <a:path w="181609" h="62864">
                  <a:moveTo>
                    <a:pt x="0" y="62483"/>
                  </a:moveTo>
                  <a:lnTo>
                    <a:pt x="72644" y="31241"/>
                  </a:lnTo>
                  <a:lnTo>
                    <a:pt x="181609" y="0"/>
                  </a:lnTo>
                  <a:lnTo>
                    <a:pt x="108966" y="48387"/>
                  </a:lnTo>
                  <a:lnTo>
                    <a:pt x="0" y="62483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238999" y="1565148"/>
              <a:ext cx="181610" cy="127000"/>
            </a:xfrm>
            <a:custGeom>
              <a:avLst/>
              <a:gdLst/>
              <a:ahLst/>
              <a:cxnLst/>
              <a:rect l="l" t="t" r="r" b="b"/>
              <a:pathLst>
                <a:path w="181609" h="127000">
                  <a:moveTo>
                    <a:pt x="181609" y="0"/>
                  </a:moveTo>
                  <a:lnTo>
                    <a:pt x="108966" y="46862"/>
                  </a:lnTo>
                  <a:lnTo>
                    <a:pt x="0" y="126491"/>
                  </a:lnTo>
                  <a:lnTo>
                    <a:pt x="72644" y="79628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7E7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238999" y="1565148"/>
              <a:ext cx="181610" cy="127000"/>
            </a:xfrm>
            <a:custGeom>
              <a:avLst/>
              <a:gdLst/>
              <a:ahLst/>
              <a:cxnLst/>
              <a:rect l="l" t="t" r="r" b="b"/>
              <a:pathLst>
                <a:path w="181609" h="127000">
                  <a:moveTo>
                    <a:pt x="0" y="126491"/>
                  </a:moveTo>
                  <a:lnTo>
                    <a:pt x="72644" y="79628"/>
                  </a:lnTo>
                  <a:lnTo>
                    <a:pt x="181609" y="0"/>
                  </a:lnTo>
                  <a:lnTo>
                    <a:pt x="108966" y="46862"/>
                  </a:lnTo>
                  <a:lnTo>
                    <a:pt x="0" y="126491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347203" y="1549908"/>
              <a:ext cx="181610" cy="62865"/>
            </a:xfrm>
            <a:custGeom>
              <a:avLst/>
              <a:gdLst/>
              <a:ahLst/>
              <a:cxnLst/>
              <a:rect l="l" t="t" r="r" b="b"/>
              <a:pathLst>
                <a:path w="181609" h="62865">
                  <a:moveTo>
                    <a:pt x="181610" y="0"/>
                  </a:moveTo>
                  <a:lnTo>
                    <a:pt x="72644" y="14096"/>
                  </a:lnTo>
                  <a:lnTo>
                    <a:pt x="0" y="62483"/>
                  </a:lnTo>
                  <a:lnTo>
                    <a:pt x="108966" y="31241"/>
                  </a:lnTo>
                  <a:lnTo>
                    <a:pt x="181610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347203" y="1549908"/>
              <a:ext cx="181610" cy="62865"/>
            </a:xfrm>
            <a:custGeom>
              <a:avLst/>
              <a:gdLst/>
              <a:ahLst/>
              <a:cxnLst/>
              <a:rect l="l" t="t" r="r" b="b"/>
              <a:pathLst>
                <a:path w="181609" h="62865">
                  <a:moveTo>
                    <a:pt x="0" y="62483"/>
                  </a:moveTo>
                  <a:lnTo>
                    <a:pt x="72644" y="14096"/>
                  </a:lnTo>
                  <a:lnTo>
                    <a:pt x="181610" y="0"/>
                  </a:lnTo>
                  <a:lnTo>
                    <a:pt x="108966" y="31241"/>
                  </a:lnTo>
                  <a:lnTo>
                    <a:pt x="0" y="62483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56931" y="1549908"/>
              <a:ext cx="180340" cy="48895"/>
            </a:xfrm>
            <a:custGeom>
              <a:avLst/>
              <a:gdLst/>
              <a:ahLst/>
              <a:cxnLst/>
              <a:rect l="l" t="t" r="r" b="b"/>
              <a:pathLst>
                <a:path w="180340" h="48894">
                  <a:moveTo>
                    <a:pt x="180086" y="0"/>
                  </a:moveTo>
                  <a:lnTo>
                    <a:pt x="72009" y="0"/>
                  </a:lnTo>
                  <a:lnTo>
                    <a:pt x="0" y="31368"/>
                  </a:lnTo>
                  <a:lnTo>
                    <a:pt x="108076" y="48767"/>
                  </a:lnTo>
                  <a:lnTo>
                    <a:pt x="180086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56931" y="1549908"/>
              <a:ext cx="180340" cy="48895"/>
            </a:xfrm>
            <a:custGeom>
              <a:avLst/>
              <a:gdLst/>
              <a:ahLst/>
              <a:cxnLst/>
              <a:rect l="l" t="t" r="r" b="b"/>
              <a:pathLst>
                <a:path w="180340" h="48894">
                  <a:moveTo>
                    <a:pt x="0" y="31368"/>
                  </a:moveTo>
                  <a:lnTo>
                    <a:pt x="72009" y="0"/>
                  </a:lnTo>
                  <a:lnTo>
                    <a:pt x="180086" y="0"/>
                  </a:lnTo>
                  <a:lnTo>
                    <a:pt x="108076" y="48767"/>
                  </a:lnTo>
                  <a:lnTo>
                    <a:pt x="0" y="3136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565136" y="1504188"/>
              <a:ext cx="181610" cy="94615"/>
            </a:xfrm>
            <a:custGeom>
              <a:avLst/>
              <a:gdLst/>
              <a:ahLst/>
              <a:cxnLst/>
              <a:rect l="l" t="t" r="r" b="b"/>
              <a:pathLst>
                <a:path w="181609" h="94615">
                  <a:moveTo>
                    <a:pt x="181610" y="0"/>
                  </a:moveTo>
                  <a:lnTo>
                    <a:pt x="72644" y="48006"/>
                  </a:lnTo>
                  <a:lnTo>
                    <a:pt x="0" y="94487"/>
                  </a:lnTo>
                  <a:lnTo>
                    <a:pt x="121539" y="48006"/>
                  </a:lnTo>
                  <a:lnTo>
                    <a:pt x="181610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65136" y="1504188"/>
              <a:ext cx="181610" cy="94615"/>
            </a:xfrm>
            <a:custGeom>
              <a:avLst/>
              <a:gdLst/>
              <a:ahLst/>
              <a:cxnLst/>
              <a:rect l="l" t="t" r="r" b="b"/>
              <a:pathLst>
                <a:path w="181609" h="94615">
                  <a:moveTo>
                    <a:pt x="0" y="94487"/>
                  </a:moveTo>
                  <a:lnTo>
                    <a:pt x="72644" y="48006"/>
                  </a:lnTo>
                  <a:lnTo>
                    <a:pt x="181610" y="0"/>
                  </a:lnTo>
                  <a:lnTo>
                    <a:pt x="121539" y="48006"/>
                  </a:lnTo>
                  <a:lnTo>
                    <a:pt x="0" y="9448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87055" y="1504188"/>
              <a:ext cx="180340" cy="234950"/>
            </a:xfrm>
            <a:custGeom>
              <a:avLst/>
              <a:gdLst/>
              <a:ahLst/>
              <a:cxnLst/>
              <a:rect l="l" t="t" r="r" b="b"/>
              <a:pathLst>
                <a:path w="180340" h="234950">
                  <a:moveTo>
                    <a:pt x="59563" y="0"/>
                  </a:moveTo>
                  <a:lnTo>
                    <a:pt x="0" y="46354"/>
                  </a:lnTo>
                  <a:lnTo>
                    <a:pt x="108076" y="234696"/>
                  </a:lnTo>
                  <a:lnTo>
                    <a:pt x="180086" y="202311"/>
                  </a:lnTo>
                  <a:lnTo>
                    <a:pt x="59563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87055" y="1504188"/>
              <a:ext cx="180340" cy="234950"/>
            </a:xfrm>
            <a:custGeom>
              <a:avLst/>
              <a:gdLst/>
              <a:ahLst/>
              <a:cxnLst/>
              <a:rect l="l" t="t" r="r" b="b"/>
              <a:pathLst>
                <a:path w="180340" h="234950">
                  <a:moveTo>
                    <a:pt x="0" y="46354"/>
                  </a:moveTo>
                  <a:lnTo>
                    <a:pt x="59563" y="0"/>
                  </a:lnTo>
                  <a:lnTo>
                    <a:pt x="180086" y="202311"/>
                  </a:lnTo>
                  <a:lnTo>
                    <a:pt x="108076" y="234696"/>
                  </a:lnTo>
                  <a:lnTo>
                    <a:pt x="0" y="46354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795259" y="1658112"/>
              <a:ext cx="180340" cy="81280"/>
            </a:xfrm>
            <a:custGeom>
              <a:avLst/>
              <a:gdLst/>
              <a:ahLst/>
              <a:cxnLst/>
              <a:rect l="l" t="t" r="r" b="b"/>
              <a:pathLst>
                <a:path w="180340" h="81280">
                  <a:moveTo>
                    <a:pt x="180086" y="0"/>
                  </a:moveTo>
                  <a:lnTo>
                    <a:pt x="0" y="80772"/>
                  </a:lnTo>
                  <a:lnTo>
                    <a:pt x="120015" y="32638"/>
                  </a:lnTo>
                  <a:lnTo>
                    <a:pt x="180086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795259" y="1658112"/>
              <a:ext cx="180340" cy="81280"/>
            </a:xfrm>
            <a:custGeom>
              <a:avLst/>
              <a:gdLst/>
              <a:ahLst/>
              <a:cxnLst/>
              <a:rect l="l" t="t" r="r" b="b"/>
              <a:pathLst>
                <a:path w="180340" h="81280">
                  <a:moveTo>
                    <a:pt x="0" y="80772"/>
                  </a:moveTo>
                  <a:lnTo>
                    <a:pt x="72517" y="48133"/>
                  </a:lnTo>
                  <a:lnTo>
                    <a:pt x="180086" y="0"/>
                  </a:lnTo>
                  <a:lnTo>
                    <a:pt x="120015" y="32638"/>
                  </a:lnTo>
                  <a:lnTo>
                    <a:pt x="0" y="8077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915655" y="1627632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181610" y="0"/>
                  </a:moveTo>
                  <a:lnTo>
                    <a:pt x="60071" y="31241"/>
                  </a:lnTo>
                  <a:lnTo>
                    <a:pt x="0" y="64007"/>
                  </a:lnTo>
                  <a:lnTo>
                    <a:pt x="108966" y="46862"/>
                  </a:lnTo>
                  <a:lnTo>
                    <a:pt x="181610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15655" y="1627632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0" y="64007"/>
                  </a:moveTo>
                  <a:lnTo>
                    <a:pt x="60071" y="31241"/>
                  </a:lnTo>
                  <a:lnTo>
                    <a:pt x="181610" y="0"/>
                  </a:lnTo>
                  <a:lnTo>
                    <a:pt x="108966" y="46862"/>
                  </a:lnTo>
                  <a:lnTo>
                    <a:pt x="0" y="6400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023859" y="1612392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181610" y="0"/>
                  </a:moveTo>
                  <a:lnTo>
                    <a:pt x="72644" y="17145"/>
                  </a:lnTo>
                  <a:lnTo>
                    <a:pt x="0" y="64008"/>
                  </a:lnTo>
                  <a:lnTo>
                    <a:pt x="121539" y="32766"/>
                  </a:lnTo>
                  <a:lnTo>
                    <a:pt x="181610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023859" y="1612392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0" y="64008"/>
                  </a:moveTo>
                  <a:lnTo>
                    <a:pt x="72644" y="17145"/>
                  </a:lnTo>
                  <a:lnTo>
                    <a:pt x="181610" y="0"/>
                  </a:lnTo>
                  <a:lnTo>
                    <a:pt x="121539" y="32766"/>
                  </a:lnTo>
                  <a:lnTo>
                    <a:pt x="0" y="6400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145779" y="1612392"/>
              <a:ext cx="181610" cy="45720"/>
            </a:xfrm>
            <a:custGeom>
              <a:avLst/>
              <a:gdLst/>
              <a:ahLst/>
              <a:cxnLst/>
              <a:rect l="l" t="t" r="r" b="b"/>
              <a:pathLst>
                <a:path w="181609" h="45719">
                  <a:moveTo>
                    <a:pt x="60071" y="0"/>
                  </a:moveTo>
                  <a:lnTo>
                    <a:pt x="0" y="32004"/>
                  </a:lnTo>
                  <a:lnTo>
                    <a:pt x="120269" y="45720"/>
                  </a:lnTo>
                  <a:lnTo>
                    <a:pt x="181610" y="15240"/>
                  </a:lnTo>
                  <a:lnTo>
                    <a:pt x="60071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145779" y="1612392"/>
              <a:ext cx="181610" cy="45720"/>
            </a:xfrm>
            <a:custGeom>
              <a:avLst/>
              <a:gdLst/>
              <a:ahLst/>
              <a:cxnLst/>
              <a:rect l="l" t="t" r="r" b="b"/>
              <a:pathLst>
                <a:path w="181609" h="45719">
                  <a:moveTo>
                    <a:pt x="0" y="32004"/>
                  </a:moveTo>
                  <a:lnTo>
                    <a:pt x="60071" y="0"/>
                  </a:lnTo>
                  <a:lnTo>
                    <a:pt x="181610" y="15240"/>
                  </a:lnTo>
                  <a:lnTo>
                    <a:pt x="120269" y="45720"/>
                  </a:lnTo>
                  <a:lnTo>
                    <a:pt x="0" y="3200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266176" y="1409700"/>
              <a:ext cx="169545" cy="248920"/>
            </a:xfrm>
            <a:custGeom>
              <a:avLst/>
              <a:gdLst/>
              <a:ahLst/>
              <a:cxnLst/>
              <a:rect l="l" t="t" r="r" b="b"/>
              <a:pathLst>
                <a:path w="169545" h="248919">
                  <a:moveTo>
                    <a:pt x="169418" y="0"/>
                  </a:moveTo>
                  <a:lnTo>
                    <a:pt x="120903" y="30861"/>
                  </a:lnTo>
                  <a:lnTo>
                    <a:pt x="0" y="248412"/>
                  </a:lnTo>
                  <a:lnTo>
                    <a:pt x="61087" y="217550"/>
                  </a:lnTo>
                  <a:lnTo>
                    <a:pt x="169418" y="0"/>
                  </a:lnTo>
                  <a:close/>
                </a:path>
              </a:pathLst>
            </a:custGeom>
            <a:solidFill>
              <a:srgbClr val="7E7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266176" y="1409700"/>
              <a:ext cx="169545" cy="248920"/>
            </a:xfrm>
            <a:custGeom>
              <a:avLst/>
              <a:gdLst/>
              <a:ahLst/>
              <a:cxnLst/>
              <a:rect l="l" t="t" r="r" b="b"/>
              <a:pathLst>
                <a:path w="169545" h="248919">
                  <a:moveTo>
                    <a:pt x="0" y="248412"/>
                  </a:moveTo>
                  <a:lnTo>
                    <a:pt x="61087" y="217550"/>
                  </a:lnTo>
                  <a:lnTo>
                    <a:pt x="169418" y="0"/>
                  </a:lnTo>
                  <a:lnTo>
                    <a:pt x="120903" y="30861"/>
                  </a:lnTo>
                  <a:lnTo>
                    <a:pt x="0" y="24841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386572" y="1362456"/>
              <a:ext cx="169545" cy="78105"/>
            </a:xfrm>
            <a:custGeom>
              <a:avLst/>
              <a:gdLst/>
              <a:ahLst/>
              <a:cxnLst/>
              <a:rect l="l" t="t" r="r" b="b"/>
              <a:pathLst>
                <a:path w="169545" h="78105">
                  <a:moveTo>
                    <a:pt x="169418" y="0"/>
                  </a:moveTo>
                  <a:lnTo>
                    <a:pt x="48895" y="46609"/>
                  </a:lnTo>
                  <a:lnTo>
                    <a:pt x="0" y="77724"/>
                  </a:lnTo>
                  <a:lnTo>
                    <a:pt x="121793" y="31115"/>
                  </a:lnTo>
                  <a:lnTo>
                    <a:pt x="169418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386572" y="1362456"/>
              <a:ext cx="169545" cy="78105"/>
            </a:xfrm>
            <a:custGeom>
              <a:avLst/>
              <a:gdLst/>
              <a:ahLst/>
              <a:cxnLst/>
              <a:rect l="l" t="t" r="r" b="b"/>
              <a:pathLst>
                <a:path w="169545" h="78105">
                  <a:moveTo>
                    <a:pt x="0" y="77724"/>
                  </a:moveTo>
                  <a:lnTo>
                    <a:pt x="48895" y="46609"/>
                  </a:lnTo>
                  <a:lnTo>
                    <a:pt x="169418" y="0"/>
                  </a:lnTo>
                  <a:lnTo>
                    <a:pt x="121793" y="31115"/>
                  </a:lnTo>
                  <a:lnTo>
                    <a:pt x="0" y="777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508491" y="1362456"/>
              <a:ext cx="168275" cy="142240"/>
            </a:xfrm>
            <a:custGeom>
              <a:avLst/>
              <a:gdLst/>
              <a:ahLst/>
              <a:cxnLst/>
              <a:rect l="l" t="t" r="r" b="b"/>
              <a:pathLst>
                <a:path w="168275" h="142240">
                  <a:moveTo>
                    <a:pt x="47243" y="0"/>
                  </a:moveTo>
                  <a:lnTo>
                    <a:pt x="0" y="31115"/>
                  </a:lnTo>
                  <a:lnTo>
                    <a:pt x="119379" y="141732"/>
                  </a:lnTo>
                  <a:lnTo>
                    <a:pt x="167893" y="94996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08491" y="1362456"/>
              <a:ext cx="168275" cy="142240"/>
            </a:xfrm>
            <a:custGeom>
              <a:avLst/>
              <a:gdLst/>
              <a:ahLst/>
              <a:cxnLst/>
              <a:rect l="l" t="t" r="r" b="b"/>
              <a:pathLst>
                <a:path w="168275" h="142240">
                  <a:moveTo>
                    <a:pt x="0" y="31115"/>
                  </a:moveTo>
                  <a:lnTo>
                    <a:pt x="47243" y="0"/>
                  </a:lnTo>
                  <a:lnTo>
                    <a:pt x="167893" y="94996"/>
                  </a:lnTo>
                  <a:lnTo>
                    <a:pt x="119379" y="141732"/>
                  </a:lnTo>
                  <a:lnTo>
                    <a:pt x="0" y="3111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628888" y="1456944"/>
              <a:ext cx="168275" cy="219710"/>
            </a:xfrm>
            <a:custGeom>
              <a:avLst/>
              <a:gdLst/>
              <a:ahLst/>
              <a:cxnLst/>
              <a:rect l="l" t="t" r="r" b="b"/>
              <a:pathLst>
                <a:path w="168275" h="219710">
                  <a:moveTo>
                    <a:pt x="48513" y="0"/>
                  </a:moveTo>
                  <a:lnTo>
                    <a:pt x="0" y="46735"/>
                  </a:lnTo>
                  <a:lnTo>
                    <a:pt x="120650" y="219455"/>
                  </a:lnTo>
                  <a:lnTo>
                    <a:pt x="167893" y="172719"/>
                  </a:lnTo>
                  <a:lnTo>
                    <a:pt x="48513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628888" y="1456944"/>
              <a:ext cx="168275" cy="219710"/>
            </a:xfrm>
            <a:custGeom>
              <a:avLst/>
              <a:gdLst/>
              <a:ahLst/>
              <a:cxnLst/>
              <a:rect l="l" t="t" r="r" b="b"/>
              <a:pathLst>
                <a:path w="168275" h="219710">
                  <a:moveTo>
                    <a:pt x="0" y="46735"/>
                  </a:moveTo>
                  <a:lnTo>
                    <a:pt x="48513" y="0"/>
                  </a:lnTo>
                  <a:lnTo>
                    <a:pt x="167893" y="172719"/>
                  </a:lnTo>
                  <a:lnTo>
                    <a:pt x="120650" y="219455"/>
                  </a:lnTo>
                  <a:lnTo>
                    <a:pt x="0" y="4673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749283" y="1627632"/>
              <a:ext cx="169545" cy="64135"/>
            </a:xfrm>
            <a:custGeom>
              <a:avLst/>
              <a:gdLst/>
              <a:ahLst/>
              <a:cxnLst/>
              <a:rect l="l" t="t" r="r" b="b"/>
              <a:pathLst>
                <a:path w="169545" h="64135">
                  <a:moveTo>
                    <a:pt x="47751" y="0"/>
                  </a:moveTo>
                  <a:lnTo>
                    <a:pt x="0" y="46862"/>
                  </a:lnTo>
                  <a:lnTo>
                    <a:pt x="120523" y="64007"/>
                  </a:lnTo>
                  <a:lnTo>
                    <a:pt x="169418" y="17144"/>
                  </a:lnTo>
                  <a:lnTo>
                    <a:pt x="47751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749283" y="1627632"/>
              <a:ext cx="169545" cy="64135"/>
            </a:xfrm>
            <a:custGeom>
              <a:avLst/>
              <a:gdLst/>
              <a:ahLst/>
              <a:cxnLst/>
              <a:rect l="l" t="t" r="r" b="b"/>
              <a:pathLst>
                <a:path w="169545" h="64135">
                  <a:moveTo>
                    <a:pt x="0" y="46862"/>
                  </a:moveTo>
                  <a:lnTo>
                    <a:pt x="47751" y="0"/>
                  </a:lnTo>
                  <a:lnTo>
                    <a:pt x="169418" y="17144"/>
                  </a:lnTo>
                  <a:lnTo>
                    <a:pt x="120523" y="64007"/>
                  </a:lnTo>
                  <a:lnTo>
                    <a:pt x="0" y="4686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869679" y="1644396"/>
              <a:ext cx="169545" cy="94615"/>
            </a:xfrm>
            <a:custGeom>
              <a:avLst/>
              <a:gdLst/>
              <a:ahLst/>
              <a:cxnLst/>
              <a:rect l="l" t="t" r="r" b="b"/>
              <a:pathLst>
                <a:path w="169545" h="94614">
                  <a:moveTo>
                    <a:pt x="48641" y="0"/>
                  </a:moveTo>
                  <a:lnTo>
                    <a:pt x="0" y="48005"/>
                  </a:lnTo>
                  <a:lnTo>
                    <a:pt x="120903" y="94487"/>
                  </a:lnTo>
                  <a:lnTo>
                    <a:pt x="169418" y="48005"/>
                  </a:lnTo>
                  <a:lnTo>
                    <a:pt x="48641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869679" y="1644396"/>
              <a:ext cx="169545" cy="94615"/>
            </a:xfrm>
            <a:custGeom>
              <a:avLst/>
              <a:gdLst/>
              <a:ahLst/>
              <a:cxnLst/>
              <a:rect l="l" t="t" r="r" b="b"/>
              <a:pathLst>
                <a:path w="169545" h="94614">
                  <a:moveTo>
                    <a:pt x="0" y="48005"/>
                  </a:moveTo>
                  <a:lnTo>
                    <a:pt x="48641" y="0"/>
                  </a:lnTo>
                  <a:lnTo>
                    <a:pt x="169418" y="48005"/>
                  </a:lnTo>
                  <a:lnTo>
                    <a:pt x="120903" y="94487"/>
                  </a:lnTo>
                  <a:lnTo>
                    <a:pt x="0" y="4800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991600" y="1377696"/>
              <a:ext cx="180340" cy="361315"/>
            </a:xfrm>
            <a:custGeom>
              <a:avLst/>
              <a:gdLst/>
              <a:ahLst/>
              <a:cxnLst/>
              <a:rect l="l" t="t" r="r" b="b"/>
              <a:pathLst>
                <a:path w="180340" h="361314">
                  <a:moveTo>
                    <a:pt x="180085" y="0"/>
                  </a:moveTo>
                  <a:lnTo>
                    <a:pt x="131699" y="30987"/>
                  </a:lnTo>
                  <a:lnTo>
                    <a:pt x="0" y="361188"/>
                  </a:lnTo>
                  <a:lnTo>
                    <a:pt x="48386" y="314705"/>
                  </a:lnTo>
                  <a:lnTo>
                    <a:pt x="180085" y="0"/>
                  </a:lnTo>
                  <a:close/>
                </a:path>
              </a:pathLst>
            </a:custGeom>
            <a:solidFill>
              <a:srgbClr val="7E7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991600" y="1377696"/>
              <a:ext cx="180340" cy="361315"/>
            </a:xfrm>
            <a:custGeom>
              <a:avLst/>
              <a:gdLst/>
              <a:ahLst/>
              <a:cxnLst/>
              <a:rect l="l" t="t" r="r" b="b"/>
              <a:pathLst>
                <a:path w="180340" h="361314">
                  <a:moveTo>
                    <a:pt x="0" y="361188"/>
                  </a:moveTo>
                  <a:lnTo>
                    <a:pt x="48386" y="314705"/>
                  </a:lnTo>
                  <a:lnTo>
                    <a:pt x="180085" y="0"/>
                  </a:lnTo>
                  <a:lnTo>
                    <a:pt x="131699" y="30987"/>
                  </a:lnTo>
                  <a:lnTo>
                    <a:pt x="0" y="36118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124188" y="1377696"/>
              <a:ext cx="169545" cy="439420"/>
            </a:xfrm>
            <a:custGeom>
              <a:avLst/>
              <a:gdLst/>
              <a:ahLst/>
              <a:cxnLst/>
              <a:rect l="l" t="t" r="r" b="b"/>
              <a:pathLst>
                <a:path w="169545" h="439419">
                  <a:moveTo>
                    <a:pt x="48640" y="0"/>
                  </a:moveTo>
                  <a:lnTo>
                    <a:pt x="0" y="30987"/>
                  </a:lnTo>
                  <a:lnTo>
                    <a:pt x="120903" y="438912"/>
                  </a:lnTo>
                  <a:lnTo>
                    <a:pt x="169417" y="407924"/>
                  </a:lnTo>
                  <a:lnTo>
                    <a:pt x="48640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124188" y="1377696"/>
              <a:ext cx="169545" cy="439420"/>
            </a:xfrm>
            <a:custGeom>
              <a:avLst/>
              <a:gdLst/>
              <a:ahLst/>
              <a:cxnLst/>
              <a:rect l="l" t="t" r="r" b="b"/>
              <a:pathLst>
                <a:path w="169545" h="439419">
                  <a:moveTo>
                    <a:pt x="0" y="30987"/>
                  </a:moveTo>
                  <a:lnTo>
                    <a:pt x="48640" y="0"/>
                  </a:lnTo>
                  <a:lnTo>
                    <a:pt x="169417" y="407924"/>
                  </a:lnTo>
                  <a:lnTo>
                    <a:pt x="120903" y="438912"/>
                  </a:lnTo>
                  <a:lnTo>
                    <a:pt x="0" y="3098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244583" y="1752600"/>
              <a:ext cx="169545" cy="64135"/>
            </a:xfrm>
            <a:custGeom>
              <a:avLst/>
              <a:gdLst/>
              <a:ahLst/>
              <a:cxnLst/>
              <a:rect l="l" t="t" r="r" b="b"/>
              <a:pathLst>
                <a:path w="169545" h="64135">
                  <a:moveTo>
                    <a:pt x="169418" y="0"/>
                  </a:moveTo>
                  <a:lnTo>
                    <a:pt x="48895" y="32765"/>
                  </a:lnTo>
                  <a:lnTo>
                    <a:pt x="0" y="64008"/>
                  </a:lnTo>
                  <a:lnTo>
                    <a:pt x="121793" y="46862"/>
                  </a:lnTo>
                  <a:lnTo>
                    <a:pt x="169418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244583" y="1752600"/>
              <a:ext cx="169545" cy="64135"/>
            </a:xfrm>
            <a:custGeom>
              <a:avLst/>
              <a:gdLst/>
              <a:ahLst/>
              <a:cxnLst/>
              <a:rect l="l" t="t" r="r" b="b"/>
              <a:pathLst>
                <a:path w="169545" h="64135">
                  <a:moveTo>
                    <a:pt x="0" y="64008"/>
                  </a:moveTo>
                  <a:lnTo>
                    <a:pt x="48895" y="32765"/>
                  </a:lnTo>
                  <a:lnTo>
                    <a:pt x="169418" y="0"/>
                  </a:lnTo>
                  <a:lnTo>
                    <a:pt x="121793" y="46862"/>
                  </a:lnTo>
                  <a:lnTo>
                    <a:pt x="0" y="6400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366504" y="1738884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169418" y="0"/>
                  </a:moveTo>
                  <a:lnTo>
                    <a:pt x="47751" y="14096"/>
                  </a:lnTo>
                  <a:lnTo>
                    <a:pt x="0" y="60960"/>
                  </a:lnTo>
                  <a:lnTo>
                    <a:pt x="133096" y="46862"/>
                  </a:lnTo>
                  <a:lnTo>
                    <a:pt x="169418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366504" y="1738884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0" y="60960"/>
                  </a:moveTo>
                  <a:lnTo>
                    <a:pt x="47751" y="14096"/>
                  </a:lnTo>
                  <a:lnTo>
                    <a:pt x="169418" y="0"/>
                  </a:lnTo>
                  <a:lnTo>
                    <a:pt x="133096" y="46862"/>
                  </a:lnTo>
                  <a:lnTo>
                    <a:pt x="0" y="6096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499091" y="1722120"/>
              <a:ext cx="169545" cy="64135"/>
            </a:xfrm>
            <a:custGeom>
              <a:avLst/>
              <a:gdLst/>
              <a:ahLst/>
              <a:cxnLst/>
              <a:rect l="l" t="t" r="r" b="b"/>
              <a:pathLst>
                <a:path w="169545" h="64135">
                  <a:moveTo>
                    <a:pt x="169417" y="0"/>
                  </a:moveTo>
                  <a:lnTo>
                    <a:pt x="36449" y="17144"/>
                  </a:lnTo>
                  <a:lnTo>
                    <a:pt x="0" y="64007"/>
                  </a:lnTo>
                  <a:lnTo>
                    <a:pt x="133096" y="31241"/>
                  </a:lnTo>
                  <a:lnTo>
                    <a:pt x="169417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499091" y="1722120"/>
              <a:ext cx="169545" cy="64135"/>
            </a:xfrm>
            <a:custGeom>
              <a:avLst/>
              <a:gdLst/>
              <a:ahLst/>
              <a:cxnLst/>
              <a:rect l="l" t="t" r="r" b="b"/>
              <a:pathLst>
                <a:path w="169545" h="64135">
                  <a:moveTo>
                    <a:pt x="0" y="64007"/>
                  </a:moveTo>
                  <a:lnTo>
                    <a:pt x="36449" y="17144"/>
                  </a:lnTo>
                  <a:lnTo>
                    <a:pt x="169417" y="0"/>
                  </a:lnTo>
                  <a:lnTo>
                    <a:pt x="133096" y="31241"/>
                  </a:lnTo>
                  <a:lnTo>
                    <a:pt x="0" y="6400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631679" y="1691640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169418" y="0"/>
                  </a:moveTo>
                  <a:lnTo>
                    <a:pt x="36449" y="30480"/>
                  </a:lnTo>
                  <a:lnTo>
                    <a:pt x="0" y="60960"/>
                  </a:lnTo>
                  <a:lnTo>
                    <a:pt x="121793" y="47244"/>
                  </a:lnTo>
                  <a:lnTo>
                    <a:pt x="169418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631679" y="1691640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0" y="60960"/>
                  </a:moveTo>
                  <a:lnTo>
                    <a:pt x="36449" y="30480"/>
                  </a:lnTo>
                  <a:lnTo>
                    <a:pt x="169418" y="0"/>
                  </a:lnTo>
                  <a:lnTo>
                    <a:pt x="121793" y="47244"/>
                  </a:lnTo>
                  <a:lnTo>
                    <a:pt x="0" y="6096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753600" y="1691640"/>
              <a:ext cx="168275" cy="60960"/>
            </a:xfrm>
            <a:custGeom>
              <a:avLst/>
              <a:gdLst/>
              <a:ahLst/>
              <a:cxnLst/>
              <a:rect l="l" t="t" r="r" b="b"/>
              <a:pathLst>
                <a:path w="168275" h="60960">
                  <a:moveTo>
                    <a:pt x="47244" y="0"/>
                  </a:moveTo>
                  <a:lnTo>
                    <a:pt x="0" y="47244"/>
                  </a:lnTo>
                  <a:lnTo>
                    <a:pt x="131825" y="60960"/>
                  </a:lnTo>
                  <a:lnTo>
                    <a:pt x="167894" y="13715"/>
                  </a:lnTo>
                  <a:lnTo>
                    <a:pt x="47244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753600" y="1691640"/>
              <a:ext cx="168275" cy="60960"/>
            </a:xfrm>
            <a:custGeom>
              <a:avLst/>
              <a:gdLst/>
              <a:ahLst/>
              <a:cxnLst/>
              <a:rect l="l" t="t" r="r" b="b"/>
              <a:pathLst>
                <a:path w="168275" h="60960">
                  <a:moveTo>
                    <a:pt x="0" y="47244"/>
                  </a:moveTo>
                  <a:lnTo>
                    <a:pt x="47244" y="0"/>
                  </a:lnTo>
                  <a:lnTo>
                    <a:pt x="167894" y="13715"/>
                  </a:lnTo>
                  <a:lnTo>
                    <a:pt x="131825" y="60960"/>
                  </a:lnTo>
                  <a:lnTo>
                    <a:pt x="0" y="4724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886188" y="1691640"/>
              <a:ext cx="168275" cy="60960"/>
            </a:xfrm>
            <a:custGeom>
              <a:avLst/>
              <a:gdLst/>
              <a:ahLst/>
              <a:cxnLst/>
              <a:rect l="l" t="t" r="r" b="b"/>
              <a:pathLst>
                <a:path w="168275" h="60960">
                  <a:moveTo>
                    <a:pt x="167893" y="0"/>
                  </a:moveTo>
                  <a:lnTo>
                    <a:pt x="36067" y="13715"/>
                  </a:lnTo>
                  <a:lnTo>
                    <a:pt x="0" y="60960"/>
                  </a:lnTo>
                  <a:lnTo>
                    <a:pt x="131825" y="30480"/>
                  </a:lnTo>
                  <a:lnTo>
                    <a:pt x="167893" y="0"/>
                  </a:lnTo>
                  <a:close/>
                </a:path>
              </a:pathLst>
            </a:custGeom>
            <a:solidFill>
              <a:srgbClr val="FFF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886188" y="1691640"/>
              <a:ext cx="168275" cy="60960"/>
            </a:xfrm>
            <a:custGeom>
              <a:avLst/>
              <a:gdLst/>
              <a:ahLst/>
              <a:cxnLst/>
              <a:rect l="l" t="t" r="r" b="b"/>
              <a:pathLst>
                <a:path w="168275" h="60960">
                  <a:moveTo>
                    <a:pt x="0" y="60960"/>
                  </a:moveTo>
                  <a:lnTo>
                    <a:pt x="36067" y="13715"/>
                  </a:lnTo>
                  <a:lnTo>
                    <a:pt x="167893" y="0"/>
                  </a:lnTo>
                  <a:lnTo>
                    <a:pt x="131825" y="30480"/>
                  </a:lnTo>
                  <a:lnTo>
                    <a:pt x="0" y="6096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792467" y="1565148"/>
              <a:ext cx="181610" cy="62865"/>
            </a:xfrm>
            <a:custGeom>
              <a:avLst/>
              <a:gdLst/>
              <a:ahLst/>
              <a:cxnLst/>
              <a:rect l="l" t="t" r="r" b="b"/>
              <a:pathLst>
                <a:path w="181609" h="62864">
                  <a:moveTo>
                    <a:pt x="181609" y="0"/>
                  </a:moveTo>
                  <a:lnTo>
                    <a:pt x="72643" y="15621"/>
                  </a:lnTo>
                  <a:lnTo>
                    <a:pt x="0" y="62484"/>
                  </a:lnTo>
                  <a:lnTo>
                    <a:pt x="108965" y="32765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792467" y="1565148"/>
              <a:ext cx="181610" cy="62865"/>
            </a:xfrm>
            <a:custGeom>
              <a:avLst/>
              <a:gdLst/>
              <a:ahLst/>
              <a:cxnLst/>
              <a:rect l="l" t="t" r="r" b="b"/>
              <a:pathLst>
                <a:path w="181609" h="62864">
                  <a:moveTo>
                    <a:pt x="0" y="62484"/>
                  </a:moveTo>
                  <a:lnTo>
                    <a:pt x="72643" y="15621"/>
                  </a:lnTo>
                  <a:lnTo>
                    <a:pt x="181609" y="0"/>
                  </a:lnTo>
                  <a:lnTo>
                    <a:pt x="108965" y="32765"/>
                  </a:lnTo>
                  <a:lnTo>
                    <a:pt x="0" y="6248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900671" y="1565148"/>
              <a:ext cx="192405" cy="47625"/>
            </a:xfrm>
            <a:custGeom>
              <a:avLst/>
              <a:gdLst/>
              <a:ahLst/>
              <a:cxnLst/>
              <a:rect l="l" t="t" r="r" b="b"/>
              <a:pathLst>
                <a:path w="192404" h="47625">
                  <a:moveTo>
                    <a:pt x="192277" y="0"/>
                  </a:moveTo>
                  <a:lnTo>
                    <a:pt x="72389" y="0"/>
                  </a:lnTo>
                  <a:lnTo>
                    <a:pt x="0" y="33019"/>
                  </a:lnTo>
                  <a:lnTo>
                    <a:pt x="108584" y="47243"/>
                  </a:lnTo>
                  <a:lnTo>
                    <a:pt x="192277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900671" y="1565148"/>
              <a:ext cx="192405" cy="47625"/>
            </a:xfrm>
            <a:custGeom>
              <a:avLst/>
              <a:gdLst/>
              <a:ahLst/>
              <a:cxnLst/>
              <a:rect l="l" t="t" r="r" b="b"/>
              <a:pathLst>
                <a:path w="192404" h="47625">
                  <a:moveTo>
                    <a:pt x="0" y="33019"/>
                  </a:moveTo>
                  <a:lnTo>
                    <a:pt x="72389" y="0"/>
                  </a:lnTo>
                  <a:lnTo>
                    <a:pt x="192277" y="0"/>
                  </a:lnTo>
                  <a:lnTo>
                    <a:pt x="108584" y="47243"/>
                  </a:lnTo>
                  <a:lnTo>
                    <a:pt x="0" y="33019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010399" y="1519428"/>
              <a:ext cx="192405" cy="93345"/>
            </a:xfrm>
            <a:custGeom>
              <a:avLst/>
              <a:gdLst/>
              <a:ahLst/>
              <a:cxnLst/>
              <a:rect l="l" t="t" r="r" b="b"/>
              <a:pathLst>
                <a:path w="192404" h="93344">
                  <a:moveTo>
                    <a:pt x="192277" y="0"/>
                  </a:moveTo>
                  <a:lnTo>
                    <a:pt x="83693" y="44958"/>
                  </a:lnTo>
                  <a:lnTo>
                    <a:pt x="0" y="92963"/>
                  </a:lnTo>
                  <a:lnTo>
                    <a:pt x="119888" y="44958"/>
                  </a:lnTo>
                  <a:lnTo>
                    <a:pt x="192277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010399" y="1519428"/>
              <a:ext cx="192405" cy="93345"/>
            </a:xfrm>
            <a:custGeom>
              <a:avLst/>
              <a:gdLst/>
              <a:ahLst/>
              <a:cxnLst/>
              <a:rect l="l" t="t" r="r" b="b"/>
              <a:pathLst>
                <a:path w="192404" h="93344">
                  <a:moveTo>
                    <a:pt x="0" y="92963"/>
                  </a:moveTo>
                  <a:lnTo>
                    <a:pt x="83693" y="44958"/>
                  </a:lnTo>
                  <a:lnTo>
                    <a:pt x="192277" y="0"/>
                  </a:lnTo>
                  <a:lnTo>
                    <a:pt x="119888" y="44958"/>
                  </a:lnTo>
                  <a:lnTo>
                    <a:pt x="0" y="92963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129271" y="1519428"/>
              <a:ext cx="181610" cy="250190"/>
            </a:xfrm>
            <a:custGeom>
              <a:avLst/>
              <a:gdLst/>
              <a:ahLst/>
              <a:cxnLst/>
              <a:rect l="l" t="t" r="r" b="b"/>
              <a:pathLst>
                <a:path w="181609" h="250189">
                  <a:moveTo>
                    <a:pt x="72644" y="0"/>
                  </a:moveTo>
                  <a:lnTo>
                    <a:pt x="0" y="44958"/>
                  </a:lnTo>
                  <a:lnTo>
                    <a:pt x="108966" y="249936"/>
                  </a:lnTo>
                  <a:lnTo>
                    <a:pt x="181609" y="203326"/>
                  </a:lnTo>
                  <a:lnTo>
                    <a:pt x="72644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129271" y="1519428"/>
              <a:ext cx="181610" cy="250190"/>
            </a:xfrm>
            <a:custGeom>
              <a:avLst/>
              <a:gdLst/>
              <a:ahLst/>
              <a:cxnLst/>
              <a:rect l="l" t="t" r="r" b="b"/>
              <a:pathLst>
                <a:path w="181609" h="250189">
                  <a:moveTo>
                    <a:pt x="0" y="44958"/>
                  </a:moveTo>
                  <a:lnTo>
                    <a:pt x="72644" y="0"/>
                  </a:lnTo>
                  <a:lnTo>
                    <a:pt x="181609" y="203326"/>
                  </a:lnTo>
                  <a:lnTo>
                    <a:pt x="108966" y="249936"/>
                  </a:lnTo>
                  <a:lnTo>
                    <a:pt x="0" y="4495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238999" y="1674876"/>
              <a:ext cx="181610" cy="94615"/>
            </a:xfrm>
            <a:custGeom>
              <a:avLst/>
              <a:gdLst/>
              <a:ahLst/>
              <a:cxnLst/>
              <a:rect l="l" t="t" r="r" b="b"/>
              <a:pathLst>
                <a:path w="181609" h="94614">
                  <a:moveTo>
                    <a:pt x="181609" y="0"/>
                  </a:moveTo>
                  <a:lnTo>
                    <a:pt x="72644" y="47244"/>
                  </a:lnTo>
                  <a:lnTo>
                    <a:pt x="0" y="94487"/>
                  </a:lnTo>
                  <a:lnTo>
                    <a:pt x="121539" y="31496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238999" y="1674876"/>
              <a:ext cx="181610" cy="94615"/>
            </a:xfrm>
            <a:custGeom>
              <a:avLst/>
              <a:gdLst/>
              <a:ahLst/>
              <a:cxnLst/>
              <a:rect l="l" t="t" r="r" b="b"/>
              <a:pathLst>
                <a:path w="181609" h="94614">
                  <a:moveTo>
                    <a:pt x="0" y="94487"/>
                  </a:moveTo>
                  <a:lnTo>
                    <a:pt x="72644" y="47244"/>
                  </a:lnTo>
                  <a:lnTo>
                    <a:pt x="181609" y="0"/>
                  </a:lnTo>
                  <a:lnTo>
                    <a:pt x="121539" y="31496"/>
                  </a:lnTo>
                  <a:lnTo>
                    <a:pt x="0" y="94487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359395" y="1644396"/>
              <a:ext cx="181610" cy="62865"/>
            </a:xfrm>
            <a:custGeom>
              <a:avLst/>
              <a:gdLst/>
              <a:ahLst/>
              <a:cxnLst/>
              <a:rect l="l" t="t" r="r" b="b"/>
              <a:pathLst>
                <a:path w="181609" h="62864">
                  <a:moveTo>
                    <a:pt x="181609" y="0"/>
                  </a:moveTo>
                  <a:lnTo>
                    <a:pt x="60071" y="31241"/>
                  </a:lnTo>
                  <a:lnTo>
                    <a:pt x="0" y="62483"/>
                  </a:lnTo>
                  <a:lnTo>
                    <a:pt x="108965" y="48387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359395" y="1644396"/>
              <a:ext cx="181610" cy="62865"/>
            </a:xfrm>
            <a:custGeom>
              <a:avLst/>
              <a:gdLst/>
              <a:ahLst/>
              <a:cxnLst/>
              <a:rect l="l" t="t" r="r" b="b"/>
              <a:pathLst>
                <a:path w="181609" h="62864">
                  <a:moveTo>
                    <a:pt x="0" y="62483"/>
                  </a:moveTo>
                  <a:lnTo>
                    <a:pt x="60071" y="31241"/>
                  </a:lnTo>
                  <a:lnTo>
                    <a:pt x="181609" y="0"/>
                  </a:lnTo>
                  <a:lnTo>
                    <a:pt x="108965" y="48387"/>
                  </a:lnTo>
                  <a:lnTo>
                    <a:pt x="0" y="62483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469123" y="1627632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181609" y="0"/>
                  </a:moveTo>
                  <a:lnTo>
                    <a:pt x="72644" y="17144"/>
                  </a:lnTo>
                  <a:lnTo>
                    <a:pt x="0" y="64007"/>
                  </a:lnTo>
                  <a:lnTo>
                    <a:pt x="120269" y="46862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469123" y="1627632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0" y="64007"/>
                  </a:moveTo>
                  <a:lnTo>
                    <a:pt x="72644" y="17144"/>
                  </a:lnTo>
                  <a:lnTo>
                    <a:pt x="181609" y="0"/>
                  </a:lnTo>
                  <a:lnTo>
                    <a:pt x="120269" y="46862"/>
                  </a:lnTo>
                  <a:lnTo>
                    <a:pt x="0" y="6400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589519" y="1627632"/>
              <a:ext cx="180340" cy="48895"/>
            </a:xfrm>
            <a:custGeom>
              <a:avLst/>
              <a:gdLst/>
              <a:ahLst/>
              <a:cxnLst/>
              <a:rect l="l" t="t" r="r" b="b"/>
              <a:pathLst>
                <a:path w="180340" h="48894">
                  <a:moveTo>
                    <a:pt x="60832" y="0"/>
                  </a:moveTo>
                  <a:lnTo>
                    <a:pt x="0" y="48767"/>
                  </a:lnTo>
                  <a:lnTo>
                    <a:pt x="108076" y="48767"/>
                  </a:lnTo>
                  <a:lnTo>
                    <a:pt x="180085" y="17271"/>
                  </a:lnTo>
                  <a:lnTo>
                    <a:pt x="60832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589519" y="1627632"/>
              <a:ext cx="180340" cy="48895"/>
            </a:xfrm>
            <a:custGeom>
              <a:avLst/>
              <a:gdLst/>
              <a:ahLst/>
              <a:cxnLst/>
              <a:rect l="l" t="t" r="r" b="b"/>
              <a:pathLst>
                <a:path w="180340" h="48894">
                  <a:moveTo>
                    <a:pt x="0" y="48767"/>
                  </a:moveTo>
                  <a:lnTo>
                    <a:pt x="60832" y="0"/>
                  </a:lnTo>
                  <a:lnTo>
                    <a:pt x="180085" y="17271"/>
                  </a:lnTo>
                  <a:lnTo>
                    <a:pt x="108076" y="48767"/>
                  </a:lnTo>
                  <a:lnTo>
                    <a:pt x="0" y="4876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697723" y="1612392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181609" y="0"/>
                  </a:moveTo>
                  <a:lnTo>
                    <a:pt x="72644" y="32766"/>
                  </a:lnTo>
                  <a:lnTo>
                    <a:pt x="0" y="64008"/>
                  </a:lnTo>
                  <a:lnTo>
                    <a:pt x="121539" y="46862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697723" y="1612392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0" y="64008"/>
                  </a:moveTo>
                  <a:lnTo>
                    <a:pt x="72644" y="32766"/>
                  </a:lnTo>
                  <a:lnTo>
                    <a:pt x="181609" y="0"/>
                  </a:lnTo>
                  <a:lnTo>
                    <a:pt x="121539" y="46862"/>
                  </a:lnTo>
                  <a:lnTo>
                    <a:pt x="0" y="6400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819644" y="1598676"/>
              <a:ext cx="180340" cy="59690"/>
            </a:xfrm>
            <a:custGeom>
              <a:avLst/>
              <a:gdLst/>
              <a:ahLst/>
              <a:cxnLst/>
              <a:rect l="l" t="t" r="r" b="b"/>
              <a:pathLst>
                <a:path w="180340" h="59689">
                  <a:moveTo>
                    <a:pt x="180085" y="0"/>
                  </a:moveTo>
                  <a:lnTo>
                    <a:pt x="59562" y="13715"/>
                  </a:lnTo>
                  <a:lnTo>
                    <a:pt x="0" y="59436"/>
                  </a:lnTo>
                  <a:lnTo>
                    <a:pt x="120523" y="45720"/>
                  </a:lnTo>
                  <a:lnTo>
                    <a:pt x="180085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819644" y="1598676"/>
              <a:ext cx="180340" cy="59690"/>
            </a:xfrm>
            <a:custGeom>
              <a:avLst/>
              <a:gdLst/>
              <a:ahLst/>
              <a:cxnLst/>
              <a:rect l="l" t="t" r="r" b="b"/>
              <a:pathLst>
                <a:path w="180340" h="59689">
                  <a:moveTo>
                    <a:pt x="0" y="59436"/>
                  </a:moveTo>
                  <a:lnTo>
                    <a:pt x="59562" y="13715"/>
                  </a:lnTo>
                  <a:lnTo>
                    <a:pt x="180085" y="0"/>
                  </a:lnTo>
                  <a:lnTo>
                    <a:pt x="120523" y="45720"/>
                  </a:lnTo>
                  <a:lnTo>
                    <a:pt x="0" y="59436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940039" y="1580388"/>
              <a:ext cx="180340" cy="64135"/>
            </a:xfrm>
            <a:custGeom>
              <a:avLst/>
              <a:gdLst/>
              <a:ahLst/>
              <a:cxnLst/>
              <a:rect l="l" t="t" r="r" b="b"/>
              <a:pathLst>
                <a:path w="180340" h="64135">
                  <a:moveTo>
                    <a:pt x="180085" y="0"/>
                  </a:moveTo>
                  <a:lnTo>
                    <a:pt x="60070" y="17145"/>
                  </a:lnTo>
                  <a:lnTo>
                    <a:pt x="0" y="64008"/>
                  </a:lnTo>
                  <a:lnTo>
                    <a:pt x="120014" y="31241"/>
                  </a:lnTo>
                  <a:lnTo>
                    <a:pt x="180085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940039" y="1580388"/>
              <a:ext cx="180340" cy="64135"/>
            </a:xfrm>
            <a:custGeom>
              <a:avLst/>
              <a:gdLst/>
              <a:ahLst/>
              <a:cxnLst/>
              <a:rect l="l" t="t" r="r" b="b"/>
              <a:pathLst>
                <a:path w="180340" h="64135">
                  <a:moveTo>
                    <a:pt x="0" y="64008"/>
                  </a:moveTo>
                  <a:lnTo>
                    <a:pt x="60070" y="17145"/>
                  </a:lnTo>
                  <a:lnTo>
                    <a:pt x="180085" y="0"/>
                  </a:lnTo>
                  <a:lnTo>
                    <a:pt x="120014" y="31241"/>
                  </a:lnTo>
                  <a:lnTo>
                    <a:pt x="0" y="6400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060436" y="1580388"/>
              <a:ext cx="181610" cy="111760"/>
            </a:xfrm>
            <a:custGeom>
              <a:avLst/>
              <a:gdLst/>
              <a:ahLst/>
              <a:cxnLst/>
              <a:rect l="l" t="t" r="r" b="b"/>
              <a:pathLst>
                <a:path w="181609" h="111760">
                  <a:moveTo>
                    <a:pt x="60071" y="0"/>
                  </a:moveTo>
                  <a:lnTo>
                    <a:pt x="0" y="31369"/>
                  </a:lnTo>
                  <a:lnTo>
                    <a:pt x="121539" y="111251"/>
                  </a:lnTo>
                  <a:lnTo>
                    <a:pt x="181610" y="64262"/>
                  </a:lnTo>
                  <a:lnTo>
                    <a:pt x="60071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060436" y="1580388"/>
              <a:ext cx="181610" cy="111760"/>
            </a:xfrm>
            <a:custGeom>
              <a:avLst/>
              <a:gdLst/>
              <a:ahLst/>
              <a:cxnLst/>
              <a:rect l="l" t="t" r="r" b="b"/>
              <a:pathLst>
                <a:path w="181609" h="111760">
                  <a:moveTo>
                    <a:pt x="0" y="31369"/>
                  </a:moveTo>
                  <a:lnTo>
                    <a:pt x="60071" y="0"/>
                  </a:lnTo>
                  <a:lnTo>
                    <a:pt x="181610" y="64262"/>
                  </a:lnTo>
                  <a:lnTo>
                    <a:pt x="121539" y="111251"/>
                  </a:lnTo>
                  <a:lnTo>
                    <a:pt x="0" y="31369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182355" y="1644396"/>
              <a:ext cx="168275" cy="390525"/>
            </a:xfrm>
            <a:custGeom>
              <a:avLst/>
              <a:gdLst/>
              <a:ahLst/>
              <a:cxnLst/>
              <a:rect l="l" t="t" r="r" b="b"/>
              <a:pathLst>
                <a:path w="168275" h="390525">
                  <a:moveTo>
                    <a:pt x="59690" y="0"/>
                  </a:moveTo>
                  <a:lnTo>
                    <a:pt x="0" y="46481"/>
                  </a:lnTo>
                  <a:lnTo>
                    <a:pt x="119379" y="390143"/>
                  </a:lnTo>
                  <a:lnTo>
                    <a:pt x="167894" y="343662"/>
                  </a:lnTo>
                  <a:lnTo>
                    <a:pt x="59690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182355" y="1644396"/>
              <a:ext cx="168275" cy="390525"/>
            </a:xfrm>
            <a:custGeom>
              <a:avLst/>
              <a:gdLst/>
              <a:ahLst/>
              <a:cxnLst/>
              <a:rect l="l" t="t" r="r" b="b"/>
              <a:pathLst>
                <a:path w="168275" h="390525">
                  <a:moveTo>
                    <a:pt x="0" y="46481"/>
                  </a:moveTo>
                  <a:lnTo>
                    <a:pt x="59690" y="0"/>
                  </a:lnTo>
                  <a:lnTo>
                    <a:pt x="167894" y="343662"/>
                  </a:lnTo>
                  <a:lnTo>
                    <a:pt x="119379" y="390143"/>
                  </a:lnTo>
                  <a:lnTo>
                    <a:pt x="0" y="46481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301227" y="1988820"/>
              <a:ext cx="171450" cy="62865"/>
            </a:xfrm>
            <a:custGeom>
              <a:avLst/>
              <a:gdLst/>
              <a:ahLst/>
              <a:cxnLst/>
              <a:rect l="l" t="t" r="r" b="b"/>
              <a:pathLst>
                <a:path w="171450" h="62864">
                  <a:moveTo>
                    <a:pt x="49022" y="0"/>
                  </a:moveTo>
                  <a:lnTo>
                    <a:pt x="0" y="46862"/>
                  </a:lnTo>
                  <a:lnTo>
                    <a:pt x="121920" y="62483"/>
                  </a:lnTo>
                  <a:lnTo>
                    <a:pt x="170942" y="15620"/>
                  </a:lnTo>
                  <a:lnTo>
                    <a:pt x="49022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301227" y="1988820"/>
              <a:ext cx="171450" cy="62865"/>
            </a:xfrm>
            <a:custGeom>
              <a:avLst/>
              <a:gdLst/>
              <a:ahLst/>
              <a:cxnLst/>
              <a:rect l="l" t="t" r="r" b="b"/>
              <a:pathLst>
                <a:path w="171450" h="62864">
                  <a:moveTo>
                    <a:pt x="0" y="46862"/>
                  </a:moveTo>
                  <a:lnTo>
                    <a:pt x="49022" y="0"/>
                  </a:lnTo>
                  <a:lnTo>
                    <a:pt x="170942" y="15620"/>
                  </a:lnTo>
                  <a:lnTo>
                    <a:pt x="121920" y="62483"/>
                  </a:lnTo>
                  <a:lnTo>
                    <a:pt x="0" y="4686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423147" y="1973580"/>
              <a:ext cx="169545" cy="78105"/>
            </a:xfrm>
            <a:custGeom>
              <a:avLst/>
              <a:gdLst/>
              <a:ahLst/>
              <a:cxnLst/>
              <a:rect l="l" t="t" r="r" b="b"/>
              <a:pathLst>
                <a:path w="169545" h="78105">
                  <a:moveTo>
                    <a:pt x="169418" y="0"/>
                  </a:moveTo>
                  <a:lnTo>
                    <a:pt x="48895" y="31115"/>
                  </a:lnTo>
                  <a:lnTo>
                    <a:pt x="0" y="77724"/>
                  </a:lnTo>
                  <a:lnTo>
                    <a:pt x="121793" y="45085"/>
                  </a:lnTo>
                  <a:lnTo>
                    <a:pt x="169418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423147" y="1973580"/>
              <a:ext cx="169545" cy="78105"/>
            </a:xfrm>
            <a:custGeom>
              <a:avLst/>
              <a:gdLst/>
              <a:ahLst/>
              <a:cxnLst/>
              <a:rect l="l" t="t" r="r" b="b"/>
              <a:pathLst>
                <a:path w="169545" h="78105">
                  <a:moveTo>
                    <a:pt x="0" y="77724"/>
                  </a:moveTo>
                  <a:lnTo>
                    <a:pt x="48895" y="31115"/>
                  </a:lnTo>
                  <a:lnTo>
                    <a:pt x="169418" y="0"/>
                  </a:lnTo>
                  <a:lnTo>
                    <a:pt x="121793" y="45085"/>
                  </a:lnTo>
                  <a:lnTo>
                    <a:pt x="0" y="777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545067" y="1958340"/>
              <a:ext cx="168275" cy="60960"/>
            </a:xfrm>
            <a:custGeom>
              <a:avLst/>
              <a:gdLst/>
              <a:ahLst/>
              <a:cxnLst/>
              <a:rect l="l" t="t" r="r" b="b"/>
              <a:pathLst>
                <a:path w="168275" h="60960">
                  <a:moveTo>
                    <a:pt x="167893" y="0"/>
                  </a:moveTo>
                  <a:lnTo>
                    <a:pt x="47243" y="16763"/>
                  </a:lnTo>
                  <a:lnTo>
                    <a:pt x="0" y="60960"/>
                  </a:lnTo>
                  <a:lnTo>
                    <a:pt x="119379" y="47244"/>
                  </a:lnTo>
                  <a:lnTo>
                    <a:pt x="167893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545067" y="1958340"/>
              <a:ext cx="168275" cy="60960"/>
            </a:xfrm>
            <a:custGeom>
              <a:avLst/>
              <a:gdLst/>
              <a:ahLst/>
              <a:cxnLst/>
              <a:rect l="l" t="t" r="r" b="b"/>
              <a:pathLst>
                <a:path w="168275" h="60960">
                  <a:moveTo>
                    <a:pt x="0" y="60960"/>
                  </a:moveTo>
                  <a:lnTo>
                    <a:pt x="47243" y="16763"/>
                  </a:lnTo>
                  <a:lnTo>
                    <a:pt x="167893" y="0"/>
                  </a:lnTo>
                  <a:lnTo>
                    <a:pt x="119379" y="47244"/>
                  </a:lnTo>
                  <a:lnTo>
                    <a:pt x="0" y="6096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663939" y="1958340"/>
              <a:ext cx="181610" cy="123825"/>
            </a:xfrm>
            <a:custGeom>
              <a:avLst/>
              <a:gdLst/>
              <a:ahLst/>
              <a:cxnLst/>
              <a:rect l="l" t="t" r="r" b="b"/>
              <a:pathLst>
                <a:path w="181609" h="123825">
                  <a:moveTo>
                    <a:pt x="48894" y="0"/>
                  </a:moveTo>
                  <a:lnTo>
                    <a:pt x="0" y="46227"/>
                  </a:lnTo>
                  <a:lnTo>
                    <a:pt x="121538" y="123444"/>
                  </a:lnTo>
                  <a:lnTo>
                    <a:pt x="181609" y="77088"/>
                  </a:lnTo>
                  <a:lnTo>
                    <a:pt x="48894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663939" y="1958340"/>
              <a:ext cx="181610" cy="123825"/>
            </a:xfrm>
            <a:custGeom>
              <a:avLst/>
              <a:gdLst/>
              <a:ahLst/>
              <a:cxnLst/>
              <a:rect l="l" t="t" r="r" b="b"/>
              <a:pathLst>
                <a:path w="181609" h="123825">
                  <a:moveTo>
                    <a:pt x="0" y="46227"/>
                  </a:moveTo>
                  <a:lnTo>
                    <a:pt x="48894" y="0"/>
                  </a:lnTo>
                  <a:lnTo>
                    <a:pt x="181609" y="77088"/>
                  </a:lnTo>
                  <a:lnTo>
                    <a:pt x="121538" y="123444"/>
                  </a:lnTo>
                  <a:lnTo>
                    <a:pt x="0" y="4622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785860" y="2034540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60071" y="0"/>
                  </a:moveTo>
                  <a:lnTo>
                    <a:pt x="0" y="46862"/>
                  </a:lnTo>
                  <a:lnTo>
                    <a:pt x="132715" y="64008"/>
                  </a:lnTo>
                  <a:lnTo>
                    <a:pt x="181610" y="17145"/>
                  </a:lnTo>
                  <a:lnTo>
                    <a:pt x="60071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785860" y="2034540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0" y="46862"/>
                  </a:moveTo>
                  <a:lnTo>
                    <a:pt x="60071" y="0"/>
                  </a:lnTo>
                  <a:lnTo>
                    <a:pt x="181610" y="17145"/>
                  </a:lnTo>
                  <a:lnTo>
                    <a:pt x="132715" y="64008"/>
                  </a:lnTo>
                  <a:lnTo>
                    <a:pt x="0" y="4686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918447" y="2051304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48895" y="0"/>
                  </a:moveTo>
                  <a:lnTo>
                    <a:pt x="0" y="47244"/>
                  </a:lnTo>
                  <a:lnTo>
                    <a:pt x="121793" y="60960"/>
                  </a:lnTo>
                  <a:lnTo>
                    <a:pt x="169418" y="13716"/>
                  </a:lnTo>
                  <a:lnTo>
                    <a:pt x="48895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918447" y="2051304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0" y="47244"/>
                  </a:moveTo>
                  <a:lnTo>
                    <a:pt x="48895" y="0"/>
                  </a:lnTo>
                  <a:lnTo>
                    <a:pt x="169418" y="13716"/>
                  </a:lnTo>
                  <a:lnTo>
                    <a:pt x="121793" y="60960"/>
                  </a:lnTo>
                  <a:lnTo>
                    <a:pt x="0" y="4724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040367" y="2066544"/>
              <a:ext cx="168275" cy="127000"/>
            </a:xfrm>
            <a:custGeom>
              <a:avLst/>
              <a:gdLst/>
              <a:ahLst/>
              <a:cxnLst/>
              <a:rect l="l" t="t" r="r" b="b"/>
              <a:pathLst>
                <a:path w="168275" h="127000">
                  <a:moveTo>
                    <a:pt x="47243" y="0"/>
                  </a:moveTo>
                  <a:lnTo>
                    <a:pt x="0" y="46227"/>
                  </a:lnTo>
                  <a:lnTo>
                    <a:pt x="131825" y="126491"/>
                  </a:lnTo>
                  <a:lnTo>
                    <a:pt x="167893" y="80263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9040367" y="2066544"/>
              <a:ext cx="168275" cy="127000"/>
            </a:xfrm>
            <a:custGeom>
              <a:avLst/>
              <a:gdLst/>
              <a:ahLst/>
              <a:cxnLst/>
              <a:rect l="l" t="t" r="r" b="b"/>
              <a:pathLst>
                <a:path w="168275" h="127000">
                  <a:moveTo>
                    <a:pt x="0" y="46227"/>
                  </a:moveTo>
                  <a:lnTo>
                    <a:pt x="47243" y="0"/>
                  </a:lnTo>
                  <a:lnTo>
                    <a:pt x="167893" y="80263"/>
                  </a:lnTo>
                  <a:lnTo>
                    <a:pt x="131825" y="126491"/>
                  </a:lnTo>
                  <a:lnTo>
                    <a:pt x="0" y="4622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9172955" y="2129027"/>
              <a:ext cx="168275" cy="64135"/>
            </a:xfrm>
            <a:custGeom>
              <a:avLst/>
              <a:gdLst/>
              <a:ahLst/>
              <a:cxnLst/>
              <a:rect l="l" t="t" r="r" b="b"/>
              <a:pathLst>
                <a:path w="168275" h="64135">
                  <a:moveTo>
                    <a:pt x="167894" y="0"/>
                  </a:moveTo>
                  <a:lnTo>
                    <a:pt x="36068" y="17145"/>
                  </a:lnTo>
                  <a:lnTo>
                    <a:pt x="0" y="64008"/>
                  </a:lnTo>
                  <a:lnTo>
                    <a:pt x="120650" y="46862"/>
                  </a:lnTo>
                  <a:lnTo>
                    <a:pt x="167894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9172955" y="2129027"/>
              <a:ext cx="168275" cy="64135"/>
            </a:xfrm>
            <a:custGeom>
              <a:avLst/>
              <a:gdLst/>
              <a:ahLst/>
              <a:cxnLst/>
              <a:rect l="l" t="t" r="r" b="b"/>
              <a:pathLst>
                <a:path w="168275" h="64135">
                  <a:moveTo>
                    <a:pt x="0" y="64008"/>
                  </a:moveTo>
                  <a:lnTo>
                    <a:pt x="36068" y="17145"/>
                  </a:lnTo>
                  <a:lnTo>
                    <a:pt x="167894" y="0"/>
                  </a:lnTo>
                  <a:lnTo>
                    <a:pt x="120650" y="46862"/>
                  </a:lnTo>
                  <a:lnTo>
                    <a:pt x="0" y="6400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9293351" y="2129027"/>
              <a:ext cx="169545" cy="125095"/>
            </a:xfrm>
            <a:custGeom>
              <a:avLst/>
              <a:gdLst/>
              <a:ahLst/>
              <a:cxnLst/>
              <a:rect l="l" t="t" r="r" b="b"/>
              <a:pathLst>
                <a:path w="169545" h="125094">
                  <a:moveTo>
                    <a:pt x="47751" y="0"/>
                  </a:moveTo>
                  <a:lnTo>
                    <a:pt x="0" y="46862"/>
                  </a:lnTo>
                  <a:lnTo>
                    <a:pt x="133096" y="124968"/>
                  </a:lnTo>
                  <a:lnTo>
                    <a:pt x="169418" y="78105"/>
                  </a:lnTo>
                  <a:lnTo>
                    <a:pt x="47751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9293351" y="2129027"/>
              <a:ext cx="169545" cy="125095"/>
            </a:xfrm>
            <a:custGeom>
              <a:avLst/>
              <a:gdLst/>
              <a:ahLst/>
              <a:cxnLst/>
              <a:rect l="l" t="t" r="r" b="b"/>
              <a:pathLst>
                <a:path w="169545" h="125094">
                  <a:moveTo>
                    <a:pt x="0" y="46862"/>
                  </a:moveTo>
                  <a:lnTo>
                    <a:pt x="47751" y="0"/>
                  </a:lnTo>
                  <a:lnTo>
                    <a:pt x="169418" y="78105"/>
                  </a:lnTo>
                  <a:lnTo>
                    <a:pt x="133096" y="124968"/>
                  </a:lnTo>
                  <a:lnTo>
                    <a:pt x="0" y="4686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9425939" y="2176272"/>
              <a:ext cx="169545" cy="78105"/>
            </a:xfrm>
            <a:custGeom>
              <a:avLst/>
              <a:gdLst/>
              <a:ahLst/>
              <a:cxnLst/>
              <a:rect l="l" t="t" r="r" b="b"/>
              <a:pathLst>
                <a:path w="169545" h="78105">
                  <a:moveTo>
                    <a:pt x="169417" y="0"/>
                  </a:moveTo>
                  <a:lnTo>
                    <a:pt x="36449" y="31114"/>
                  </a:lnTo>
                  <a:lnTo>
                    <a:pt x="0" y="77724"/>
                  </a:lnTo>
                  <a:lnTo>
                    <a:pt x="133095" y="63753"/>
                  </a:lnTo>
                  <a:lnTo>
                    <a:pt x="169417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9425939" y="2176272"/>
              <a:ext cx="169545" cy="78105"/>
            </a:xfrm>
            <a:custGeom>
              <a:avLst/>
              <a:gdLst/>
              <a:ahLst/>
              <a:cxnLst/>
              <a:rect l="l" t="t" r="r" b="b"/>
              <a:pathLst>
                <a:path w="169545" h="78105">
                  <a:moveTo>
                    <a:pt x="0" y="77724"/>
                  </a:moveTo>
                  <a:lnTo>
                    <a:pt x="36449" y="31114"/>
                  </a:lnTo>
                  <a:lnTo>
                    <a:pt x="169417" y="0"/>
                  </a:lnTo>
                  <a:lnTo>
                    <a:pt x="133095" y="63753"/>
                  </a:lnTo>
                  <a:lnTo>
                    <a:pt x="0" y="777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9558527" y="2161032"/>
              <a:ext cx="169545" cy="79375"/>
            </a:xfrm>
            <a:custGeom>
              <a:avLst/>
              <a:gdLst/>
              <a:ahLst/>
              <a:cxnLst/>
              <a:rect l="l" t="t" r="r" b="b"/>
              <a:pathLst>
                <a:path w="169545" h="79375">
                  <a:moveTo>
                    <a:pt x="169418" y="0"/>
                  </a:moveTo>
                  <a:lnTo>
                    <a:pt x="36449" y="15493"/>
                  </a:lnTo>
                  <a:lnTo>
                    <a:pt x="0" y="79247"/>
                  </a:lnTo>
                  <a:lnTo>
                    <a:pt x="133096" y="63626"/>
                  </a:lnTo>
                  <a:lnTo>
                    <a:pt x="169418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9558527" y="2161032"/>
              <a:ext cx="169545" cy="79375"/>
            </a:xfrm>
            <a:custGeom>
              <a:avLst/>
              <a:gdLst/>
              <a:ahLst/>
              <a:cxnLst/>
              <a:rect l="l" t="t" r="r" b="b"/>
              <a:pathLst>
                <a:path w="169545" h="79375">
                  <a:moveTo>
                    <a:pt x="0" y="79247"/>
                  </a:moveTo>
                  <a:lnTo>
                    <a:pt x="36449" y="15493"/>
                  </a:lnTo>
                  <a:lnTo>
                    <a:pt x="169418" y="0"/>
                  </a:lnTo>
                  <a:lnTo>
                    <a:pt x="133096" y="63626"/>
                  </a:lnTo>
                  <a:lnTo>
                    <a:pt x="0" y="7924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9691116" y="2145791"/>
              <a:ext cx="171450" cy="76200"/>
            </a:xfrm>
            <a:custGeom>
              <a:avLst/>
              <a:gdLst/>
              <a:ahLst/>
              <a:cxnLst/>
              <a:rect l="l" t="t" r="r" b="b"/>
              <a:pathLst>
                <a:path w="171450" h="76200">
                  <a:moveTo>
                    <a:pt x="170941" y="0"/>
                  </a:moveTo>
                  <a:lnTo>
                    <a:pt x="36449" y="13716"/>
                  </a:lnTo>
                  <a:lnTo>
                    <a:pt x="0" y="76200"/>
                  </a:lnTo>
                  <a:lnTo>
                    <a:pt x="134492" y="45720"/>
                  </a:lnTo>
                  <a:lnTo>
                    <a:pt x="170941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9691116" y="2145791"/>
              <a:ext cx="171450" cy="76200"/>
            </a:xfrm>
            <a:custGeom>
              <a:avLst/>
              <a:gdLst/>
              <a:ahLst/>
              <a:cxnLst/>
              <a:rect l="l" t="t" r="r" b="b"/>
              <a:pathLst>
                <a:path w="171450" h="76200">
                  <a:moveTo>
                    <a:pt x="0" y="76200"/>
                  </a:moveTo>
                  <a:lnTo>
                    <a:pt x="36449" y="13716"/>
                  </a:lnTo>
                  <a:lnTo>
                    <a:pt x="170941" y="0"/>
                  </a:lnTo>
                  <a:lnTo>
                    <a:pt x="134492" y="45720"/>
                  </a:lnTo>
                  <a:lnTo>
                    <a:pt x="0" y="7620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9825227" y="2145791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36449" y="0"/>
                  </a:moveTo>
                  <a:lnTo>
                    <a:pt x="0" y="47244"/>
                  </a:lnTo>
                  <a:lnTo>
                    <a:pt x="133096" y="60960"/>
                  </a:lnTo>
                  <a:lnTo>
                    <a:pt x="169418" y="13716"/>
                  </a:lnTo>
                  <a:lnTo>
                    <a:pt x="36449" y="0"/>
                  </a:lnTo>
                  <a:close/>
                </a:path>
              </a:pathLst>
            </a:custGeom>
            <a:solidFill>
              <a:srgbClr val="8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9825227" y="2145791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0" y="47244"/>
                  </a:moveTo>
                  <a:lnTo>
                    <a:pt x="36449" y="0"/>
                  </a:lnTo>
                  <a:lnTo>
                    <a:pt x="169418" y="13716"/>
                  </a:lnTo>
                  <a:lnTo>
                    <a:pt x="133096" y="60960"/>
                  </a:lnTo>
                  <a:lnTo>
                    <a:pt x="0" y="4724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682739" y="1752600"/>
              <a:ext cx="181610" cy="94615"/>
            </a:xfrm>
            <a:custGeom>
              <a:avLst/>
              <a:gdLst/>
              <a:ahLst/>
              <a:cxnLst/>
              <a:rect l="l" t="t" r="r" b="b"/>
              <a:pathLst>
                <a:path w="181609" h="94614">
                  <a:moveTo>
                    <a:pt x="181609" y="0"/>
                  </a:moveTo>
                  <a:lnTo>
                    <a:pt x="72643" y="48005"/>
                  </a:lnTo>
                  <a:lnTo>
                    <a:pt x="0" y="94487"/>
                  </a:lnTo>
                  <a:lnTo>
                    <a:pt x="108965" y="32512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682739" y="1752600"/>
              <a:ext cx="181610" cy="94615"/>
            </a:xfrm>
            <a:custGeom>
              <a:avLst/>
              <a:gdLst/>
              <a:ahLst/>
              <a:cxnLst/>
              <a:rect l="l" t="t" r="r" b="b"/>
              <a:pathLst>
                <a:path w="181609" h="94614">
                  <a:moveTo>
                    <a:pt x="0" y="94487"/>
                  </a:moveTo>
                  <a:lnTo>
                    <a:pt x="72643" y="48005"/>
                  </a:lnTo>
                  <a:lnTo>
                    <a:pt x="181609" y="0"/>
                  </a:lnTo>
                  <a:lnTo>
                    <a:pt x="108965" y="32512"/>
                  </a:lnTo>
                  <a:lnTo>
                    <a:pt x="0" y="94487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792467" y="1691640"/>
              <a:ext cx="181610" cy="94615"/>
            </a:xfrm>
            <a:custGeom>
              <a:avLst/>
              <a:gdLst/>
              <a:ahLst/>
              <a:cxnLst/>
              <a:rect l="l" t="t" r="r" b="b"/>
              <a:pathLst>
                <a:path w="181609" h="94614">
                  <a:moveTo>
                    <a:pt x="181609" y="0"/>
                  </a:moveTo>
                  <a:lnTo>
                    <a:pt x="72643" y="61975"/>
                  </a:lnTo>
                  <a:lnTo>
                    <a:pt x="0" y="94487"/>
                  </a:lnTo>
                  <a:lnTo>
                    <a:pt x="108965" y="48006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792467" y="1691640"/>
              <a:ext cx="181610" cy="94615"/>
            </a:xfrm>
            <a:custGeom>
              <a:avLst/>
              <a:gdLst/>
              <a:ahLst/>
              <a:cxnLst/>
              <a:rect l="l" t="t" r="r" b="b"/>
              <a:pathLst>
                <a:path w="181609" h="94614">
                  <a:moveTo>
                    <a:pt x="0" y="94487"/>
                  </a:moveTo>
                  <a:lnTo>
                    <a:pt x="72643" y="61975"/>
                  </a:lnTo>
                  <a:lnTo>
                    <a:pt x="181609" y="0"/>
                  </a:lnTo>
                  <a:lnTo>
                    <a:pt x="108965" y="48006"/>
                  </a:lnTo>
                  <a:lnTo>
                    <a:pt x="0" y="94487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900671" y="1674876"/>
              <a:ext cx="192405" cy="64135"/>
            </a:xfrm>
            <a:custGeom>
              <a:avLst/>
              <a:gdLst/>
              <a:ahLst/>
              <a:cxnLst/>
              <a:rect l="l" t="t" r="r" b="b"/>
              <a:pathLst>
                <a:path w="192404" h="64135">
                  <a:moveTo>
                    <a:pt x="192277" y="0"/>
                  </a:moveTo>
                  <a:lnTo>
                    <a:pt x="72389" y="17145"/>
                  </a:lnTo>
                  <a:lnTo>
                    <a:pt x="0" y="64008"/>
                  </a:lnTo>
                  <a:lnTo>
                    <a:pt x="108584" y="46862"/>
                  </a:lnTo>
                  <a:lnTo>
                    <a:pt x="192277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900671" y="1674876"/>
              <a:ext cx="192405" cy="64135"/>
            </a:xfrm>
            <a:custGeom>
              <a:avLst/>
              <a:gdLst/>
              <a:ahLst/>
              <a:cxnLst/>
              <a:rect l="l" t="t" r="r" b="b"/>
              <a:pathLst>
                <a:path w="192404" h="64135">
                  <a:moveTo>
                    <a:pt x="0" y="64008"/>
                  </a:moveTo>
                  <a:lnTo>
                    <a:pt x="72389" y="17145"/>
                  </a:lnTo>
                  <a:lnTo>
                    <a:pt x="192277" y="0"/>
                  </a:lnTo>
                  <a:lnTo>
                    <a:pt x="108584" y="46862"/>
                  </a:lnTo>
                  <a:lnTo>
                    <a:pt x="0" y="6400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010399" y="1658112"/>
              <a:ext cx="192405" cy="64135"/>
            </a:xfrm>
            <a:custGeom>
              <a:avLst/>
              <a:gdLst/>
              <a:ahLst/>
              <a:cxnLst/>
              <a:rect l="l" t="t" r="r" b="b"/>
              <a:pathLst>
                <a:path w="192404" h="64135">
                  <a:moveTo>
                    <a:pt x="192277" y="0"/>
                  </a:moveTo>
                  <a:lnTo>
                    <a:pt x="83693" y="17145"/>
                  </a:lnTo>
                  <a:lnTo>
                    <a:pt x="0" y="64008"/>
                  </a:lnTo>
                  <a:lnTo>
                    <a:pt x="119888" y="32765"/>
                  </a:lnTo>
                  <a:lnTo>
                    <a:pt x="192277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010399" y="1658112"/>
              <a:ext cx="192405" cy="64135"/>
            </a:xfrm>
            <a:custGeom>
              <a:avLst/>
              <a:gdLst/>
              <a:ahLst/>
              <a:cxnLst/>
              <a:rect l="l" t="t" r="r" b="b"/>
              <a:pathLst>
                <a:path w="192404" h="64135">
                  <a:moveTo>
                    <a:pt x="0" y="64008"/>
                  </a:moveTo>
                  <a:lnTo>
                    <a:pt x="83693" y="17145"/>
                  </a:lnTo>
                  <a:lnTo>
                    <a:pt x="192277" y="0"/>
                  </a:lnTo>
                  <a:lnTo>
                    <a:pt x="119888" y="32765"/>
                  </a:lnTo>
                  <a:lnTo>
                    <a:pt x="0" y="6400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7129271" y="1658112"/>
              <a:ext cx="194310" cy="48895"/>
            </a:xfrm>
            <a:custGeom>
              <a:avLst/>
              <a:gdLst/>
              <a:ahLst/>
              <a:cxnLst/>
              <a:rect l="l" t="t" r="r" b="b"/>
              <a:pathLst>
                <a:path w="194309" h="48894">
                  <a:moveTo>
                    <a:pt x="193801" y="0"/>
                  </a:moveTo>
                  <a:lnTo>
                    <a:pt x="72517" y="0"/>
                  </a:lnTo>
                  <a:lnTo>
                    <a:pt x="0" y="33020"/>
                  </a:lnTo>
                  <a:lnTo>
                    <a:pt x="108838" y="48767"/>
                  </a:lnTo>
                  <a:lnTo>
                    <a:pt x="193801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129271" y="1658112"/>
              <a:ext cx="194310" cy="48895"/>
            </a:xfrm>
            <a:custGeom>
              <a:avLst/>
              <a:gdLst/>
              <a:ahLst/>
              <a:cxnLst/>
              <a:rect l="l" t="t" r="r" b="b"/>
              <a:pathLst>
                <a:path w="194309" h="48894">
                  <a:moveTo>
                    <a:pt x="0" y="33020"/>
                  </a:moveTo>
                  <a:lnTo>
                    <a:pt x="72517" y="0"/>
                  </a:lnTo>
                  <a:lnTo>
                    <a:pt x="193801" y="0"/>
                  </a:lnTo>
                  <a:lnTo>
                    <a:pt x="108838" y="48767"/>
                  </a:lnTo>
                  <a:lnTo>
                    <a:pt x="0" y="3302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238999" y="1612392"/>
              <a:ext cx="194310" cy="94615"/>
            </a:xfrm>
            <a:custGeom>
              <a:avLst/>
              <a:gdLst/>
              <a:ahLst/>
              <a:cxnLst/>
              <a:rect l="l" t="t" r="r" b="b"/>
              <a:pathLst>
                <a:path w="194309" h="94614">
                  <a:moveTo>
                    <a:pt x="193801" y="0"/>
                  </a:moveTo>
                  <a:lnTo>
                    <a:pt x="85090" y="48006"/>
                  </a:lnTo>
                  <a:lnTo>
                    <a:pt x="0" y="94487"/>
                  </a:lnTo>
                  <a:lnTo>
                    <a:pt x="121284" y="48006"/>
                  </a:lnTo>
                  <a:lnTo>
                    <a:pt x="193801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238999" y="1612392"/>
              <a:ext cx="194310" cy="94615"/>
            </a:xfrm>
            <a:custGeom>
              <a:avLst/>
              <a:gdLst/>
              <a:ahLst/>
              <a:cxnLst/>
              <a:rect l="l" t="t" r="r" b="b"/>
              <a:pathLst>
                <a:path w="194309" h="94614">
                  <a:moveTo>
                    <a:pt x="0" y="94487"/>
                  </a:moveTo>
                  <a:lnTo>
                    <a:pt x="85090" y="48006"/>
                  </a:lnTo>
                  <a:lnTo>
                    <a:pt x="193801" y="0"/>
                  </a:lnTo>
                  <a:lnTo>
                    <a:pt x="121284" y="48006"/>
                  </a:lnTo>
                  <a:lnTo>
                    <a:pt x="0" y="9448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359395" y="1612392"/>
              <a:ext cx="194310" cy="251460"/>
            </a:xfrm>
            <a:custGeom>
              <a:avLst/>
              <a:gdLst/>
              <a:ahLst/>
              <a:cxnLst/>
              <a:rect l="l" t="t" r="r" b="b"/>
              <a:pathLst>
                <a:path w="194309" h="251460">
                  <a:moveTo>
                    <a:pt x="73025" y="0"/>
                  </a:moveTo>
                  <a:lnTo>
                    <a:pt x="0" y="46609"/>
                  </a:lnTo>
                  <a:lnTo>
                    <a:pt x="120776" y="251460"/>
                  </a:lnTo>
                  <a:lnTo>
                    <a:pt x="193801" y="204850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359395" y="1612392"/>
              <a:ext cx="194310" cy="251460"/>
            </a:xfrm>
            <a:custGeom>
              <a:avLst/>
              <a:gdLst/>
              <a:ahLst/>
              <a:cxnLst/>
              <a:rect l="l" t="t" r="r" b="b"/>
              <a:pathLst>
                <a:path w="194309" h="251460">
                  <a:moveTo>
                    <a:pt x="0" y="46609"/>
                  </a:moveTo>
                  <a:lnTo>
                    <a:pt x="73025" y="0"/>
                  </a:lnTo>
                  <a:lnTo>
                    <a:pt x="193801" y="204850"/>
                  </a:lnTo>
                  <a:lnTo>
                    <a:pt x="120776" y="251460"/>
                  </a:lnTo>
                  <a:lnTo>
                    <a:pt x="0" y="46609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479791" y="1767840"/>
              <a:ext cx="181610" cy="96520"/>
            </a:xfrm>
            <a:custGeom>
              <a:avLst/>
              <a:gdLst/>
              <a:ahLst/>
              <a:cxnLst/>
              <a:rect l="l" t="t" r="r" b="b"/>
              <a:pathLst>
                <a:path w="181609" h="96519">
                  <a:moveTo>
                    <a:pt x="181609" y="0"/>
                  </a:moveTo>
                  <a:lnTo>
                    <a:pt x="72643" y="48768"/>
                  </a:lnTo>
                  <a:lnTo>
                    <a:pt x="0" y="96012"/>
                  </a:lnTo>
                  <a:lnTo>
                    <a:pt x="121538" y="48768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479791" y="1767840"/>
              <a:ext cx="181610" cy="96520"/>
            </a:xfrm>
            <a:custGeom>
              <a:avLst/>
              <a:gdLst/>
              <a:ahLst/>
              <a:cxnLst/>
              <a:rect l="l" t="t" r="r" b="b"/>
              <a:pathLst>
                <a:path w="181609" h="96519">
                  <a:moveTo>
                    <a:pt x="0" y="96012"/>
                  </a:moveTo>
                  <a:lnTo>
                    <a:pt x="72643" y="48768"/>
                  </a:lnTo>
                  <a:lnTo>
                    <a:pt x="181609" y="0"/>
                  </a:lnTo>
                  <a:lnTo>
                    <a:pt x="121538" y="48768"/>
                  </a:lnTo>
                  <a:lnTo>
                    <a:pt x="0" y="9601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601711" y="1738884"/>
              <a:ext cx="181610" cy="78105"/>
            </a:xfrm>
            <a:custGeom>
              <a:avLst/>
              <a:gdLst/>
              <a:ahLst/>
              <a:cxnLst/>
              <a:rect l="l" t="t" r="r" b="b"/>
              <a:pathLst>
                <a:path w="181609" h="78105">
                  <a:moveTo>
                    <a:pt x="181610" y="0"/>
                  </a:moveTo>
                  <a:lnTo>
                    <a:pt x="60071" y="31114"/>
                  </a:lnTo>
                  <a:lnTo>
                    <a:pt x="0" y="77724"/>
                  </a:lnTo>
                  <a:lnTo>
                    <a:pt x="121539" y="46608"/>
                  </a:lnTo>
                  <a:lnTo>
                    <a:pt x="181610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601711" y="1738884"/>
              <a:ext cx="181610" cy="78105"/>
            </a:xfrm>
            <a:custGeom>
              <a:avLst/>
              <a:gdLst/>
              <a:ahLst/>
              <a:cxnLst/>
              <a:rect l="l" t="t" r="r" b="b"/>
              <a:pathLst>
                <a:path w="181609" h="78105">
                  <a:moveTo>
                    <a:pt x="0" y="77724"/>
                  </a:moveTo>
                  <a:lnTo>
                    <a:pt x="60071" y="31114"/>
                  </a:lnTo>
                  <a:lnTo>
                    <a:pt x="181610" y="0"/>
                  </a:lnTo>
                  <a:lnTo>
                    <a:pt x="121539" y="46608"/>
                  </a:lnTo>
                  <a:lnTo>
                    <a:pt x="0" y="777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722108" y="1722120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181610" y="0"/>
                  </a:moveTo>
                  <a:lnTo>
                    <a:pt x="60071" y="17144"/>
                  </a:lnTo>
                  <a:lnTo>
                    <a:pt x="0" y="64007"/>
                  </a:lnTo>
                  <a:lnTo>
                    <a:pt x="120269" y="46862"/>
                  </a:lnTo>
                  <a:lnTo>
                    <a:pt x="181610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722108" y="1722120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0" y="64007"/>
                  </a:moveTo>
                  <a:lnTo>
                    <a:pt x="60071" y="17144"/>
                  </a:lnTo>
                  <a:lnTo>
                    <a:pt x="181610" y="0"/>
                  </a:lnTo>
                  <a:lnTo>
                    <a:pt x="120269" y="46862"/>
                  </a:lnTo>
                  <a:lnTo>
                    <a:pt x="0" y="6400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842503" y="1722120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61341" y="0"/>
                  </a:moveTo>
                  <a:lnTo>
                    <a:pt x="0" y="46862"/>
                  </a:lnTo>
                  <a:lnTo>
                    <a:pt x="121539" y="64007"/>
                  </a:lnTo>
                  <a:lnTo>
                    <a:pt x="181610" y="17144"/>
                  </a:lnTo>
                  <a:lnTo>
                    <a:pt x="61341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842503" y="1722120"/>
              <a:ext cx="181610" cy="64135"/>
            </a:xfrm>
            <a:custGeom>
              <a:avLst/>
              <a:gdLst/>
              <a:ahLst/>
              <a:cxnLst/>
              <a:rect l="l" t="t" r="r" b="b"/>
              <a:pathLst>
                <a:path w="181609" h="64135">
                  <a:moveTo>
                    <a:pt x="0" y="46862"/>
                  </a:moveTo>
                  <a:lnTo>
                    <a:pt x="61341" y="0"/>
                  </a:lnTo>
                  <a:lnTo>
                    <a:pt x="181610" y="17144"/>
                  </a:lnTo>
                  <a:lnTo>
                    <a:pt x="121539" y="64007"/>
                  </a:lnTo>
                  <a:lnTo>
                    <a:pt x="0" y="4686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964423" y="1674876"/>
              <a:ext cx="181610" cy="111760"/>
            </a:xfrm>
            <a:custGeom>
              <a:avLst/>
              <a:gdLst/>
              <a:ahLst/>
              <a:cxnLst/>
              <a:rect l="l" t="t" r="r" b="b"/>
              <a:pathLst>
                <a:path w="181609" h="111760">
                  <a:moveTo>
                    <a:pt x="181609" y="0"/>
                  </a:moveTo>
                  <a:lnTo>
                    <a:pt x="60071" y="64262"/>
                  </a:lnTo>
                  <a:lnTo>
                    <a:pt x="0" y="111251"/>
                  </a:lnTo>
                  <a:lnTo>
                    <a:pt x="120269" y="46989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964423" y="1674876"/>
              <a:ext cx="181610" cy="111760"/>
            </a:xfrm>
            <a:custGeom>
              <a:avLst/>
              <a:gdLst/>
              <a:ahLst/>
              <a:cxnLst/>
              <a:rect l="l" t="t" r="r" b="b"/>
              <a:pathLst>
                <a:path w="181609" h="111760">
                  <a:moveTo>
                    <a:pt x="0" y="111251"/>
                  </a:moveTo>
                  <a:lnTo>
                    <a:pt x="60071" y="64262"/>
                  </a:lnTo>
                  <a:lnTo>
                    <a:pt x="181609" y="0"/>
                  </a:lnTo>
                  <a:lnTo>
                    <a:pt x="120269" y="46989"/>
                  </a:lnTo>
                  <a:lnTo>
                    <a:pt x="0" y="111251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084819" y="1674876"/>
              <a:ext cx="180340" cy="797560"/>
            </a:xfrm>
            <a:custGeom>
              <a:avLst/>
              <a:gdLst/>
              <a:ahLst/>
              <a:cxnLst/>
              <a:rect l="l" t="t" r="r" b="b"/>
              <a:pathLst>
                <a:path w="180340" h="797560">
                  <a:moveTo>
                    <a:pt x="60832" y="0"/>
                  </a:moveTo>
                  <a:lnTo>
                    <a:pt x="0" y="46482"/>
                  </a:lnTo>
                  <a:lnTo>
                    <a:pt x="120523" y="797051"/>
                  </a:lnTo>
                  <a:lnTo>
                    <a:pt x="180085" y="734949"/>
                  </a:lnTo>
                  <a:lnTo>
                    <a:pt x="60832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8084819" y="1674876"/>
              <a:ext cx="180340" cy="797560"/>
            </a:xfrm>
            <a:custGeom>
              <a:avLst/>
              <a:gdLst/>
              <a:ahLst/>
              <a:cxnLst/>
              <a:rect l="l" t="t" r="r" b="b"/>
              <a:pathLst>
                <a:path w="180340" h="797560">
                  <a:moveTo>
                    <a:pt x="0" y="46482"/>
                  </a:moveTo>
                  <a:lnTo>
                    <a:pt x="60832" y="0"/>
                  </a:lnTo>
                  <a:lnTo>
                    <a:pt x="180085" y="734949"/>
                  </a:lnTo>
                  <a:lnTo>
                    <a:pt x="120523" y="797051"/>
                  </a:lnTo>
                  <a:lnTo>
                    <a:pt x="0" y="4648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99119" y="2247900"/>
              <a:ext cx="448309" cy="230124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8580119" y="2253996"/>
              <a:ext cx="181610" cy="312420"/>
            </a:xfrm>
            <a:custGeom>
              <a:avLst/>
              <a:gdLst/>
              <a:ahLst/>
              <a:cxnLst/>
              <a:rect l="l" t="t" r="r" b="b"/>
              <a:pathLst>
                <a:path w="181609" h="312419">
                  <a:moveTo>
                    <a:pt x="60071" y="0"/>
                  </a:moveTo>
                  <a:lnTo>
                    <a:pt x="0" y="63373"/>
                  </a:lnTo>
                  <a:lnTo>
                    <a:pt x="120269" y="312419"/>
                  </a:lnTo>
                  <a:lnTo>
                    <a:pt x="181609" y="250570"/>
                  </a:lnTo>
                  <a:lnTo>
                    <a:pt x="60071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8580119" y="2253996"/>
              <a:ext cx="181610" cy="312420"/>
            </a:xfrm>
            <a:custGeom>
              <a:avLst/>
              <a:gdLst/>
              <a:ahLst/>
              <a:cxnLst/>
              <a:rect l="l" t="t" r="r" b="b"/>
              <a:pathLst>
                <a:path w="181609" h="312419">
                  <a:moveTo>
                    <a:pt x="0" y="63373"/>
                  </a:moveTo>
                  <a:lnTo>
                    <a:pt x="60071" y="0"/>
                  </a:lnTo>
                  <a:lnTo>
                    <a:pt x="181609" y="250570"/>
                  </a:lnTo>
                  <a:lnTo>
                    <a:pt x="120269" y="312419"/>
                  </a:lnTo>
                  <a:lnTo>
                    <a:pt x="0" y="63373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8700516" y="2503932"/>
              <a:ext cx="181610" cy="142240"/>
            </a:xfrm>
            <a:custGeom>
              <a:avLst/>
              <a:gdLst/>
              <a:ahLst/>
              <a:cxnLst/>
              <a:rect l="l" t="t" r="r" b="b"/>
              <a:pathLst>
                <a:path w="181609" h="142239">
                  <a:moveTo>
                    <a:pt x="61340" y="0"/>
                  </a:moveTo>
                  <a:lnTo>
                    <a:pt x="0" y="62229"/>
                  </a:lnTo>
                  <a:lnTo>
                    <a:pt x="132714" y="141731"/>
                  </a:lnTo>
                  <a:lnTo>
                    <a:pt x="181609" y="77850"/>
                  </a:lnTo>
                  <a:lnTo>
                    <a:pt x="61340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8700516" y="2503932"/>
              <a:ext cx="181610" cy="142240"/>
            </a:xfrm>
            <a:custGeom>
              <a:avLst/>
              <a:gdLst/>
              <a:ahLst/>
              <a:cxnLst/>
              <a:rect l="l" t="t" r="r" b="b"/>
              <a:pathLst>
                <a:path w="181609" h="142239">
                  <a:moveTo>
                    <a:pt x="0" y="62229"/>
                  </a:moveTo>
                  <a:lnTo>
                    <a:pt x="61340" y="0"/>
                  </a:lnTo>
                  <a:lnTo>
                    <a:pt x="181609" y="77850"/>
                  </a:lnTo>
                  <a:lnTo>
                    <a:pt x="132714" y="141731"/>
                  </a:lnTo>
                  <a:lnTo>
                    <a:pt x="0" y="62229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8833104" y="2503932"/>
              <a:ext cx="181610" cy="142240"/>
            </a:xfrm>
            <a:custGeom>
              <a:avLst/>
              <a:gdLst/>
              <a:ahLst/>
              <a:cxnLst/>
              <a:rect l="l" t="t" r="r" b="b"/>
              <a:pathLst>
                <a:path w="181609" h="142239">
                  <a:moveTo>
                    <a:pt x="181610" y="0"/>
                  </a:moveTo>
                  <a:lnTo>
                    <a:pt x="48895" y="77850"/>
                  </a:lnTo>
                  <a:lnTo>
                    <a:pt x="0" y="141731"/>
                  </a:lnTo>
                  <a:lnTo>
                    <a:pt x="121539" y="62229"/>
                  </a:lnTo>
                  <a:lnTo>
                    <a:pt x="181610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8833104" y="2503932"/>
              <a:ext cx="181610" cy="142240"/>
            </a:xfrm>
            <a:custGeom>
              <a:avLst/>
              <a:gdLst/>
              <a:ahLst/>
              <a:cxnLst/>
              <a:rect l="l" t="t" r="r" b="b"/>
              <a:pathLst>
                <a:path w="181609" h="142239">
                  <a:moveTo>
                    <a:pt x="0" y="141731"/>
                  </a:moveTo>
                  <a:lnTo>
                    <a:pt x="48895" y="77850"/>
                  </a:lnTo>
                  <a:lnTo>
                    <a:pt x="181610" y="0"/>
                  </a:lnTo>
                  <a:lnTo>
                    <a:pt x="121539" y="62229"/>
                  </a:lnTo>
                  <a:lnTo>
                    <a:pt x="0" y="141731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8955023" y="2503932"/>
              <a:ext cx="181610" cy="236220"/>
            </a:xfrm>
            <a:custGeom>
              <a:avLst/>
              <a:gdLst/>
              <a:ahLst/>
              <a:cxnLst/>
              <a:rect l="l" t="t" r="r" b="b"/>
              <a:pathLst>
                <a:path w="181609" h="236219">
                  <a:moveTo>
                    <a:pt x="60071" y="0"/>
                  </a:moveTo>
                  <a:lnTo>
                    <a:pt x="0" y="62102"/>
                  </a:lnTo>
                  <a:lnTo>
                    <a:pt x="132715" y="236219"/>
                  </a:lnTo>
                  <a:lnTo>
                    <a:pt x="181609" y="172465"/>
                  </a:lnTo>
                  <a:lnTo>
                    <a:pt x="60071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8955023" y="2503932"/>
              <a:ext cx="181610" cy="236220"/>
            </a:xfrm>
            <a:custGeom>
              <a:avLst/>
              <a:gdLst/>
              <a:ahLst/>
              <a:cxnLst/>
              <a:rect l="l" t="t" r="r" b="b"/>
              <a:pathLst>
                <a:path w="181609" h="236219">
                  <a:moveTo>
                    <a:pt x="0" y="62102"/>
                  </a:moveTo>
                  <a:lnTo>
                    <a:pt x="60071" y="0"/>
                  </a:lnTo>
                  <a:lnTo>
                    <a:pt x="181609" y="172465"/>
                  </a:lnTo>
                  <a:lnTo>
                    <a:pt x="132715" y="236219"/>
                  </a:lnTo>
                  <a:lnTo>
                    <a:pt x="0" y="6210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9087611" y="2676144"/>
              <a:ext cx="169545" cy="158750"/>
            </a:xfrm>
            <a:custGeom>
              <a:avLst/>
              <a:gdLst/>
              <a:ahLst/>
              <a:cxnLst/>
              <a:rect l="l" t="t" r="r" b="b"/>
              <a:pathLst>
                <a:path w="169545" h="158750">
                  <a:moveTo>
                    <a:pt x="48641" y="0"/>
                  </a:moveTo>
                  <a:lnTo>
                    <a:pt x="0" y="63753"/>
                  </a:lnTo>
                  <a:lnTo>
                    <a:pt x="133350" y="158495"/>
                  </a:lnTo>
                  <a:lnTo>
                    <a:pt x="169418" y="94741"/>
                  </a:lnTo>
                  <a:lnTo>
                    <a:pt x="48641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9087611" y="2676144"/>
              <a:ext cx="169545" cy="158750"/>
            </a:xfrm>
            <a:custGeom>
              <a:avLst/>
              <a:gdLst/>
              <a:ahLst/>
              <a:cxnLst/>
              <a:rect l="l" t="t" r="r" b="b"/>
              <a:pathLst>
                <a:path w="169545" h="158750">
                  <a:moveTo>
                    <a:pt x="0" y="63753"/>
                  </a:moveTo>
                  <a:lnTo>
                    <a:pt x="48641" y="0"/>
                  </a:lnTo>
                  <a:lnTo>
                    <a:pt x="169418" y="94741"/>
                  </a:lnTo>
                  <a:lnTo>
                    <a:pt x="133350" y="158495"/>
                  </a:lnTo>
                  <a:lnTo>
                    <a:pt x="0" y="63753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9221723" y="2770632"/>
              <a:ext cx="168275" cy="142240"/>
            </a:xfrm>
            <a:custGeom>
              <a:avLst/>
              <a:gdLst/>
              <a:ahLst/>
              <a:cxnLst/>
              <a:rect l="l" t="t" r="r" b="b"/>
              <a:pathLst>
                <a:path w="168275" h="142239">
                  <a:moveTo>
                    <a:pt x="36068" y="0"/>
                  </a:moveTo>
                  <a:lnTo>
                    <a:pt x="0" y="63880"/>
                  </a:lnTo>
                  <a:lnTo>
                    <a:pt x="119379" y="141731"/>
                  </a:lnTo>
                  <a:lnTo>
                    <a:pt x="167894" y="77850"/>
                  </a:lnTo>
                  <a:lnTo>
                    <a:pt x="36068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9221723" y="2770632"/>
              <a:ext cx="168275" cy="142240"/>
            </a:xfrm>
            <a:custGeom>
              <a:avLst/>
              <a:gdLst/>
              <a:ahLst/>
              <a:cxnLst/>
              <a:rect l="l" t="t" r="r" b="b"/>
              <a:pathLst>
                <a:path w="168275" h="142239">
                  <a:moveTo>
                    <a:pt x="0" y="63880"/>
                  </a:moveTo>
                  <a:lnTo>
                    <a:pt x="36068" y="0"/>
                  </a:lnTo>
                  <a:lnTo>
                    <a:pt x="167894" y="77850"/>
                  </a:lnTo>
                  <a:lnTo>
                    <a:pt x="119379" y="141731"/>
                  </a:lnTo>
                  <a:lnTo>
                    <a:pt x="0" y="63880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9340595" y="2848355"/>
              <a:ext cx="171450" cy="218440"/>
            </a:xfrm>
            <a:custGeom>
              <a:avLst/>
              <a:gdLst/>
              <a:ahLst/>
              <a:cxnLst/>
              <a:rect l="l" t="t" r="r" b="b"/>
              <a:pathLst>
                <a:path w="171450" h="218439">
                  <a:moveTo>
                    <a:pt x="49022" y="0"/>
                  </a:moveTo>
                  <a:lnTo>
                    <a:pt x="0" y="63373"/>
                  </a:lnTo>
                  <a:lnTo>
                    <a:pt x="134493" y="217932"/>
                  </a:lnTo>
                  <a:lnTo>
                    <a:pt x="170942" y="140589"/>
                  </a:lnTo>
                  <a:lnTo>
                    <a:pt x="49022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9340595" y="2848355"/>
              <a:ext cx="171450" cy="218440"/>
            </a:xfrm>
            <a:custGeom>
              <a:avLst/>
              <a:gdLst/>
              <a:ahLst/>
              <a:cxnLst/>
              <a:rect l="l" t="t" r="r" b="b"/>
              <a:pathLst>
                <a:path w="171450" h="218439">
                  <a:moveTo>
                    <a:pt x="0" y="63373"/>
                  </a:moveTo>
                  <a:lnTo>
                    <a:pt x="49022" y="0"/>
                  </a:lnTo>
                  <a:lnTo>
                    <a:pt x="170942" y="140589"/>
                  </a:lnTo>
                  <a:lnTo>
                    <a:pt x="134493" y="217932"/>
                  </a:lnTo>
                  <a:lnTo>
                    <a:pt x="0" y="63373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9474707" y="2990087"/>
              <a:ext cx="169545" cy="125095"/>
            </a:xfrm>
            <a:custGeom>
              <a:avLst/>
              <a:gdLst/>
              <a:ahLst/>
              <a:cxnLst/>
              <a:rect l="l" t="t" r="r" b="b"/>
              <a:pathLst>
                <a:path w="169545" h="125094">
                  <a:moveTo>
                    <a:pt x="36449" y="0"/>
                  </a:moveTo>
                  <a:lnTo>
                    <a:pt x="0" y="77088"/>
                  </a:lnTo>
                  <a:lnTo>
                    <a:pt x="133096" y="124967"/>
                  </a:lnTo>
                  <a:lnTo>
                    <a:pt x="169418" y="63246"/>
                  </a:lnTo>
                  <a:lnTo>
                    <a:pt x="36449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9474707" y="2990087"/>
              <a:ext cx="169545" cy="125095"/>
            </a:xfrm>
            <a:custGeom>
              <a:avLst/>
              <a:gdLst/>
              <a:ahLst/>
              <a:cxnLst/>
              <a:rect l="l" t="t" r="r" b="b"/>
              <a:pathLst>
                <a:path w="169545" h="125094">
                  <a:moveTo>
                    <a:pt x="0" y="77088"/>
                  </a:moveTo>
                  <a:lnTo>
                    <a:pt x="36449" y="0"/>
                  </a:lnTo>
                  <a:lnTo>
                    <a:pt x="169418" y="63246"/>
                  </a:lnTo>
                  <a:lnTo>
                    <a:pt x="133096" y="124967"/>
                  </a:lnTo>
                  <a:lnTo>
                    <a:pt x="0" y="7708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9607295" y="2598419"/>
              <a:ext cx="181610" cy="516890"/>
            </a:xfrm>
            <a:custGeom>
              <a:avLst/>
              <a:gdLst/>
              <a:ahLst/>
              <a:cxnLst/>
              <a:rect l="l" t="t" r="r" b="b"/>
              <a:pathLst>
                <a:path w="181609" h="516889">
                  <a:moveTo>
                    <a:pt x="181609" y="0"/>
                  </a:moveTo>
                  <a:lnTo>
                    <a:pt x="145287" y="62102"/>
                  </a:lnTo>
                  <a:lnTo>
                    <a:pt x="0" y="516635"/>
                  </a:lnTo>
                  <a:lnTo>
                    <a:pt x="36322" y="454532"/>
                  </a:lnTo>
                  <a:lnTo>
                    <a:pt x="181609" y="0"/>
                  </a:lnTo>
                  <a:close/>
                </a:path>
              </a:pathLst>
            </a:custGeom>
            <a:solidFill>
              <a:srgbClr val="404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9607295" y="2598419"/>
              <a:ext cx="181610" cy="516890"/>
            </a:xfrm>
            <a:custGeom>
              <a:avLst/>
              <a:gdLst/>
              <a:ahLst/>
              <a:cxnLst/>
              <a:rect l="l" t="t" r="r" b="b"/>
              <a:pathLst>
                <a:path w="181609" h="516889">
                  <a:moveTo>
                    <a:pt x="0" y="516635"/>
                  </a:moveTo>
                  <a:lnTo>
                    <a:pt x="36322" y="454532"/>
                  </a:lnTo>
                  <a:lnTo>
                    <a:pt x="181609" y="0"/>
                  </a:lnTo>
                  <a:lnTo>
                    <a:pt x="145287" y="62102"/>
                  </a:lnTo>
                  <a:lnTo>
                    <a:pt x="0" y="51663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9753600" y="2598419"/>
              <a:ext cx="156210" cy="375285"/>
            </a:xfrm>
            <a:custGeom>
              <a:avLst/>
              <a:gdLst/>
              <a:ahLst/>
              <a:cxnLst/>
              <a:rect l="l" t="t" r="r" b="b"/>
              <a:pathLst>
                <a:path w="156209" h="375285">
                  <a:moveTo>
                    <a:pt x="36068" y="0"/>
                  </a:moveTo>
                  <a:lnTo>
                    <a:pt x="0" y="61975"/>
                  </a:lnTo>
                  <a:lnTo>
                    <a:pt x="119633" y="374903"/>
                  </a:lnTo>
                  <a:lnTo>
                    <a:pt x="155701" y="312927"/>
                  </a:lnTo>
                  <a:lnTo>
                    <a:pt x="36068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9753600" y="2598419"/>
              <a:ext cx="156210" cy="375285"/>
            </a:xfrm>
            <a:custGeom>
              <a:avLst/>
              <a:gdLst/>
              <a:ahLst/>
              <a:cxnLst/>
              <a:rect l="l" t="t" r="r" b="b"/>
              <a:pathLst>
                <a:path w="156209" h="375285">
                  <a:moveTo>
                    <a:pt x="0" y="61975"/>
                  </a:moveTo>
                  <a:lnTo>
                    <a:pt x="36068" y="0"/>
                  </a:lnTo>
                  <a:lnTo>
                    <a:pt x="155701" y="312927"/>
                  </a:lnTo>
                  <a:lnTo>
                    <a:pt x="119633" y="374903"/>
                  </a:lnTo>
                  <a:lnTo>
                    <a:pt x="0" y="6197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611111" y="1298448"/>
              <a:ext cx="96520" cy="2192020"/>
            </a:xfrm>
            <a:custGeom>
              <a:avLst/>
              <a:gdLst/>
              <a:ahLst/>
              <a:cxnLst/>
              <a:rect l="l" t="t" r="r" b="b"/>
              <a:pathLst>
                <a:path w="96520" h="2192020">
                  <a:moveTo>
                    <a:pt x="96012" y="2191512"/>
                  </a:moveTo>
                  <a:lnTo>
                    <a:pt x="36576" y="0"/>
                  </a:lnTo>
                </a:path>
                <a:path w="96520" h="2192020">
                  <a:moveTo>
                    <a:pt x="96012" y="2191512"/>
                  </a:moveTo>
                  <a:lnTo>
                    <a:pt x="59436" y="2191512"/>
                  </a:lnTo>
                </a:path>
                <a:path w="96520" h="2192020">
                  <a:moveTo>
                    <a:pt x="96012" y="1895855"/>
                  </a:moveTo>
                  <a:lnTo>
                    <a:pt x="59436" y="1895855"/>
                  </a:lnTo>
                </a:path>
                <a:path w="96520" h="2192020">
                  <a:moveTo>
                    <a:pt x="83820" y="1580388"/>
                  </a:moveTo>
                  <a:lnTo>
                    <a:pt x="47244" y="1580388"/>
                  </a:lnTo>
                </a:path>
                <a:path w="96520" h="2192020">
                  <a:moveTo>
                    <a:pt x="71628" y="1284731"/>
                  </a:moveTo>
                  <a:lnTo>
                    <a:pt x="36576" y="1284731"/>
                  </a:lnTo>
                </a:path>
                <a:path w="96520" h="2192020">
                  <a:moveTo>
                    <a:pt x="59436" y="972312"/>
                  </a:moveTo>
                  <a:lnTo>
                    <a:pt x="22860" y="972312"/>
                  </a:lnTo>
                </a:path>
                <a:path w="96520" h="2192020">
                  <a:moveTo>
                    <a:pt x="47244" y="659891"/>
                  </a:moveTo>
                  <a:lnTo>
                    <a:pt x="10668" y="659891"/>
                  </a:lnTo>
                </a:path>
                <a:path w="96520" h="2192020">
                  <a:moveTo>
                    <a:pt x="47244" y="329184"/>
                  </a:moveTo>
                  <a:lnTo>
                    <a:pt x="10668" y="329184"/>
                  </a:lnTo>
                </a:path>
                <a:path w="96520" h="2192020">
                  <a:moveTo>
                    <a:pt x="36576" y="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9" name="object 169"/>
          <p:cNvSpPr txBox="1"/>
          <p:nvPr/>
        </p:nvSpPr>
        <p:spPr>
          <a:xfrm>
            <a:off x="6376796" y="1176273"/>
            <a:ext cx="360045" cy="2413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25" dirty="0">
                <a:latin typeface="Microsoft Sans Serif"/>
                <a:cs typeface="Microsoft Sans Serif"/>
              </a:rPr>
              <a:t>500</a:t>
            </a:r>
            <a:endParaRPr sz="1300">
              <a:latin typeface="Microsoft Sans Serif"/>
              <a:cs typeface="Microsoft Sans Serif"/>
            </a:endParaRPr>
          </a:p>
          <a:p>
            <a:pPr marL="23495">
              <a:lnSpc>
                <a:spcPct val="100000"/>
              </a:lnSpc>
              <a:spcBef>
                <a:spcPts val="1050"/>
              </a:spcBef>
            </a:pPr>
            <a:r>
              <a:rPr sz="1300" spc="-25" dirty="0">
                <a:latin typeface="Microsoft Sans Serif"/>
                <a:cs typeface="Microsoft Sans Serif"/>
              </a:rPr>
              <a:t>490</a:t>
            </a:r>
            <a:endParaRPr sz="1300">
              <a:latin typeface="Microsoft Sans Serif"/>
              <a:cs typeface="Microsoft Sans Serif"/>
            </a:endParaRPr>
          </a:p>
          <a:p>
            <a:pPr marL="23495">
              <a:lnSpc>
                <a:spcPct val="100000"/>
              </a:lnSpc>
              <a:spcBef>
                <a:spcPts val="1030"/>
              </a:spcBef>
            </a:pPr>
            <a:r>
              <a:rPr sz="1300" spc="-25" dirty="0">
                <a:latin typeface="Microsoft Sans Serif"/>
                <a:cs typeface="Microsoft Sans Serif"/>
              </a:rPr>
              <a:t>480</a:t>
            </a:r>
            <a:endParaRPr sz="1300">
              <a:latin typeface="Microsoft Sans Serif"/>
              <a:cs typeface="Microsoft Sans Serif"/>
            </a:endParaRPr>
          </a:p>
          <a:p>
            <a:pPr marL="36195">
              <a:lnSpc>
                <a:spcPct val="100000"/>
              </a:lnSpc>
              <a:spcBef>
                <a:spcPts val="890"/>
              </a:spcBef>
            </a:pPr>
            <a:r>
              <a:rPr sz="1300" spc="-25" dirty="0">
                <a:latin typeface="Microsoft Sans Serif"/>
                <a:cs typeface="Microsoft Sans Serif"/>
              </a:rPr>
              <a:t>470</a:t>
            </a:r>
            <a:endParaRPr sz="1300">
              <a:latin typeface="Microsoft Sans Serif"/>
              <a:cs typeface="Microsoft Sans Serif"/>
            </a:endParaRPr>
          </a:p>
          <a:p>
            <a:pPr marL="47625">
              <a:lnSpc>
                <a:spcPct val="100000"/>
              </a:lnSpc>
              <a:spcBef>
                <a:spcPts val="905"/>
              </a:spcBef>
            </a:pPr>
            <a:r>
              <a:rPr sz="1300" spc="-25" dirty="0">
                <a:latin typeface="Microsoft Sans Serif"/>
                <a:cs typeface="Microsoft Sans Serif"/>
              </a:rPr>
              <a:t>460</a:t>
            </a:r>
            <a:endParaRPr sz="1300">
              <a:latin typeface="Microsoft Sans Serif"/>
              <a:cs typeface="Microsoft Sans Serif"/>
            </a:endParaRPr>
          </a:p>
          <a:p>
            <a:pPr marL="58419">
              <a:lnSpc>
                <a:spcPct val="100000"/>
              </a:lnSpc>
              <a:spcBef>
                <a:spcPts val="785"/>
              </a:spcBef>
            </a:pPr>
            <a:r>
              <a:rPr sz="1300" spc="-25" dirty="0">
                <a:latin typeface="Microsoft Sans Serif"/>
                <a:cs typeface="Microsoft Sans Serif"/>
              </a:rPr>
              <a:t>450</a:t>
            </a:r>
            <a:endParaRPr sz="1300">
              <a:latin typeface="Microsoft Sans Serif"/>
              <a:cs typeface="Microsoft Sans Serif"/>
            </a:endParaRPr>
          </a:p>
          <a:p>
            <a:pPr marL="72390">
              <a:lnSpc>
                <a:spcPct val="100000"/>
              </a:lnSpc>
              <a:spcBef>
                <a:spcPts val="890"/>
              </a:spcBef>
            </a:pPr>
            <a:r>
              <a:rPr sz="1300" spc="-25" dirty="0">
                <a:latin typeface="Microsoft Sans Serif"/>
                <a:cs typeface="Microsoft Sans Serif"/>
              </a:rPr>
              <a:t>440</a:t>
            </a:r>
            <a:endParaRPr sz="1300">
              <a:latin typeface="Microsoft Sans Serif"/>
              <a:cs typeface="Microsoft Sans Serif"/>
            </a:endParaRPr>
          </a:p>
          <a:p>
            <a:pPr marL="72390">
              <a:lnSpc>
                <a:spcPct val="100000"/>
              </a:lnSpc>
              <a:spcBef>
                <a:spcPts val="770"/>
              </a:spcBef>
            </a:pPr>
            <a:r>
              <a:rPr sz="1300" spc="-25" dirty="0">
                <a:latin typeface="Microsoft Sans Serif"/>
                <a:cs typeface="Microsoft Sans Serif"/>
              </a:rPr>
              <a:t>430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70" name="object 170"/>
          <p:cNvSpPr txBox="1">
            <a:spLocks noGrp="1"/>
          </p:cNvSpPr>
          <p:nvPr>
            <p:ph type="title"/>
          </p:nvPr>
        </p:nvSpPr>
        <p:spPr>
          <a:xfrm>
            <a:off x="2459863" y="288442"/>
            <a:ext cx="388239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40" dirty="0"/>
              <a:t>Desbalance</a:t>
            </a:r>
            <a:r>
              <a:rPr sz="2500" spc="125" dirty="0"/>
              <a:t> de</a:t>
            </a:r>
            <a:r>
              <a:rPr sz="2500" spc="120" dirty="0"/>
              <a:t> </a:t>
            </a:r>
            <a:r>
              <a:rPr sz="2500" spc="75" dirty="0"/>
              <a:t>Tensión</a:t>
            </a:r>
            <a:endParaRPr sz="2500"/>
          </a:p>
        </p:txBody>
      </p:sp>
      <p:sp>
        <p:nvSpPr>
          <p:cNvPr id="171" name="object 171"/>
          <p:cNvSpPr txBox="1"/>
          <p:nvPr/>
        </p:nvSpPr>
        <p:spPr>
          <a:xfrm>
            <a:off x="1979802" y="1135507"/>
            <a:ext cx="4046854" cy="4050029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469900" marR="490855" indent="-457200">
              <a:lnSpc>
                <a:spcPts val="2160"/>
              </a:lnSpc>
              <a:spcBef>
                <a:spcPts val="375"/>
              </a:spcBef>
              <a:buClr>
                <a:srgbClr val="5B9BD4"/>
              </a:buClr>
              <a:buSzPct val="120000"/>
              <a:buFont typeface="Wingdings"/>
              <a:buChar char=""/>
              <a:tabLst>
                <a:tab pos="469900" algn="l"/>
              </a:tabLst>
            </a:pPr>
            <a:r>
              <a:rPr sz="2000" dirty="0">
                <a:latin typeface="Microsoft Sans Serif"/>
                <a:cs typeface="Microsoft Sans Serif"/>
              </a:rPr>
              <a:t>Lo deseable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que </a:t>
            </a:r>
            <a:r>
              <a:rPr sz="2000" spc="-25" dirty="0">
                <a:latin typeface="Microsoft Sans Serif"/>
                <a:cs typeface="Microsoft Sans Serif"/>
              </a:rPr>
              <a:t>el </a:t>
            </a:r>
            <a:r>
              <a:rPr sz="2000" dirty="0">
                <a:latin typeface="Microsoft Sans Serif"/>
                <a:cs typeface="Microsoft Sans Serif"/>
              </a:rPr>
              <a:t>desbalance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Tensión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sea </a:t>
            </a:r>
            <a:r>
              <a:rPr sz="2000" dirty="0">
                <a:latin typeface="Microsoft Sans Serif"/>
                <a:cs typeface="Microsoft Sans Serif"/>
              </a:rPr>
              <a:t>menor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1% en todos </a:t>
            </a:r>
            <a:r>
              <a:rPr sz="2000" spc="-25" dirty="0">
                <a:latin typeface="Microsoft Sans Serif"/>
                <a:cs typeface="Microsoft Sans Serif"/>
              </a:rPr>
              <a:t>los </a:t>
            </a:r>
            <a:r>
              <a:rPr sz="2000" dirty="0">
                <a:latin typeface="Microsoft Sans Serif"/>
                <a:cs typeface="Microsoft Sans Serif"/>
              </a:rPr>
              <a:t>niveles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V.</a:t>
            </a:r>
            <a:endParaRPr sz="2000">
              <a:latin typeface="Microsoft Sans Serif"/>
              <a:cs typeface="Microsoft Sans Serif"/>
            </a:endParaRPr>
          </a:p>
          <a:p>
            <a:pPr marL="469900" marR="175895" indent="-457200">
              <a:lnSpc>
                <a:spcPts val="2160"/>
              </a:lnSpc>
              <a:spcBef>
                <a:spcPts val="1200"/>
              </a:spcBef>
              <a:buClr>
                <a:srgbClr val="5B9BD4"/>
              </a:buClr>
              <a:buSzPct val="120000"/>
              <a:buFont typeface="Wingdings"/>
              <a:buChar char=""/>
              <a:tabLst>
                <a:tab pos="469900" algn="l"/>
              </a:tabLst>
            </a:pPr>
            <a:r>
              <a:rPr sz="2000" dirty="0">
                <a:latin typeface="Microsoft Sans Serif"/>
                <a:cs typeface="Microsoft Sans Serif"/>
              </a:rPr>
              <a:t>Si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es mayor al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2%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puede </a:t>
            </a:r>
            <a:r>
              <a:rPr sz="2000" dirty="0">
                <a:latin typeface="Microsoft Sans Serif"/>
                <a:cs typeface="Microsoft Sans Serif"/>
              </a:rPr>
              <a:t>producir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actuación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algún </a:t>
            </a:r>
            <a:r>
              <a:rPr sz="2000" dirty="0">
                <a:latin typeface="Microsoft Sans Serif"/>
                <a:cs typeface="Microsoft Sans Serif"/>
              </a:rPr>
              <a:t>fusible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 bancos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</a:t>
            </a:r>
            <a:r>
              <a:rPr sz="2000" dirty="0">
                <a:latin typeface="Microsoft Sans Serif"/>
                <a:cs typeface="Microsoft Sans Serif"/>
              </a:rPr>
              <a:t>capacitores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  <a:p>
            <a:pPr marL="469900" marR="5080" indent="-457200">
              <a:lnSpc>
                <a:spcPct val="90100"/>
              </a:lnSpc>
              <a:spcBef>
                <a:spcPts val="1165"/>
              </a:spcBef>
              <a:buClr>
                <a:srgbClr val="5B9BD4"/>
              </a:buClr>
              <a:buSzPct val="120000"/>
              <a:buFont typeface="Wingdings"/>
              <a:buChar char=""/>
              <a:tabLst>
                <a:tab pos="469900" algn="l"/>
              </a:tabLst>
            </a:pPr>
            <a:r>
              <a:rPr sz="2000" dirty="0">
                <a:latin typeface="Microsoft Sans Serif"/>
                <a:cs typeface="Microsoft Sans Serif"/>
              </a:rPr>
              <a:t>Si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mayor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al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5%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puede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ser </a:t>
            </a:r>
            <a:r>
              <a:rPr sz="2000" dirty="0">
                <a:latin typeface="Microsoft Sans Serif"/>
                <a:cs typeface="Microsoft Sans Serif"/>
              </a:rPr>
              <a:t>causado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por malas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condiciones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una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carga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monofásica.</a:t>
            </a:r>
            <a:endParaRPr sz="2000">
              <a:latin typeface="Microsoft Sans Serif"/>
              <a:cs typeface="Microsoft Sans Serif"/>
            </a:endParaRPr>
          </a:p>
          <a:p>
            <a:pPr marL="469900" marR="695325" indent="-457200">
              <a:lnSpc>
                <a:spcPct val="100000"/>
              </a:lnSpc>
              <a:spcBef>
                <a:spcPts val="480"/>
              </a:spcBef>
              <a:buClr>
                <a:srgbClr val="5B9BD4"/>
              </a:buClr>
              <a:buSzPct val="120000"/>
              <a:buFont typeface="Wingdings"/>
              <a:buChar char=""/>
              <a:tabLst>
                <a:tab pos="469900" algn="l"/>
              </a:tabLst>
            </a:pPr>
            <a:r>
              <a:rPr sz="2000" dirty="0">
                <a:latin typeface="Microsoft Sans Serif"/>
                <a:cs typeface="Microsoft Sans Serif"/>
              </a:rPr>
              <a:t>Resulta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calentamiento adicional.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1979802" y="5220157"/>
            <a:ext cx="92201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5"/>
              </a:spcBef>
              <a:buClr>
                <a:srgbClr val="5B9BD4"/>
              </a:buClr>
              <a:buSzPct val="120000"/>
              <a:buFont typeface="Wingdings"/>
              <a:buChar char=""/>
              <a:tabLst>
                <a:tab pos="46926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Eje: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3104133" y="5139054"/>
            <a:ext cx="6581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3.5%</a:t>
            </a:r>
            <a:r>
              <a:rPr sz="28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Desbalance</a:t>
            </a:r>
            <a:r>
              <a:rPr sz="28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8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Arial"/>
                <a:cs typeface="Arial"/>
              </a:rPr>
              <a:t>25%</a:t>
            </a:r>
            <a:r>
              <a:rPr sz="28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Calentamiento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8869" y="291490"/>
            <a:ext cx="901319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55" dirty="0"/>
              <a:t>Siete</a:t>
            </a:r>
            <a:r>
              <a:rPr sz="2500" spc="100" dirty="0"/>
              <a:t> </a:t>
            </a:r>
            <a:r>
              <a:rPr sz="2500" spc="90" dirty="0"/>
              <a:t>Tipos</a:t>
            </a:r>
            <a:r>
              <a:rPr sz="2500" spc="125" dirty="0"/>
              <a:t> </a:t>
            </a:r>
            <a:r>
              <a:rPr sz="2500" spc="130" dirty="0"/>
              <a:t>de</a:t>
            </a:r>
            <a:r>
              <a:rPr sz="2500" spc="105" dirty="0"/>
              <a:t> </a:t>
            </a:r>
            <a:r>
              <a:rPr sz="2500" spc="130" dirty="0"/>
              <a:t>Perturbaciones</a:t>
            </a:r>
            <a:r>
              <a:rPr sz="2500" spc="100" dirty="0"/>
              <a:t> </a:t>
            </a:r>
            <a:r>
              <a:rPr sz="2500" spc="204" dirty="0"/>
              <a:t>a</a:t>
            </a:r>
            <a:r>
              <a:rPr sz="2500" spc="105" dirty="0"/>
              <a:t> </a:t>
            </a:r>
            <a:r>
              <a:rPr sz="2500" spc="145" dirty="0"/>
              <a:t>la</a:t>
            </a:r>
            <a:r>
              <a:rPr sz="2500" spc="114" dirty="0"/>
              <a:t> </a:t>
            </a:r>
            <a:r>
              <a:rPr sz="2500" spc="110" dirty="0"/>
              <a:t>Calidad </a:t>
            </a:r>
            <a:r>
              <a:rPr sz="2500" spc="125" dirty="0"/>
              <a:t>de</a:t>
            </a:r>
            <a:r>
              <a:rPr sz="2500" spc="114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sp>
        <p:nvSpPr>
          <p:cNvPr id="3" name="object 3"/>
          <p:cNvSpPr/>
          <p:nvPr/>
        </p:nvSpPr>
        <p:spPr>
          <a:xfrm>
            <a:off x="1608582" y="4152138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419100"/>
                </a:moveTo>
                <a:lnTo>
                  <a:pt x="16782" y="382930"/>
                </a:lnTo>
                <a:lnTo>
                  <a:pt x="53781" y="354604"/>
                </a:lnTo>
                <a:lnTo>
                  <a:pt x="94820" y="333758"/>
                </a:lnTo>
                <a:lnTo>
                  <a:pt x="146922" y="313284"/>
                </a:lnTo>
                <a:lnTo>
                  <a:pt x="187656" y="299854"/>
                </a:lnTo>
                <a:lnTo>
                  <a:pt x="233086" y="286609"/>
                </a:lnTo>
                <a:lnTo>
                  <a:pt x="283126" y="273558"/>
                </a:lnTo>
                <a:lnTo>
                  <a:pt x="337686" y="260707"/>
                </a:lnTo>
                <a:lnTo>
                  <a:pt x="396681" y="248067"/>
                </a:lnTo>
                <a:lnTo>
                  <a:pt x="460020" y="235643"/>
                </a:lnTo>
                <a:lnTo>
                  <a:pt x="527618" y="223445"/>
                </a:lnTo>
                <a:lnTo>
                  <a:pt x="599385" y="211481"/>
                </a:lnTo>
                <a:lnTo>
                  <a:pt x="675234" y="199758"/>
                </a:lnTo>
                <a:lnTo>
                  <a:pt x="714662" y="193989"/>
                </a:lnTo>
                <a:lnTo>
                  <a:pt x="755077" y="188284"/>
                </a:lnTo>
                <a:lnTo>
                  <a:pt x="796469" y="182643"/>
                </a:lnTo>
                <a:lnTo>
                  <a:pt x="838827" y="177068"/>
                </a:lnTo>
                <a:lnTo>
                  <a:pt x="882139" y="171559"/>
                </a:lnTo>
                <a:lnTo>
                  <a:pt x="926395" y="166118"/>
                </a:lnTo>
                <a:lnTo>
                  <a:pt x="971584" y="160745"/>
                </a:lnTo>
                <a:lnTo>
                  <a:pt x="1017694" y="155441"/>
                </a:lnTo>
                <a:lnTo>
                  <a:pt x="1064715" y="150208"/>
                </a:lnTo>
                <a:lnTo>
                  <a:pt x="1112636" y="145046"/>
                </a:lnTo>
                <a:lnTo>
                  <a:pt x="1161446" y="139957"/>
                </a:lnTo>
                <a:lnTo>
                  <a:pt x="1211133" y="134941"/>
                </a:lnTo>
                <a:lnTo>
                  <a:pt x="1261687" y="129999"/>
                </a:lnTo>
                <a:lnTo>
                  <a:pt x="1313097" y="125134"/>
                </a:lnTo>
                <a:lnTo>
                  <a:pt x="1365352" y="120344"/>
                </a:lnTo>
                <a:lnTo>
                  <a:pt x="1418440" y="115632"/>
                </a:lnTo>
                <a:lnTo>
                  <a:pt x="1472351" y="110998"/>
                </a:lnTo>
                <a:lnTo>
                  <a:pt x="1527075" y="106444"/>
                </a:lnTo>
                <a:lnTo>
                  <a:pt x="1582599" y="101971"/>
                </a:lnTo>
                <a:lnTo>
                  <a:pt x="1638913" y="97578"/>
                </a:lnTo>
                <a:lnTo>
                  <a:pt x="1696006" y="93269"/>
                </a:lnTo>
                <a:lnTo>
                  <a:pt x="1753867" y="89043"/>
                </a:lnTo>
                <a:lnTo>
                  <a:pt x="1812485" y="84901"/>
                </a:lnTo>
                <a:lnTo>
                  <a:pt x="1871849" y="80845"/>
                </a:lnTo>
                <a:lnTo>
                  <a:pt x="1931949" y="76875"/>
                </a:lnTo>
                <a:lnTo>
                  <a:pt x="1992772" y="72993"/>
                </a:lnTo>
                <a:lnTo>
                  <a:pt x="2054308" y="69199"/>
                </a:lnTo>
                <a:lnTo>
                  <a:pt x="2116546" y="65495"/>
                </a:lnTo>
                <a:lnTo>
                  <a:pt x="2179476" y="61881"/>
                </a:lnTo>
                <a:lnTo>
                  <a:pt x="2243085" y="58359"/>
                </a:lnTo>
                <a:lnTo>
                  <a:pt x="2307364" y="54930"/>
                </a:lnTo>
                <a:lnTo>
                  <a:pt x="2372301" y="51594"/>
                </a:lnTo>
                <a:lnTo>
                  <a:pt x="2437885" y="48353"/>
                </a:lnTo>
                <a:lnTo>
                  <a:pt x="2504105" y="45207"/>
                </a:lnTo>
                <a:lnTo>
                  <a:pt x="2570951" y="42157"/>
                </a:lnTo>
                <a:lnTo>
                  <a:pt x="2638411" y="39206"/>
                </a:lnTo>
                <a:lnTo>
                  <a:pt x="2706474" y="36353"/>
                </a:lnTo>
                <a:lnTo>
                  <a:pt x="2775129" y="33599"/>
                </a:lnTo>
                <a:lnTo>
                  <a:pt x="2844366" y="30946"/>
                </a:lnTo>
                <a:lnTo>
                  <a:pt x="2914173" y="28395"/>
                </a:lnTo>
                <a:lnTo>
                  <a:pt x="2984539" y="25946"/>
                </a:lnTo>
                <a:lnTo>
                  <a:pt x="3055454" y="23601"/>
                </a:lnTo>
                <a:lnTo>
                  <a:pt x="3126906" y="21360"/>
                </a:lnTo>
                <a:lnTo>
                  <a:pt x="3198885" y="19225"/>
                </a:lnTo>
                <a:lnTo>
                  <a:pt x="3271379" y="17196"/>
                </a:lnTo>
                <a:lnTo>
                  <a:pt x="3344377" y="15276"/>
                </a:lnTo>
                <a:lnTo>
                  <a:pt x="3417869" y="13464"/>
                </a:lnTo>
                <a:lnTo>
                  <a:pt x="3491844" y="11761"/>
                </a:lnTo>
                <a:lnTo>
                  <a:pt x="3566290" y="10169"/>
                </a:lnTo>
                <a:lnTo>
                  <a:pt x="3641196" y="8689"/>
                </a:lnTo>
                <a:lnTo>
                  <a:pt x="3716552" y="7321"/>
                </a:lnTo>
                <a:lnTo>
                  <a:pt x="3792347" y="6067"/>
                </a:lnTo>
                <a:lnTo>
                  <a:pt x="3868569" y="4928"/>
                </a:lnTo>
                <a:lnTo>
                  <a:pt x="3945208" y="3904"/>
                </a:lnTo>
                <a:lnTo>
                  <a:pt x="4022252" y="2997"/>
                </a:lnTo>
                <a:lnTo>
                  <a:pt x="4099692" y="2208"/>
                </a:lnTo>
                <a:lnTo>
                  <a:pt x="4177514" y="1537"/>
                </a:lnTo>
                <a:lnTo>
                  <a:pt x="4255710" y="986"/>
                </a:lnTo>
                <a:lnTo>
                  <a:pt x="4334267" y="556"/>
                </a:lnTo>
                <a:lnTo>
                  <a:pt x="4413175" y="248"/>
                </a:lnTo>
                <a:lnTo>
                  <a:pt x="4492423" y="62"/>
                </a:lnTo>
                <a:lnTo>
                  <a:pt x="4572000" y="0"/>
                </a:lnTo>
                <a:lnTo>
                  <a:pt x="4651576" y="62"/>
                </a:lnTo>
                <a:lnTo>
                  <a:pt x="4730824" y="248"/>
                </a:lnTo>
                <a:lnTo>
                  <a:pt x="4809732" y="556"/>
                </a:lnTo>
                <a:lnTo>
                  <a:pt x="4888289" y="986"/>
                </a:lnTo>
                <a:lnTo>
                  <a:pt x="4966485" y="1537"/>
                </a:lnTo>
                <a:lnTo>
                  <a:pt x="5044307" y="2208"/>
                </a:lnTo>
                <a:lnTo>
                  <a:pt x="5121747" y="2997"/>
                </a:lnTo>
                <a:lnTo>
                  <a:pt x="5198791" y="3904"/>
                </a:lnTo>
                <a:lnTo>
                  <a:pt x="5275430" y="4928"/>
                </a:lnTo>
                <a:lnTo>
                  <a:pt x="5351652" y="6067"/>
                </a:lnTo>
                <a:lnTo>
                  <a:pt x="5427447" y="7321"/>
                </a:lnTo>
                <a:lnTo>
                  <a:pt x="5502803" y="8689"/>
                </a:lnTo>
                <a:lnTo>
                  <a:pt x="5577709" y="10169"/>
                </a:lnTo>
                <a:lnTo>
                  <a:pt x="5652155" y="11761"/>
                </a:lnTo>
                <a:lnTo>
                  <a:pt x="5726130" y="13464"/>
                </a:lnTo>
                <a:lnTo>
                  <a:pt x="5799622" y="15276"/>
                </a:lnTo>
                <a:lnTo>
                  <a:pt x="5872620" y="17196"/>
                </a:lnTo>
                <a:lnTo>
                  <a:pt x="5945114" y="19225"/>
                </a:lnTo>
                <a:lnTo>
                  <a:pt x="6017093" y="21360"/>
                </a:lnTo>
                <a:lnTo>
                  <a:pt x="6088545" y="23601"/>
                </a:lnTo>
                <a:lnTo>
                  <a:pt x="6159460" y="25946"/>
                </a:lnTo>
                <a:lnTo>
                  <a:pt x="6229826" y="28395"/>
                </a:lnTo>
                <a:lnTo>
                  <a:pt x="6299633" y="30946"/>
                </a:lnTo>
                <a:lnTo>
                  <a:pt x="6368870" y="33599"/>
                </a:lnTo>
                <a:lnTo>
                  <a:pt x="6437525" y="36353"/>
                </a:lnTo>
                <a:lnTo>
                  <a:pt x="6505588" y="39206"/>
                </a:lnTo>
                <a:lnTo>
                  <a:pt x="6573048" y="42157"/>
                </a:lnTo>
                <a:lnTo>
                  <a:pt x="6639894" y="45207"/>
                </a:lnTo>
                <a:lnTo>
                  <a:pt x="6706114" y="48353"/>
                </a:lnTo>
                <a:lnTo>
                  <a:pt x="6771698" y="51594"/>
                </a:lnTo>
                <a:lnTo>
                  <a:pt x="6836635" y="54930"/>
                </a:lnTo>
                <a:lnTo>
                  <a:pt x="6900914" y="58359"/>
                </a:lnTo>
                <a:lnTo>
                  <a:pt x="6964523" y="61881"/>
                </a:lnTo>
                <a:lnTo>
                  <a:pt x="7027453" y="65495"/>
                </a:lnTo>
                <a:lnTo>
                  <a:pt x="7089691" y="69199"/>
                </a:lnTo>
                <a:lnTo>
                  <a:pt x="7151227" y="72993"/>
                </a:lnTo>
                <a:lnTo>
                  <a:pt x="7212050" y="76875"/>
                </a:lnTo>
                <a:lnTo>
                  <a:pt x="7272150" y="80845"/>
                </a:lnTo>
                <a:lnTo>
                  <a:pt x="7331514" y="84901"/>
                </a:lnTo>
                <a:lnTo>
                  <a:pt x="7390132" y="89043"/>
                </a:lnTo>
                <a:lnTo>
                  <a:pt x="7447993" y="93269"/>
                </a:lnTo>
                <a:lnTo>
                  <a:pt x="7505086" y="97578"/>
                </a:lnTo>
                <a:lnTo>
                  <a:pt x="7561400" y="101971"/>
                </a:lnTo>
                <a:lnTo>
                  <a:pt x="7616924" y="106444"/>
                </a:lnTo>
                <a:lnTo>
                  <a:pt x="7671648" y="110998"/>
                </a:lnTo>
                <a:lnTo>
                  <a:pt x="7725559" y="115632"/>
                </a:lnTo>
                <a:lnTo>
                  <a:pt x="7778647" y="120344"/>
                </a:lnTo>
                <a:lnTo>
                  <a:pt x="7830902" y="125134"/>
                </a:lnTo>
                <a:lnTo>
                  <a:pt x="7882312" y="129999"/>
                </a:lnTo>
                <a:lnTo>
                  <a:pt x="7932866" y="134941"/>
                </a:lnTo>
                <a:lnTo>
                  <a:pt x="7982553" y="139957"/>
                </a:lnTo>
                <a:lnTo>
                  <a:pt x="8031363" y="145046"/>
                </a:lnTo>
                <a:lnTo>
                  <a:pt x="8079284" y="150208"/>
                </a:lnTo>
                <a:lnTo>
                  <a:pt x="8126305" y="155441"/>
                </a:lnTo>
                <a:lnTo>
                  <a:pt x="8172415" y="160745"/>
                </a:lnTo>
                <a:lnTo>
                  <a:pt x="8217604" y="166118"/>
                </a:lnTo>
                <a:lnTo>
                  <a:pt x="8261860" y="171559"/>
                </a:lnTo>
                <a:lnTo>
                  <a:pt x="8305172" y="177068"/>
                </a:lnTo>
                <a:lnTo>
                  <a:pt x="8347530" y="182643"/>
                </a:lnTo>
                <a:lnTo>
                  <a:pt x="8388922" y="188284"/>
                </a:lnTo>
                <a:lnTo>
                  <a:pt x="8429337" y="193989"/>
                </a:lnTo>
                <a:lnTo>
                  <a:pt x="8468765" y="199758"/>
                </a:lnTo>
                <a:lnTo>
                  <a:pt x="8507194" y="205588"/>
                </a:lnTo>
                <a:lnTo>
                  <a:pt x="8581014" y="217433"/>
                </a:lnTo>
                <a:lnTo>
                  <a:pt x="8650707" y="229516"/>
                </a:lnTo>
                <a:lnTo>
                  <a:pt x="8716186" y="241827"/>
                </a:lnTo>
                <a:lnTo>
                  <a:pt x="8777364" y="254360"/>
                </a:lnTo>
                <a:lnTo>
                  <a:pt x="8834153" y="267107"/>
                </a:lnTo>
                <a:lnTo>
                  <a:pt x="8886464" y="280059"/>
                </a:lnTo>
                <a:lnTo>
                  <a:pt x="8934210" y="293208"/>
                </a:lnTo>
                <a:lnTo>
                  <a:pt x="8977303" y="306546"/>
                </a:lnTo>
                <a:lnTo>
                  <a:pt x="9015655" y="320065"/>
                </a:lnTo>
                <a:lnTo>
                  <a:pt x="9064102" y="340667"/>
                </a:lnTo>
                <a:lnTo>
                  <a:pt x="9101388" y="361631"/>
                </a:lnTo>
                <a:lnTo>
                  <a:pt x="9133230" y="390099"/>
                </a:lnTo>
                <a:lnTo>
                  <a:pt x="9144000" y="419100"/>
                </a:lnTo>
                <a:lnTo>
                  <a:pt x="9143321" y="426396"/>
                </a:lnTo>
                <a:lnTo>
                  <a:pt x="9119899" y="462405"/>
                </a:lnTo>
                <a:lnTo>
                  <a:pt x="9077786" y="490583"/>
                </a:lnTo>
                <a:lnTo>
                  <a:pt x="9033026" y="511308"/>
                </a:lnTo>
                <a:lnTo>
                  <a:pt x="8997077" y="524915"/>
                </a:lnTo>
                <a:lnTo>
                  <a:pt x="8956343" y="538345"/>
                </a:lnTo>
                <a:lnTo>
                  <a:pt x="8910913" y="551590"/>
                </a:lnTo>
                <a:lnTo>
                  <a:pt x="8860873" y="564641"/>
                </a:lnTo>
                <a:lnTo>
                  <a:pt x="8806313" y="577492"/>
                </a:lnTo>
                <a:lnTo>
                  <a:pt x="8747318" y="590132"/>
                </a:lnTo>
                <a:lnTo>
                  <a:pt x="8683979" y="602556"/>
                </a:lnTo>
                <a:lnTo>
                  <a:pt x="8616381" y="614754"/>
                </a:lnTo>
                <a:lnTo>
                  <a:pt x="8544614" y="626718"/>
                </a:lnTo>
                <a:lnTo>
                  <a:pt x="8468765" y="638441"/>
                </a:lnTo>
                <a:lnTo>
                  <a:pt x="8429337" y="644210"/>
                </a:lnTo>
                <a:lnTo>
                  <a:pt x="8388922" y="649915"/>
                </a:lnTo>
                <a:lnTo>
                  <a:pt x="8347530" y="655556"/>
                </a:lnTo>
                <a:lnTo>
                  <a:pt x="8305172" y="661131"/>
                </a:lnTo>
                <a:lnTo>
                  <a:pt x="8261860" y="666640"/>
                </a:lnTo>
                <a:lnTo>
                  <a:pt x="8217604" y="672081"/>
                </a:lnTo>
                <a:lnTo>
                  <a:pt x="8172415" y="677454"/>
                </a:lnTo>
                <a:lnTo>
                  <a:pt x="8126305" y="682758"/>
                </a:lnTo>
                <a:lnTo>
                  <a:pt x="8079284" y="687991"/>
                </a:lnTo>
                <a:lnTo>
                  <a:pt x="8031363" y="693153"/>
                </a:lnTo>
                <a:lnTo>
                  <a:pt x="7982553" y="698242"/>
                </a:lnTo>
                <a:lnTo>
                  <a:pt x="7932866" y="703258"/>
                </a:lnTo>
                <a:lnTo>
                  <a:pt x="7882312" y="708200"/>
                </a:lnTo>
                <a:lnTo>
                  <a:pt x="7830902" y="713065"/>
                </a:lnTo>
                <a:lnTo>
                  <a:pt x="7778647" y="717855"/>
                </a:lnTo>
                <a:lnTo>
                  <a:pt x="7725559" y="722567"/>
                </a:lnTo>
                <a:lnTo>
                  <a:pt x="7671648" y="727201"/>
                </a:lnTo>
                <a:lnTo>
                  <a:pt x="7616924" y="731755"/>
                </a:lnTo>
                <a:lnTo>
                  <a:pt x="7561400" y="736228"/>
                </a:lnTo>
                <a:lnTo>
                  <a:pt x="7505086" y="740621"/>
                </a:lnTo>
                <a:lnTo>
                  <a:pt x="7447993" y="744930"/>
                </a:lnTo>
                <a:lnTo>
                  <a:pt x="7390132" y="749156"/>
                </a:lnTo>
                <a:lnTo>
                  <a:pt x="7331514" y="753298"/>
                </a:lnTo>
                <a:lnTo>
                  <a:pt x="7272150" y="757354"/>
                </a:lnTo>
                <a:lnTo>
                  <a:pt x="7212050" y="761324"/>
                </a:lnTo>
                <a:lnTo>
                  <a:pt x="7151227" y="765206"/>
                </a:lnTo>
                <a:lnTo>
                  <a:pt x="7089691" y="769000"/>
                </a:lnTo>
                <a:lnTo>
                  <a:pt x="7027453" y="772704"/>
                </a:lnTo>
                <a:lnTo>
                  <a:pt x="6964523" y="776318"/>
                </a:lnTo>
                <a:lnTo>
                  <a:pt x="6900914" y="779840"/>
                </a:lnTo>
                <a:lnTo>
                  <a:pt x="6836635" y="783269"/>
                </a:lnTo>
                <a:lnTo>
                  <a:pt x="6771698" y="786605"/>
                </a:lnTo>
                <a:lnTo>
                  <a:pt x="6706114" y="789846"/>
                </a:lnTo>
                <a:lnTo>
                  <a:pt x="6639894" y="792992"/>
                </a:lnTo>
                <a:lnTo>
                  <a:pt x="6573048" y="796042"/>
                </a:lnTo>
                <a:lnTo>
                  <a:pt x="6505588" y="798993"/>
                </a:lnTo>
                <a:lnTo>
                  <a:pt x="6437525" y="801846"/>
                </a:lnTo>
                <a:lnTo>
                  <a:pt x="6368870" y="804600"/>
                </a:lnTo>
                <a:lnTo>
                  <a:pt x="6299633" y="807253"/>
                </a:lnTo>
                <a:lnTo>
                  <a:pt x="6229826" y="809804"/>
                </a:lnTo>
                <a:lnTo>
                  <a:pt x="6159460" y="812253"/>
                </a:lnTo>
                <a:lnTo>
                  <a:pt x="6088545" y="814598"/>
                </a:lnTo>
                <a:lnTo>
                  <a:pt x="6017093" y="816839"/>
                </a:lnTo>
                <a:lnTo>
                  <a:pt x="5945114" y="818974"/>
                </a:lnTo>
                <a:lnTo>
                  <a:pt x="5872620" y="821003"/>
                </a:lnTo>
                <a:lnTo>
                  <a:pt x="5799622" y="822923"/>
                </a:lnTo>
                <a:lnTo>
                  <a:pt x="5726130" y="824735"/>
                </a:lnTo>
                <a:lnTo>
                  <a:pt x="5652155" y="826438"/>
                </a:lnTo>
                <a:lnTo>
                  <a:pt x="5577709" y="828030"/>
                </a:lnTo>
                <a:lnTo>
                  <a:pt x="5502803" y="829510"/>
                </a:lnTo>
                <a:lnTo>
                  <a:pt x="5427447" y="830878"/>
                </a:lnTo>
                <a:lnTo>
                  <a:pt x="5351652" y="832132"/>
                </a:lnTo>
                <a:lnTo>
                  <a:pt x="5275430" y="833271"/>
                </a:lnTo>
                <a:lnTo>
                  <a:pt x="5198791" y="834295"/>
                </a:lnTo>
                <a:lnTo>
                  <a:pt x="5121747" y="835202"/>
                </a:lnTo>
                <a:lnTo>
                  <a:pt x="5044307" y="835991"/>
                </a:lnTo>
                <a:lnTo>
                  <a:pt x="4966485" y="836662"/>
                </a:lnTo>
                <a:lnTo>
                  <a:pt x="4888289" y="837213"/>
                </a:lnTo>
                <a:lnTo>
                  <a:pt x="4809732" y="837643"/>
                </a:lnTo>
                <a:lnTo>
                  <a:pt x="4730824" y="837951"/>
                </a:lnTo>
                <a:lnTo>
                  <a:pt x="4651576" y="838137"/>
                </a:lnTo>
                <a:lnTo>
                  <a:pt x="4572000" y="838200"/>
                </a:lnTo>
                <a:lnTo>
                  <a:pt x="4492423" y="838137"/>
                </a:lnTo>
                <a:lnTo>
                  <a:pt x="4413175" y="837951"/>
                </a:lnTo>
                <a:lnTo>
                  <a:pt x="4334267" y="837643"/>
                </a:lnTo>
                <a:lnTo>
                  <a:pt x="4255710" y="837213"/>
                </a:lnTo>
                <a:lnTo>
                  <a:pt x="4177514" y="836662"/>
                </a:lnTo>
                <a:lnTo>
                  <a:pt x="4099692" y="835991"/>
                </a:lnTo>
                <a:lnTo>
                  <a:pt x="4022252" y="835202"/>
                </a:lnTo>
                <a:lnTo>
                  <a:pt x="3945208" y="834295"/>
                </a:lnTo>
                <a:lnTo>
                  <a:pt x="3868569" y="833271"/>
                </a:lnTo>
                <a:lnTo>
                  <a:pt x="3792347" y="832132"/>
                </a:lnTo>
                <a:lnTo>
                  <a:pt x="3716552" y="830878"/>
                </a:lnTo>
                <a:lnTo>
                  <a:pt x="3641196" y="829510"/>
                </a:lnTo>
                <a:lnTo>
                  <a:pt x="3566290" y="828030"/>
                </a:lnTo>
                <a:lnTo>
                  <a:pt x="3491844" y="826438"/>
                </a:lnTo>
                <a:lnTo>
                  <a:pt x="3417869" y="824735"/>
                </a:lnTo>
                <a:lnTo>
                  <a:pt x="3344377" y="822923"/>
                </a:lnTo>
                <a:lnTo>
                  <a:pt x="3271379" y="821003"/>
                </a:lnTo>
                <a:lnTo>
                  <a:pt x="3198885" y="818974"/>
                </a:lnTo>
                <a:lnTo>
                  <a:pt x="3126906" y="816839"/>
                </a:lnTo>
                <a:lnTo>
                  <a:pt x="3055454" y="814598"/>
                </a:lnTo>
                <a:lnTo>
                  <a:pt x="2984539" y="812253"/>
                </a:lnTo>
                <a:lnTo>
                  <a:pt x="2914173" y="809804"/>
                </a:lnTo>
                <a:lnTo>
                  <a:pt x="2844366" y="807253"/>
                </a:lnTo>
                <a:lnTo>
                  <a:pt x="2775129" y="804600"/>
                </a:lnTo>
                <a:lnTo>
                  <a:pt x="2706474" y="801846"/>
                </a:lnTo>
                <a:lnTo>
                  <a:pt x="2638411" y="798993"/>
                </a:lnTo>
                <a:lnTo>
                  <a:pt x="2570951" y="796042"/>
                </a:lnTo>
                <a:lnTo>
                  <a:pt x="2504105" y="792992"/>
                </a:lnTo>
                <a:lnTo>
                  <a:pt x="2437885" y="789846"/>
                </a:lnTo>
                <a:lnTo>
                  <a:pt x="2372301" y="786605"/>
                </a:lnTo>
                <a:lnTo>
                  <a:pt x="2307364" y="783269"/>
                </a:lnTo>
                <a:lnTo>
                  <a:pt x="2243085" y="779840"/>
                </a:lnTo>
                <a:lnTo>
                  <a:pt x="2179476" y="776318"/>
                </a:lnTo>
                <a:lnTo>
                  <a:pt x="2116546" y="772704"/>
                </a:lnTo>
                <a:lnTo>
                  <a:pt x="2054308" y="769000"/>
                </a:lnTo>
                <a:lnTo>
                  <a:pt x="1992772" y="765206"/>
                </a:lnTo>
                <a:lnTo>
                  <a:pt x="1931949" y="761324"/>
                </a:lnTo>
                <a:lnTo>
                  <a:pt x="1871849" y="757354"/>
                </a:lnTo>
                <a:lnTo>
                  <a:pt x="1812485" y="753298"/>
                </a:lnTo>
                <a:lnTo>
                  <a:pt x="1753867" y="749156"/>
                </a:lnTo>
                <a:lnTo>
                  <a:pt x="1696006" y="744930"/>
                </a:lnTo>
                <a:lnTo>
                  <a:pt x="1638913" y="740621"/>
                </a:lnTo>
                <a:lnTo>
                  <a:pt x="1582599" y="736228"/>
                </a:lnTo>
                <a:lnTo>
                  <a:pt x="1527075" y="731755"/>
                </a:lnTo>
                <a:lnTo>
                  <a:pt x="1472351" y="727201"/>
                </a:lnTo>
                <a:lnTo>
                  <a:pt x="1418440" y="722567"/>
                </a:lnTo>
                <a:lnTo>
                  <a:pt x="1365352" y="717855"/>
                </a:lnTo>
                <a:lnTo>
                  <a:pt x="1313097" y="713065"/>
                </a:lnTo>
                <a:lnTo>
                  <a:pt x="1261687" y="708200"/>
                </a:lnTo>
                <a:lnTo>
                  <a:pt x="1211133" y="703258"/>
                </a:lnTo>
                <a:lnTo>
                  <a:pt x="1161446" y="698242"/>
                </a:lnTo>
                <a:lnTo>
                  <a:pt x="1112636" y="693153"/>
                </a:lnTo>
                <a:lnTo>
                  <a:pt x="1064715" y="687991"/>
                </a:lnTo>
                <a:lnTo>
                  <a:pt x="1017694" y="682758"/>
                </a:lnTo>
                <a:lnTo>
                  <a:pt x="971584" y="677454"/>
                </a:lnTo>
                <a:lnTo>
                  <a:pt x="926395" y="672081"/>
                </a:lnTo>
                <a:lnTo>
                  <a:pt x="882139" y="666640"/>
                </a:lnTo>
                <a:lnTo>
                  <a:pt x="838827" y="661131"/>
                </a:lnTo>
                <a:lnTo>
                  <a:pt x="796469" y="655556"/>
                </a:lnTo>
                <a:lnTo>
                  <a:pt x="755077" y="649915"/>
                </a:lnTo>
                <a:lnTo>
                  <a:pt x="714662" y="644210"/>
                </a:lnTo>
                <a:lnTo>
                  <a:pt x="675234" y="638441"/>
                </a:lnTo>
                <a:lnTo>
                  <a:pt x="636805" y="632611"/>
                </a:lnTo>
                <a:lnTo>
                  <a:pt x="562985" y="620766"/>
                </a:lnTo>
                <a:lnTo>
                  <a:pt x="493292" y="608683"/>
                </a:lnTo>
                <a:lnTo>
                  <a:pt x="427813" y="596372"/>
                </a:lnTo>
                <a:lnTo>
                  <a:pt x="366635" y="583839"/>
                </a:lnTo>
                <a:lnTo>
                  <a:pt x="309846" y="571092"/>
                </a:lnTo>
                <a:lnTo>
                  <a:pt x="257535" y="558140"/>
                </a:lnTo>
                <a:lnTo>
                  <a:pt x="209789" y="544991"/>
                </a:lnTo>
                <a:lnTo>
                  <a:pt x="166696" y="531653"/>
                </a:lnTo>
                <a:lnTo>
                  <a:pt x="128344" y="518134"/>
                </a:lnTo>
                <a:lnTo>
                  <a:pt x="79897" y="497532"/>
                </a:lnTo>
                <a:lnTo>
                  <a:pt x="42611" y="476568"/>
                </a:lnTo>
                <a:lnTo>
                  <a:pt x="10769" y="448100"/>
                </a:lnTo>
                <a:lnTo>
                  <a:pt x="0" y="419100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44528" y="1138668"/>
          <a:ext cx="8057515" cy="458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marL="91376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Categoría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Duración</a:t>
                      </a:r>
                      <a:r>
                        <a:rPr sz="2450" b="1" u="sng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Típica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Tipos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Transitorios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ciclo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Impulsivo,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Oscilatorio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99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1/2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ciclo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  <a:spcBef>
                          <a:spcPts val="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Sags,</a:t>
                      </a:r>
                      <a:r>
                        <a:rPr sz="1600" spc="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Swells, Interrupciones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75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Subvoltajes, sobrevoltajes, Interrupciones Sostenidas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Desbalance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41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Distorsión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FO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Armónicos,</a:t>
                      </a:r>
                      <a:r>
                        <a:rPr sz="160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Marcas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Fluctuaciones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Intermitente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52002" y="3809974"/>
            <a:ext cx="3098800" cy="2675255"/>
            <a:chOff x="7652002" y="3809974"/>
            <a:chExt cx="3098800" cy="2675255"/>
          </a:xfrm>
        </p:grpSpPr>
        <p:sp>
          <p:nvSpPr>
            <p:cNvPr id="3" name="object 3"/>
            <p:cNvSpPr/>
            <p:nvPr/>
          </p:nvSpPr>
          <p:spPr>
            <a:xfrm>
              <a:off x="7652002" y="3809974"/>
              <a:ext cx="2874645" cy="2210435"/>
            </a:xfrm>
            <a:custGeom>
              <a:avLst/>
              <a:gdLst/>
              <a:ahLst/>
              <a:cxnLst/>
              <a:rect l="l" t="t" r="r" b="b"/>
              <a:pathLst>
                <a:path w="2874645" h="2210435">
                  <a:moveTo>
                    <a:pt x="2874207" y="0"/>
                  </a:moveTo>
                  <a:lnTo>
                    <a:pt x="0" y="0"/>
                  </a:lnTo>
                  <a:lnTo>
                    <a:pt x="0" y="2209825"/>
                  </a:lnTo>
                  <a:lnTo>
                    <a:pt x="2874208" y="2209825"/>
                  </a:lnTo>
                  <a:lnTo>
                    <a:pt x="2874207" y="0"/>
                  </a:lnTo>
                  <a:close/>
                </a:path>
              </a:pathLst>
            </a:custGeom>
            <a:solidFill>
              <a:srgbClr val="0092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067368" y="4006142"/>
              <a:ext cx="2372995" cy="1438275"/>
            </a:xfrm>
            <a:custGeom>
              <a:avLst/>
              <a:gdLst/>
              <a:ahLst/>
              <a:cxnLst/>
              <a:rect l="l" t="t" r="r" b="b"/>
              <a:pathLst>
                <a:path w="2372995" h="1438275">
                  <a:moveTo>
                    <a:pt x="2372372" y="0"/>
                  </a:moveTo>
                  <a:lnTo>
                    <a:pt x="0" y="0"/>
                  </a:lnTo>
                  <a:lnTo>
                    <a:pt x="0" y="1438134"/>
                  </a:lnTo>
                  <a:lnTo>
                    <a:pt x="2372373" y="1438134"/>
                  </a:lnTo>
                  <a:lnTo>
                    <a:pt x="237237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71259" y="4011533"/>
              <a:ext cx="2372995" cy="1438275"/>
            </a:xfrm>
            <a:custGeom>
              <a:avLst/>
              <a:gdLst/>
              <a:ahLst/>
              <a:cxnLst/>
              <a:rect l="l" t="t" r="r" b="b"/>
              <a:pathLst>
                <a:path w="2372995" h="1438275">
                  <a:moveTo>
                    <a:pt x="0" y="0"/>
                  </a:moveTo>
                  <a:lnTo>
                    <a:pt x="2364606" y="0"/>
                  </a:lnTo>
                </a:path>
                <a:path w="2372995" h="1438275">
                  <a:moveTo>
                    <a:pt x="2372388" y="0"/>
                  </a:moveTo>
                  <a:lnTo>
                    <a:pt x="2372388" y="1427093"/>
                  </a:lnTo>
                </a:path>
                <a:path w="2372995" h="1438275">
                  <a:moveTo>
                    <a:pt x="2372388" y="1438124"/>
                  </a:moveTo>
                  <a:lnTo>
                    <a:pt x="7782" y="1438124"/>
                  </a:lnTo>
                </a:path>
                <a:path w="2372995" h="1438275">
                  <a:moveTo>
                    <a:pt x="0" y="1438124"/>
                  </a:moveTo>
                  <a:lnTo>
                    <a:pt x="0" y="10761"/>
                  </a:lnTo>
                </a:path>
              </a:pathLst>
            </a:custGeom>
            <a:ln w="927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86822" y="4011522"/>
              <a:ext cx="39370" cy="1433195"/>
            </a:xfrm>
            <a:custGeom>
              <a:avLst/>
              <a:gdLst/>
              <a:ahLst/>
              <a:cxnLst/>
              <a:rect l="l" t="t" r="r" b="b"/>
              <a:pathLst>
                <a:path w="39370" h="1433195">
                  <a:moveTo>
                    <a:pt x="39106" y="0"/>
                  </a:moveTo>
                  <a:lnTo>
                    <a:pt x="0" y="0"/>
                  </a:lnTo>
                  <a:lnTo>
                    <a:pt x="0" y="1432754"/>
                  </a:lnTo>
                  <a:lnTo>
                    <a:pt x="39106" y="1432754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86822" y="4011522"/>
              <a:ext cx="39370" cy="1433195"/>
            </a:xfrm>
            <a:custGeom>
              <a:avLst/>
              <a:gdLst/>
              <a:ahLst/>
              <a:cxnLst/>
              <a:rect l="l" t="t" r="r" b="b"/>
              <a:pathLst>
                <a:path w="39370" h="1433195">
                  <a:moveTo>
                    <a:pt x="39106" y="1432754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1432754"/>
                  </a:lnTo>
                  <a:lnTo>
                    <a:pt x="39106" y="1432754"/>
                  </a:lnTo>
                </a:path>
              </a:pathLst>
            </a:custGeom>
            <a:ln w="77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64848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9106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9106" y="16409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64848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9106" y="16409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9106" y="16409"/>
                  </a:lnTo>
                </a:path>
              </a:pathLst>
            </a:custGeom>
            <a:ln w="10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42866" y="5427867"/>
              <a:ext cx="31750" cy="16510"/>
            </a:xfrm>
            <a:custGeom>
              <a:avLst/>
              <a:gdLst/>
              <a:ahLst/>
              <a:cxnLst/>
              <a:rect l="l" t="t" r="r" b="b"/>
              <a:pathLst>
                <a:path w="31750" h="16510">
                  <a:moveTo>
                    <a:pt x="31323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1323" y="16409"/>
                  </a:lnTo>
                  <a:lnTo>
                    <a:pt x="31323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42866" y="5427867"/>
              <a:ext cx="31750" cy="16510"/>
            </a:xfrm>
            <a:custGeom>
              <a:avLst/>
              <a:gdLst/>
              <a:ahLst/>
              <a:cxnLst/>
              <a:rect l="l" t="t" r="r" b="b"/>
              <a:pathLst>
                <a:path w="31750" h="16510">
                  <a:moveTo>
                    <a:pt x="31323" y="16409"/>
                  </a:moveTo>
                  <a:lnTo>
                    <a:pt x="31323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1323" y="16409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13111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13111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5645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</a:path>
              </a:pathLst>
            </a:custGeom>
            <a:ln w="10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91129" y="4368258"/>
              <a:ext cx="39370" cy="1076325"/>
            </a:xfrm>
            <a:custGeom>
              <a:avLst/>
              <a:gdLst/>
              <a:ahLst/>
              <a:cxnLst/>
              <a:rect l="l" t="t" r="r" b="b"/>
              <a:pathLst>
                <a:path w="39370" h="1076325">
                  <a:moveTo>
                    <a:pt x="39106" y="0"/>
                  </a:moveTo>
                  <a:lnTo>
                    <a:pt x="0" y="0"/>
                  </a:lnTo>
                  <a:lnTo>
                    <a:pt x="0" y="1076018"/>
                  </a:lnTo>
                  <a:lnTo>
                    <a:pt x="39106" y="1076018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91129" y="4368258"/>
              <a:ext cx="39370" cy="1076325"/>
            </a:xfrm>
            <a:custGeom>
              <a:avLst/>
              <a:gdLst/>
              <a:ahLst/>
              <a:cxnLst/>
              <a:rect l="l" t="t" r="r" b="b"/>
              <a:pathLst>
                <a:path w="39370" h="1076325">
                  <a:moveTo>
                    <a:pt x="39106" y="1076018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1076018"/>
                  </a:lnTo>
                  <a:lnTo>
                    <a:pt x="39106" y="1076018"/>
                  </a:lnTo>
                </a:path>
              </a:pathLst>
            </a:custGeom>
            <a:ln w="77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69381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891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8916" y="5645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69381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8916" y="5645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8916" y="5645"/>
                  </a:lnTo>
                </a:path>
              </a:pathLst>
            </a:custGeom>
            <a:ln w="10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547352" y="4670983"/>
              <a:ext cx="39370" cy="773430"/>
            </a:xfrm>
            <a:custGeom>
              <a:avLst/>
              <a:gdLst/>
              <a:ahLst/>
              <a:cxnLst/>
              <a:rect l="l" t="t" r="r" b="b"/>
              <a:pathLst>
                <a:path w="39370" h="773429">
                  <a:moveTo>
                    <a:pt x="38916" y="0"/>
                  </a:moveTo>
                  <a:lnTo>
                    <a:pt x="0" y="0"/>
                  </a:lnTo>
                  <a:lnTo>
                    <a:pt x="0" y="773293"/>
                  </a:lnTo>
                  <a:lnTo>
                    <a:pt x="38916" y="773293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547352" y="4670983"/>
              <a:ext cx="39370" cy="773430"/>
            </a:xfrm>
            <a:custGeom>
              <a:avLst/>
              <a:gdLst/>
              <a:ahLst/>
              <a:cxnLst/>
              <a:rect l="l" t="t" r="r" b="b"/>
              <a:pathLst>
                <a:path w="39370" h="773429">
                  <a:moveTo>
                    <a:pt x="38916" y="773293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773293"/>
                  </a:lnTo>
                  <a:lnTo>
                    <a:pt x="38916" y="773293"/>
                  </a:lnTo>
                </a:path>
              </a:pathLst>
            </a:custGeom>
            <a:ln w="77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625402" y="5427867"/>
              <a:ext cx="31750" cy="16510"/>
            </a:xfrm>
            <a:custGeom>
              <a:avLst/>
              <a:gdLst/>
              <a:ahLst/>
              <a:cxnLst/>
              <a:rect l="l" t="t" r="r" b="b"/>
              <a:pathLst>
                <a:path w="31750" h="16510">
                  <a:moveTo>
                    <a:pt x="31133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1133" y="16409"/>
                  </a:lnTo>
                  <a:lnTo>
                    <a:pt x="31133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625402" y="5427867"/>
              <a:ext cx="31750" cy="16510"/>
            </a:xfrm>
            <a:custGeom>
              <a:avLst/>
              <a:gdLst/>
              <a:ahLst/>
              <a:cxnLst/>
              <a:rect l="l" t="t" r="r" b="b"/>
              <a:pathLst>
                <a:path w="31750" h="16510">
                  <a:moveTo>
                    <a:pt x="31133" y="16409"/>
                  </a:moveTo>
                  <a:lnTo>
                    <a:pt x="31133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1133" y="16409"/>
                  </a:lnTo>
                </a:path>
              </a:pathLst>
            </a:custGeom>
            <a:ln w="10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95592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8916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8916" y="16409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95592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8916" y="16409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8916" y="16409"/>
                  </a:lnTo>
                </a:path>
              </a:pathLst>
            </a:custGeom>
            <a:ln w="103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773641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8916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8916" y="16409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773641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8916" y="16409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8916" y="16409"/>
                  </a:lnTo>
                </a:path>
              </a:pathLst>
            </a:custGeom>
            <a:ln w="103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851690" y="5135923"/>
              <a:ext cx="39370" cy="308610"/>
            </a:xfrm>
            <a:custGeom>
              <a:avLst/>
              <a:gdLst/>
              <a:ahLst/>
              <a:cxnLst/>
              <a:rect l="l" t="t" r="r" b="b"/>
              <a:pathLst>
                <a:path w="39370" h="308610">
                  <a:moveTo>
                    <a:pt x="38916" y="0"/>
                  </a:moveTo>
                  <a:lnTo>
                    <a:pt x="0" y="0"/>
                  </a:lnTo>
                  <a:lnTo>
                    <a:pt x="0" y="308353"/>
                  </a:lnTo>
                  <a:lnTo>
                    <a:pt x="38916" y="308353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851690" y="5135923"/>
              <a:ext cx="39370" cy="308610"/>
            </a:xfrm>
            <a:custGeom>
              <a:avLst/>
              <a:gdLst/>
              <a:ahLst/>
              <a:cxnLst/>
              <a:rect l="l" t="t" r="r" b="b"/>
              <a:pathLst>
                <a:path w="39370" h="308610">
                  <a:moveTo>
                    <a:pt x="38916" y="308353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308353"/>
                  </a:lnTo>
                  <a:lnTo>
                    <a:pt x="38916" y="308353"/>
                  </a:lnTo>
                </a:path>
              </a:pathLst>
            </a:custGeom>
            <a:ln w="78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007711" y="5298171"/>
              <a:ext cx="31750" cy="146685"/>
            </a:xfrm>
            <a:custGeom>
              <a:avLst/>
              <a:gdLst/>
              <a:ahLst/>
              <a:cxnLst/>
              <a:rect l="l" t="t" r="r" b="b"/>
              <a:pathLst>
                <a:path w="31750" h="146685">
                  <a:moveTo>
                    <a:pt x="31133" y="0"/>
                  </a:moveTo>
                  <a:lnTo>
                    <a:pt x="0" y="0"/>
                  </a:lnTo>
                  <a:lnTo>
                    <a:pt x="0" y="146105"/>
                  </a:lnTo>
                  <a:lnTo>
                    <a:pt x="31133" y="146105"/>
                  </a:lnTo>
                  <a:lnTo>
                    <a:pt x="31133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007711" y="5298171"/>
              <a:ext cx="31750" cy="146685"/>
            </a:xfrm>
            <a:custGeom>
              <a:avLst/>
              <a:gdLst/>
              <a:ahLst/>
              <a:cxnLst/>
              <a:rect l="l" t="t" r="r" b="b"/>
              <a:pathLst>
                <a:path w="31750" h="146685">
                  <a:moveTo>
                    <a:pt x="31133" y="146105"/>
                  </a:moveTo>
                  <a:lnTo>
                    <a:pt x="31133" y="0"/>
                  </a:lnTo>
                  <a:lnTo>
                    <a:pt x="0" y="0"/>
                  </a:lnTo>
                  <a:lnTo>
                    <a:pt x="0" y="146105"/>
                  </a:lnTo>
                  <a:lnTo>
                    <a:pt x="31133" y="146105"/>
                  </a:lnTo>
                </a:path>
              </a:pathLst>
            </a:custGeom>
            <a:ln w="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077979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077979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5645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</a:path>
              </a:pathLst>
            </a:custGeom>
            <a:ln w="10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155950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155950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5645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</a:path>
              </a:pathLst>
            </a:custGeom>
            <a:ln w="10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234000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9106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9106" y="16409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234000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9106" y="16409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9106" y="16409"/>
                  </a:lnTo>
                </a:path>
              </a:pathLst>
            </a:custGeom>
            <a:ln w="10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312049" y="5341496"/>
              <a:ext cx="39370" cy="102870"/>
            </a:xfrm>
            <a:custGeom>
              <a:avLst/>
              <a:gdLst/>
              <a:ahLst/>
              <a:cxnLst/>
              <a:rect l="l" t="t" r="r" b="b"/>
              <a:pathLst>
                <a:path w="39370" h="102870">
                  <a:moveTo>
                    <a:pt x="39106" y="0"/>
                  </a:moveTo>
                  <a:lnTo>
                    <a:pt x="0" y="0"/>
                  </a:lnTo>
                  <a:lnTo>
                    <a:pt x="0" y="102780"/>
                  </a:lnTo>
                  <a:lnTo>
                    <a:pt x="39106" y="102780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312049" y="5341496"/>
              <a:ext cx="39370" cy="102870"/>
            </a:xfrm>
            <a:custGeom>
              <a:avLst/>
              <a:gdLst/>
              <a:ahLst/>
              <a:cxnLst/>
              <a:rect l="l" t="t" r="r" b="b"/>
              <a:pathLst>
                <a:path w="39370" h="102870">
                  <a:moveTo>
                    <a:pt x="39106" y="102780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102780"/>
                  </a:lnTo>
                  <a:lnTo>
                    <a:pt x="39106" y="102780"/>
                  </a:lnTo>
                </a:path>
              </a:pathLst>
            </a:custGeom>
            <a:ln w="8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468070" y="5363020"/>
              <a:ext cx="31750" cy="81280"/>
            </a:xfrm>
            <a:custGeom>
              <a:avLst/>
              <a:gdLst/>
              <a:ahLst/>
              <a:cxnLst/>
              <a:rect l="l" t="t" r="r" b="b"/>
              <a:pathLst>
                <a:path w="31750" h="81279">
                  <a:moveTo>
                    <a:pt x="31323" y="0"/>
                  </a:moveTo>
                  <a:lnTo>
                    <a:pt x="0" y="0"/>
                  </a:lnTo>
                  <a:lnTo>
                    <a:pt x="0" y="81256"/>
                  </a:lnTo>
                  <a:lnTo>
                    <a:pt x="31323" y="81256"/>
                  </a:lnTo>
                  <a:lnTo>
                    <a:pt x="31323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468070" y="5363020"/>
              <a:ext cx="31750" cy="81280"/>
            </a:xfrm>
            <a:custGeom>
              <a:avLst/>
              <a:gdLst/>
              <a:ahLst/>
              <a:cxnLst/>
              <a:rect l="l" t="t" r="r" b="b"/>
              <a:pathLst>
                <a:path w="31750" h="81279">
                  <a:moveTo>
                    <a:pt x="31323" y="81256"/>
                  </a:moveTo>
                  <a:lnTo>
                    <a:pt x="31323" y="0"/>
                  </a:lnTo>
                  <a:lnTo>
                    <a:pt x="0" y="0"/>
                  </a:lnTo>
                  <a:lnTo>
                    <a:pt x="0" y="81256"/>
                  </a:lnTo>
                  <a:lnTo>
                    <a:pt x="31323" y="81256"/>
                  </a:lnTo>
                </a:path>
              </a:pathLst>
            </a:custGeom>
            <a:ln w="8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538337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538337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5645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</a:path>
              </a:pathLst>
            </a:custGeom>
            <a:ln w="10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616309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9106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9106" y="16409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616309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9106" y="16409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9106" y="16409"/>
                  </a:lnTo>
                </a:path>
              </a:pathLst>
            </a:custGeom>
            <a:ln w="10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694514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891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8916" y="5645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694514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8916" y="5645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8916" y="5645"/>
                  </a:lnTo>
                </a:path>
              </a:pathLst>
            </a:custGeom>
            <a:ln w="10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772563" y="5373785"/>
              <a:ext cx="39370" cy="71120"/>
            </a:xfrm>
            <a:custGeom>
              <a:avLst/>
              <a:gdLst/>
              <a:ahLst/>
              <a:cxnLst/>
              <a:rect l="l" t="t" r="r" b="b"/>
              <a:pathLst>
                <a:path w="39370" h="71120">
                  <a:moveTo>
                    <a:pt x="38916" y="0"/>
                  </a:moveTo>
                  <a:lnTo>
                    <a:pt x="0" y="0"/>
                  </a:lnTo>
                  <a:lnTo>
                    <a:pt x="0" y="70491"/>
                  </a:lnTo>
                  <a:lnTo>
                    <a:pt x="38916" y="70491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772563" y="5373785"/>
              <a:ext cx="39370" cy="71120"/>
            </a:xfrm>
            <a:custGeom>
              <a:avLst/>
              <a:gdLst/>
              <a:ahLst/>
              <a:cxnLst/>
              <a:rect l="l" t="t" r="r" b="b"/>
              <a:pathLst>
                <a:path w="39370" h="71120">
                  <a:moveTo>
                    <a:pt x="38916" y="70491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70491"/>
                  </a:lnTo>
                  <a:lnTo>
                    <a:pt x="38916" y="70491"/>
                  </a:lnTo>
                </a:path>
              </a:pathLst>
            </a:custGeom>
            <a:ln w="84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50613" y="5427867"/>
              <a:ext cx="31750" cy="16510"/>
            </a:xfrm>
            <a:custGeom>
              <a:avLst/>
              <a:gdLst/>
              <a:ahLst/>
              <a:cxnLst/>
              <a:rect l="l" t="t" r="r" b="b"/>
              <a:pathLst>
                <a:path w="31750" h="16510">
                  <a:moveTo>
                    <a:pt x="31133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1133" y="16409"/>
                  </a:lnTo>
                  <a:lnTo>
                    <a:pt x="31133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850613" y="5427867"/>
              <a:ext cx="31750" cy="16510"/>
            </a:xfrm>
            <a:custGeom>
              <a:avLst/>
              <a:gdLst/>
              <a:ahLst/>
              <a:cxnLst/>
              <a:rect l="l" t="t" r="r" b="b"/>
              <a:pathLst>
                <a:path w="31750" h="16510">
                  <a:moveTo>
                    <a:pt x="31133" y="16409"/>
                  </a:moveTo>
                  <a:lnTo>
                    <a:pt x="31133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1133" y="16409"/>
                  </a:lnTo>
                </a:path>
              </a:pathLst>
            </a:custGeom>
            <a:ln w="10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920803" y="5395575"/>
              <a:ext cx="39370" cy="48895"/>
            </a:xfrm>
            <a:custGeom>
              <a:avLst/>
              <a:gdLst/>
              <a:ahLst/>
              <a:cxnLst/>
              <a:rect l="l" t="t" r="r" b="b"/>
              <a:pathLst>
                <a:path w="39370" h="48895">
                  <a:moveTo>
                    <a:pt x="38916" y="0"/>
                  </a:moveTo>
                  <a:lnTo>
                    <a:pt x="0" y="0"/>
                  </a:lnTo>
                  <a:lnTo>
                    <a:pt x="0" y="48701"/>
                  </a:lnTo>
                  <a:lnTo>
                    <a:pt x="38916" y="48701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920803" y="5395575"/>
              <a:ext cx="39370" cy="48895"/>
            </a:xfrm>
            <a:custGeom>
              <a:avLst/>
              <a:gdLst/>
              <a:ahLst/>
              <a:cxnLst/>
              <a:rect l="l" t="t" r="r" b="b"/>
              <a:pathLst>
                <a:path w="39370" h="48895">
                  <a:moveTo>
                    <a:pt x="38916" y="48701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48701"/>
                  </a:lnTo>
                  <a:lnTo>
                    <a:pt x="38916" y="48701"/>
                  </a:lnTo>
                </a:path>
              </a:pathLst>
            </a:custGeom>
            <a:ln w="8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998852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891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8916" y="5645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998852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8916" y="5645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8916" y="5645"/>
                  </a:lnTo>
                </a:path>
              </a:pathLst>
            </a:custGeom>
            <a:ln w="10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076901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891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8916" y="5645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076901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8916" y="5645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8916" y="5645"/>
                  </a:lnTo>
                </a:path>
              </a:pathLst>
            </a:custGeom>
            <a:ln w="10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154873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8916" y="0"/>
                  </a:moveTo>
                  <a:lnTo>
                    <a:pt x="0" y="0"/>
                  </a:lnTo>
                  <a:lnTo>
                    <a:pt x="0" y="16409"/>
                  </a:lnTo>
                  <a:lnTo>
                    <a:pt x="38916" y="16409"/>
                  </a:lnTo>
                  <a:lnTo>
                    <a:pt x="3891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0154873" y="5427867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10">
                  <a:moveTo>
                    <a:pt x="38916" y="16409"/>
                  </a:moveTo>
                  <a:lnTo>
                    <a:pt x="38916" y="0"/>
                  </a:lnTo>
                  <a:lnTo>
                    <a:pt x="0" y="0"/>
                  </a:lnTo>
                  <a:lnTo>
                    <a:pt x="0" y="16409"/>
                  </a:lnTo>
                  <a:lnTo>
                    <a:pt x="38916" y="16409"/>
                  </a:lnTo>
                </a:path>
              </a:pathLst>
            </a:custGeom>
            <a:ln w="103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0232922" y="5406339"/>
              <a:ext cx="31750" cy="38100"/>
            </a:xfrm>
            <a:custGeom>
              <a:avLst/>
              <a:gdLst/>
              <a:ahLst/>
              <a:cxnLst/>
              <a:rect l="l" t="t" r="r" b="b"/>
              <a:pathLst>
                <a:path w="31750" h="38100">
                  <a:moveTo>
                    <a:pt x="31133" y="0"/>
                  </a:moveTo>
                  <a:lnTo>
                    <a:pt x="0" y="0"/>
                  </a:lnTo>
                  <a:lnTo>
                    <a:pt x="0" y="37937"/>
                  </a:lnTo>
                  <a:lnTo>
                    <a:pt x="31133" y="37937"/>
                  </a:lnTo>
                  <a:lnTo>
                    <a:pt x="31133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0232922" y="5406339"/>
              <a:ext cx="31750" cy="38100"/>
            </a:xfrm>
            <a:custGeom>
              <a:avLst/>
              <a:gdLst/>
              <a:ahLst/>
              <a:cxnLst/>
              <a:rect l="l" t="t" r="r" b="b"/>
              <a:pathLst>
                <a:path w="31750" h="38100">
                  <a:moveTo>
                    <a:pt x="31133" y="37937"/>
                  </a:moveTo>
                  <a:lnTo>
                    <a:pt x="31133" y="0"/>
                  </a:lnTo>
                  <a:lnTo>
                    <a:pt x="0" y="0"/>
                  </a:lnTo>
                  <a:lnTo>
                    <a:pt x="0" y="37937"/>
                  </a:lnTo>
                  <a:lnTo>
                    <a:pt x="31133" y="37937"/>
                  </a:lnTo>
                </a:path>
              </a:pathLst>
            </a:custGeom>
            <a:ln w="89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0303190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0"/>
                  </a:move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0303190" y="5438631"/>
              <a:ext cx="39370" cy="5715"/>
            </a:xfrm>
            <a:custGeom>
              <a:avLst/>
              <a:gdLst/>
              <a:ahLst/>
              <a:cxnLst/>
              <a:rect l="l" t="t" r="r" b="b"/>
              <a:pathLst>
                <a:path w="39370" h="5714">
                  <a:moveTo>
                    <a:pt x="39106" y="5645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5645"/>
                  </a:lnTo>
                  <a:lnTo>
                    <a:pt x="39106" y="5645"/>
                  </a:lnTo>
                </a:path>
              </a:pathLst>
            </a:custGeom>
            <a:ln w="10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0381161" y="5417103"/>
              <a:ext cx="39370" cy="27305"/>
            </a:xfrm>
            <a:custGeom>
              <a:avLst/>
              <a:gdLst/>
              <a:ahLst/>
              <a:cxnLst/>
              <a:rect l="l" t="t" r="r" b="b"/>
              <a:pathLst>
                <a:path w="39370" h="27304">
                  <a:moveTo>
                    <a:pt x="39106" y="0"/>
                  </a:moveTo>
                  <a:lnTo>
                    <a:pt x="0" y="0"/>
                  </a:lnTo>
                  <a:lnTo>
                    <a:pt x="0" y="27173"/>
                  </a:lnTo>
                  <a:lnTo>
                    <a:pt x="39106" y="27173"/>
                  </a:lnTo>
                  <a:lnTo>
                    <a:pt x="39106" y="0"/>
                  </a:lnTo>
                  <a:close/>
                </a:path>
              </a:pathLst>
            </a:custGeom>
            <a:solidFill>
              <a:srgbClr val="808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0381161" y="5417103"/>
              <a:ext cx="39370" cy="27305"/>
            </a:xfrm>
            <a:custGeom>
              <a:avLst/>
              <a:gdLst/>
              <a:ahLst/>
              <a:cxnLst/>
              <a:rect l="l" t="t" r="r" b="b"/>
              <a:pathLst>
                <a:path w="39370" h="27304">
                  <a:moveTo>
                    <a:pt x="39106" y="27173"/>
                  </a:moveTo>
                  <a:lnTo>
                    <a:pt x="39106" y="0"/>
                  </a:lnTo>
                  <a:lnTo>
                    <a:pt x="0" y="0"/>
                  </a:lnTo>
                  <a:lnTo>
                    <a:pt x="0" y="27173"/>
                  </a:lnTo>
                  <a:lnTo>
                    <a:pt x="39106" y="27173"/>
                  </a:lnTo>
                </a:path>
              </a:pathLst>
            </a:custGeom>
            <a:ln w="9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047907" y="4011533"/>
              <a:ext cx="2395855" cy="1470660"/>
            </a:xfrm>
            <a:custGeom>
              <a:avLst/>
              <a:gdLst/>
              <a:ahLst/>
              <a:cxnLst/>
              <a:rect l="l" t="t" r="r" b="b"/>
              <a:pathLst>
                <a:path w="2395854" h="1470660">
                  <a:moveTo>
                    <a:pt x="23352" y="0"/>
                  </a:moveTo>
                  <a:lnTo>
                    <a:pt x="23352" y="1427093"/>
                  </a:lnTo>
                </a:path>
                <a:path w="2395854" h="1470660">
                  <a:moveTo>
                    <a:pt x="0" y="1438124"/>
                  </a:moveTo>
                  <a:lnTo>
                    <a:pt x="38916" y="1438124"/>
                  </a:lnTo>
                </a:path>
                <a:path w="2395854" h="1470660">
                  <a:moveTo>
                    <a:pt x="0" y="1146181"/>
                  </a:moveTo>
                  <a:lnTo>
                    <a:pt x="38916" y="1146181"/>
                  </a:lnTo>
                </a:path>
                <a:path w="2395854" h="1470660">
                  <a:moveTo>
                    <a:pt x="0" y="864990"/>
                  </a:moveTo>
                  <a:lnTo>
                    <a:pt x="38915" y="864990"/>
                  </a:lnTo>
                </a:path>
                <a:path w="2395854" h="1470660">
                  <a:moveTo>
                    <a:pt x="0" y="573037"/>
                  </a:moveTo>
                  <a:lnTo>
                    <a:pt x="38915" y="573037"/>
                  </a:lnTo>
                </a:path>
                <a:path w="2395854" h="1470660">
                  <a:moveTo>
                    <a:pt x="0" y="291845"/>
                  </a:moveTo>
                  <a:lnTo>
                    <a:pt x="38915" y="291845"/>
                  </a:lnTo>
                </a:path>
                <a:path w="2395854" h="1470660">
                  <a:moveTo>
                    <a:pt x="0" y="0"/>
                  </a:moveTo>
                  <a:lnTo>
                    <a:pt x="38915" y="0"/>
                  </a:lnTo>
                </a:path>
                <a:path w="2395854" h="1470660">
                  <a:moveTo>
                    <a:pt x="23352" y="1438124"/>
                  </a:moveTo>
                  <a:lnTo>
                    <a:pt x="2387959" y="1438124"/>
                  </a:lnTo>
                </a:path>
                <a:path w="2395854" h="1470660">
                  <a:moveTo>
                    <a:pt x="23353" y="1470407"/>
                  </a:moveTo>
                  <a:lnTo>
                    <a:pt x="23352" y="1416332"/>
                  </a:lnTo>
                </a:path>
                <a:path w="2395854" h="1470660">
                  <a:moveTo>
                    <a:pt x="101371" y="1470407"/>
                  </a:moveTo>
                  <a:lnTo>
                    <a:pt x="101371" y="1416332"/>
                  </a:lnTo>
                </a:path>
                <a:path w="2395854" h="1470660">
                  <a:moveTo>
                    <a:pt x="179397" y="1470407"/>
                  </a:moveTo>
                  <a:lnTo>
                    <a:pt x="179397" y="1416332"/>
                  </a:lnTo>
                </a:path>
                <a:path w="2395854" h="1470660">
                  <a:moveTo>
                    <a:pt x="249633" y="1470407"/>
                  </a:moveTo>
                  <a:lnTo>
                    <a:pt x="249633" y="1416332"/>
                  </a:lnTo>
                </a:path>
                <a:path w="2395854" h="1470660">
                  <a:moveTo>
                    <a:pt x="327659" y="1470407"/>
                  </a:moveTo>
                  <a:lnTo>
                    <a:pt x="327659" y="1416332"/>
                  </a:lnTo>
                </a:path>
                <a:path w="2395854" h="1470660">
                  <a:moveTo>
                    <a:pt x="405677" y="1470407"/>
                  </a:moveTo>
                  <a:lnTo>
                    <a:pt x="405677" y="1416332"/>
                  </a:lnTo>
                </a:path>
                <a:path w="2395854" h="1470660">
                  <a:moveTo>
                    <a:pt x="483727" y="1470407"/>
                  </a:moveTo>
                  <a:lnTo>
                    <a:pt x="483727" y="1416332"/>
                  </a:lnTo>
                </a:path>
                <a:path w="2395854" h="1470660">
                  <a:moveTo>
                    <a:pt x="561932" y="1470407"/>
                  </a:moveTo>
                  <a:lnTo>
                    <a:pt x="561932" y="1416332"/>
                  </a:lnTo>
                </a:path>
                <a:path w="2395854" h="1470660">
                  <a:moveTo>
                    <a:pt x="631966" y="1470407"/>
                  </a:moveTo>
                  <a:lnTo>
                    <a:pt x="631966" y="1416332"/>
                  </a:lnTo>
                </a:path>
                <a:path w="2395854" h="1470660">
                  <a:moveTo>
                    <a:pt x="710171" y="1470407"/>
                  </a:moveTo>
                  <a:lnTo>
                    <a:pt x="710171" y="1416332"/>
                  </a:lnTo>
                </a:path>
                <a:path w="2395854" h="1470660">
                  <a:moveTo>
                    <a:pt x="788220" y="1470407"/>
                  </a:moveTo>
                  <a:lnTo>
                    <a:pt x="788220" y="1416332"/>
                  </a:lnTo>
                </a:path>
                <a:path w="2395854" h="1470660">
                  <a:moveTo>
                    <a:pt x="866192" y="1470407"/>
                  </a:moveTo>
                  <a:lnTo>
                    <a:pt x="866192" y="1416332"/>
                  </a:lnTo>
                </a:path>
                <a:path w="2395854" h="1470660">
                  <a:moveTo>
                    <a:pt x="944241" y="1470407"/>
                  </a:moveTo>
                  <a:lnTo>
                    <a:pt x="944241" y="1416332"/>
                  </a:lnTo>
                </a:path>
                <a:path w="2395854" h="1470660">
                  <a:moveTo>
                    <a:pt x="1014509" y="1470407"/>
                  </a:moveTo>
                  <a:lnTo>
                    <a:pt x="1014509" y="1416332"/>
                  </a:lnTo>
                </a:path>
                <a:path w="2395854" h="1470660">
                  <a:moveTo>
                    <a:pt x="1092480" y="1470407"/>
                  </a:moveTo>
                  <a:lnTo>
                    <a:pt x="1092480" y="1416332"/>
                  </a:lnTo>
                </a:path>
                <a:path w="2395854" h="1470660">
                  <a:moveTo>
                    <a:pt x="1170530" y="1470407"/>
                  </a:moveTo>
                  <a:lnTo>
                    <a:pt x="1170530" y="1416332"/>
                  </a:lnTo>
                </a:path>
                <a:path w="2395854" h="1470660">
                  <a:moveTo>
                    <a:pt x="1248579" y="1470407"/>
                  </a:moveTo>
                  <a:lnTo>
                    <a:pt x="1248579" y="1416332"/>
                  </a:lnTo>
                </a:path>
                <a:path w="2395854" h="1470660">
                  <a:moveTo>
                    <a:pt x="1326551" y="1470407"/>
                  </a:moveTo>
                  <a:lnTo>
                    <a:pt x="1326551" y="1416332"/>
                  </a:lnTo>
                </a:path>
                <a:path w="2395854" h="1470660">
                  <a:moveTo>
                    <a:pt x="1404600" y="1470407"/>
                  </a:moveTo>
                  <a:lnTo>
                    <a:pt x="1404600" y="1416332"/>
                  </a:lnTo>
                </a:path>
                <a:path w="2395854" h="1470660">
                  <a:moveTo>
                    <a:pt x="1474868" y="1470407"/>
                  </a:moveTo>
                  <a:lnTo>
                    <a:pt x="1474868" y="1416332"/>
                  </a:lnTo>
                </a:path>
                <a:path w="2395854" h="1470660">
                  <a:moveTo>
                    <a:pt x="1552839" y="1470407"/>
                  </a:moveTo>
                  <a:lnTo>
                    <a:pt x="1552839" y="1416332"/>
                  </a:lnTo>
                </a:path>
                <a:path w="2395854" h="1470660">
                  <a:moveTo>
                    <a:pt x="1630889" y="1470407"/>
                  </a:moveTo>
                  <a:lnTo>
                    <a:pt x="1630889" y="1416332"/>
                  </a:lnTo>
                </a:path>
                <a:path w="2395854" h="1470660">
                  <a:moveTo>
                    <a:pt x="1708938" y="1470407"/>
                  </a:moveTo>
                  <a:lnTo>
                    <a:pt x="1708938" y="1416332"/>
                  </a:lnTo>
                </a:path>
                <a:path w="2395854" h="1470660">
                  <a:moveTo>
                    <a:pt x="1786909" y="1470407"/>
                  </a:moveTo>
                  <a:lnTo>
                    <a:pt x="1786909" y="1416332"/>
                  </a:lnTo>
                </a:path>
                <a:path w="2395854" h="1470660">
                  <a:moveTo>
                    <a:pt x="1857177" y="1470407"/>
                  </a:moveTo>
                  <a:lnTo>
                    <a:pt x="1857177" y="1416332"/>
                  </a:lnTo>
                </a:path>
                <a:path w="2395854" h="1470660">
                  <a:moveTo>
                    <a:pt x="1935382" y="1470407"/>
                  </a:moveTo>
                  <a:lnTo>
                    <a:pt x="1935382" y="1416332"/>
                  </a:lnTo>
                </a:path>
                <a:path w="2395854" h="1470660">
                  <a:moveTo>
                    <a:pt x="2013431" y="1470408"/>
                  </a:moveTo>
                  <a:lnTo>
                    <a:pt x="2013431" y="1416332"/>
                  </a:lnTo>
                </a:path>
                <a:path w="2395854" h="1470660">
                  <a:moveTo>
                    <a:pt x="2091403" y="1470408"/>
                  </a:moveTo>
                  <a:lnTo>
                    <a:pt x="2091403" y="1416332"/>
                  </a:lnTo>
                </a:path>
                <a:path w="2395854" h="1470660">
                  <a:moveTo>
                    <a:pt x="2169452" y="1470408"/>
                  </a:moveTo>
                  <a:lnTo>
                    <a:pt x="2169452" y="1416332"/>
                  </a:lnTo>
                </a:path>
                <a:path w="2395854" h="1470660">
                  <a:moveTo>
                    <a:pt x="2239720" y="1470408"/>
                  </a:moveTo>
                  <a:lnTo>
                    <a:pt x="2239720" y="1416332"/>
                  </a:lnTo>
                </a:path>
                <a:path w="2395854" h="1470660">
                  <a:moveTo>
                    <a:pt x="2317691" y="1470408"/>
                  </a:moveTo>
                  <a:lnTo>
                    <a:pt x="2317691" y="1416332"/>
                  </a:lnTo>
                </a:path>
                <a:path w="2395854" h="1470660">
                  <a:moveTo>
                    <a:pt x="2395741" y="1470408"/>
                  </a:moveTo>
                  <a:lnTo>
                    <a:pt x="2395741" y="1416332"/>
                  </a:lnTo>
                </a:path>
              </a:pathLst>
            </a:custGeom>
            <a:ln w="92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2582417" y="449665"/>
            <a:ext cx="546100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533265" algn="l"/>
              </a:tabLst>
            </a:pPr>
            <a:r>
              <a:rPr sz="2500" spc="90" dirty="0"/>
              <a:t>Distorsión</a:t>
            </a:r>
            <a:r>
              <a:rPr sz="2500" spc="95" dirty="0"/>
              <a:t> </a:t>
            </a:r>
            <a:r>
              <a:rPr sz="2500" spc="145" dirty="0"/>
              <a:t>armónica </a:t>
            </a:r>
            <a:r>
              <a:rPr sz="2500" spc="95" dirty="0"/>
              <a:t>Total</a:t>
            </a:r>
            <a:r>
              <a:rPr sz="2500" dirty="0"/>
              <a:t>	-</a:t>
            </a:r>
            <a:r>
              <a:rPr sz="2500" spc="55" dirty="0"/>
              <a:t> </a:t>
            </a:r>
            <a:r>
              <a:rPr sz="2500" spc="125" dirty="0"/>
              <a:t>THD</a:t>
            </a:r>
            <a:endParaRPr sz="2500"/>
          </a:p>
        </p:txBody>
      </p:sp>
      <p:sp>
        <p:nvSpPr>
          <p:cNvPr id="66" name="object 66"/>
          <p:cNvSpPr txBox="1"/>
          <p:nvPr/>
        </p:nvSpPr>
        <p:spPr>
          <a:xfrm>
            <a:off x="3427857" y="3241929"/>
            <a:ext cx="111823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190" dirty="0">
                <a:solidFill>
                  <a:srgbClr val="44536A"/>
                </a:solidFill>
                <a:latin typeface="Arial"/>
                <a:cs typeface="Arial"/>
              </a:rPr>
              <a:t>SINUSOIDAL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2421635" y="1379219"/>
            <a:ext cx="3080385" cy="1740535"/>
            <a:chOff x="2421635" y="1379219"/>
            <a:chExt cx="3080385" cy="1740535"/>
          </a:xfrm>
        </p:grpSpPr>
        <p:sp>
          <p:nvSpPr>
            <p:cNvPr id="68" name="object 68"/>
            <p:cNvSpPr/>
            <p:nvPr/>
          </p:nvSpPr>
          <p:spPr>
            <a:xfrm>
              <a:off x="2465831" y="1385315"/>
              <a:ext cx="3027045" cy="1728470"/>
            </a:xfrm>
            <a:custGeom>
              <a:avLst/>
              <a:gdLst/>
              <a:ahLst/>
              <a:cxnLst/>
              <a:rect l="l" t="t" r="r" b="b"/>
              <a:pathLst>
                <a:path w="3027045" h="1728470">
                  <a:moveTo>
                    <a:pt x="0" y="0"/>
                  </a:moveTo>
                  <a:lnTo>
                    <a:pt x="3026664" y="0"/>
                  </a:lnTo>
                  <a:lnTo>
                    <a:pt x="3026664" y="1728089"/>
                  </a:lnTo>
                  <a:lnTo>
                    <a:pt x="0" y="1728089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421635" y="1385315"/>
              <a:ext cx="3054350" cy="1728470"/>
            </a:xfrm>
            <a:custGeom>
              <a:avLst/>
              <a:gdLst/>
              <a:ahLst/>
              <a:cxnLst/>
              <a:rect l="l" t="t" r="r" b="b"/>
              <a:pathLst>
                <a:path w="3054350" h="1728470">
                  <a:moveTo>
                    <a:pt x="25907" y="0"/>
                  </a:moveTo>
                  <a:lnTo>
                    <a:pt x="25907" y="1728216"/>
                  </a:lnTo>
                </a:path>
                <a:path w="3054350" h="1728470">
                  <a:moveTo>
                    <a:pt x="0" y="1728216"/>
                  </a:moveTo>
                  <a:lnTo>
                    <a:pt x="50291" y="1728216"/>
                  </a:lnTo>
                </a:path>
                <a:path w="3054350" h="1728470">
                  <a:moveTo>
                    <a:pt x="0" y="1438656"/>
                  </a:moveTo>
                  <a:lnTo>
                    <a:pt x="50291" y="1438656"/>
                  </a:lnTo>
                </a:path>
                <a:path w="3054350" h="1728470">
                  <a:moveTo>
                    <a:pt x="0" y="1149096"/>
                  </a:moveTo>
                  <a:lnTo>
                    <a:pt x="50291" y="1149096"/>
                  </a:lnTo>
                </a:path>
                <a:path w="3054350" h="1728470">
                  <a:moveTo>
                    <a:pt x="0" y="868680"/>
                  </a:moveTo>
                  <a:lnTo>
                    <a:pt x="50291" y="868680"/>
                  </a:lnTo>
                </a:path>
                <a:path w="3054350" h="1728470">
                  <a:moveTo>
                    <a:pt x="0" y="580644"/>
                  </a:moveTo>
                  <a:lnTo>
                    <a:pt x="50291" y="580644"/>
                  </a:lnTo>
                </a:path>
                <a:path w="3054350" h="1728470">
                  <a:moveTo>
                    <a:pt x="0" y="291084"/>
                  </a:moveTo>
                  <a:lnTo>
                    <a:pt x="50291" y="291084"/>
                  </a:lnTo>
                </a:path>
                <a:path w="3054350" h="1728470">
                  <a:moveTo>
                    <a:pt x="0" y="0"/>
                  </a:moveTo>
                  <a:lnTo>
                    <a:pt x="50291" y="0"/>
                  </a:lnTo>
                </a:path>
                <a:path w="3054350" h="1728470">
                  <a:moveTo>
                    <a:pt x="25907" y="868680"/>
                  </a:moveTo>
                  <a:lnTo>
                    <a:pt x="3054096" y="868680"/>
                  </a:lnTo>
                </a:path>
                <a:path w="3054350" h="1728470">
                  <a:moveTo>
                    <a:pt x="25907" y="897636"/>
                  </a:moveTo>
                  <a:lnTo>
                    <a:pt x="25907" y="841248"/>
                  </a:lnTo>
                </a:path>
                <a:path w="3054350" h="1728470">
                  <a:moveTo>
                    <a:pt x="362712" y="897636"/>
                  </a:moveTo>
                  <a:lnTo>
                    <a:pt x="362712" y="841248"/>
                  </a:lnTo>
                </a:path>
                <a:path w="3054350" h="1728470">
                  <a:moveTo>
                    <a:pt x="707136" y="897636"/>
                  </a:moveTo>
                  <a:lnTo>
                    <a:pt x="707136" y="841248"/>
                  </a:lnTo>
                </a:path>
                <a:path w="3054350" h="1728470">
                  <a:moveTo>
                    <a:pt x="1043939" y="897636"/>
                  </a:moveTo>
                  <a:lnTo>
                    <a:pt x="1043939" y="841248"/>
                  </a:lnTo>
                </a:path>
                <a:path w="3054350" h="1728470">
                  <a:moveTo>
                    <a:pt x="1380743" y="897636"/>
                  </a:moveTo>
                  <a:lnTo>
                    <a:pt x="1380743" y="841248"/>
                  </a:lnTo>
                </a:path>
                <a:path w="3054350" h="1728470">
                  <a:moveTo>
                    <a:pt x="1717548" y="897636"/>
                  </a:moveTo>
                  <a:lnTo>
                    <a:pt x="1717548" y="841248"/>
                  </a:lnTo>
                </a:path>
                <a:path w="3054350" h="1728470">
                  <a:moveTo>
                    <a:pt x="2061972" y="897636"/>
                  </a:moveTo>
                  <a:lnTo>
                    <a:pt x="2061972" y="841248"/>
                  </a:lnTo>
                </a:path>
                <a:path w="3054350" h="1728470">
                  <a:moveTo>
                    <a:pt x="2398776" y="897636"/>
                  </a:moveTo>
                  <a:lnTo>
                    <a:pt x="2398776" y="841248"/>
                  </a:lnTo>
                </a:path>
                <a:path w="3054350" h="1728470">
                  <a:moveTo>
                    <a:pt x="2735579" y="897636"/>
                  </a:moveTo>
                  <a:lnTo>
                    <a:pt x="2735579" y="84124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448305" y="1677161"/>
              <a:ext cx="3028315" cy="1148080"/>
            </a:xfrm>
            <a:custGeom>
              <a:avLst/>
              <a:gdLst/>
              <a:ahLst/>
              <a:cxnLst/>
              <a:rect l="l" t="t" r="r" b="b"/>
              <a:pathLst>
                <a:path w="3028315" h="1148080">
                  <a:moveTo>
                    <a:pt x="0" y="577723"/>
                  </a:moveTo>
                  <a:lnTo>
                    <a:pt x="0" y="560324"/>
                  </a:lnTo>
                  <a:lnTo>
                    <a:pt x="8762" y="552323"/>
                  </a:lnTo>
                  <a:lnTo>
                    <a:pt x="8762" y="542798"/>
                  </a:lnTo>
                  <a:lnTo>
                    <a:pt x="17525" y="534924"/>
                  </a:lnTo>
                  <a:lnTo>
                    <a:pt x="17525" y="525399"/>
                  </a:lnTo>
                  <a:lnTo>
                    <a:pt x="26416" y="517398"/>
                  </a:lnTo>
                  <a:lnTo>
                    <a:pt x="26416" y="499999"/>
                  </a:lnTo>
                  <a:lnTo>
                    <a:pt x="26416" y="490474"/>
                  </a:lnTo>
                  <a:lnTo>
                    <a:pt x="35179" y="480949"/>
                  </a:lnTo>
                  <a:lnTo>
                    <a:pt x="35179" y="472948"/>
                  </a:lnTo>
                  <a:lnTo>
                    <a:pt x="43942" y="465074"/>
                  </a:lnTo>
                  <a:lnTo>
                    <a:pt x="43942" y="455549"/>
                  </a:lnTo>
                  <a:lnTo>
                    <a:pt x="52705" y="446024"/>
                  </a:lnTo>
                  <a:lnTo>
                    <a:pt x="52705" y="438023"/>
                  </a:lnTo>
                  <a:lnTo>
                    <a:pt x="52705" y="430149"/>
                  </a:lnTo>
                  <a:lnTo>
                    <a:pt x="61594" y="411099"/>
                  </a:lnTo>
                  <a:lnTo>
                    <a:pt x="61594" y="403098"/>
                  </a:lnTo>
                  <a:lnTo>
                    <a:pt x="70357" y="395224"/>
                  </a:lnTo>
                  <a:lnTo>
                    <a:pt x="70357" y="385699"/>
                  </a:lnTo>
                  <a:lnTo>
                    <a:pt x="79120" y="376174"/>
                  </a:lnTo>
                  <a:lnTo>
                    <a:pt x="79120" y="368173"/>
                  </a:lnTo>
                  <a:lnTo>
                    <a:pt x="79120" y="358648"/>
                  </a:lnTo>
                  <a:lnTo>
                    <a:pt x="89407" y="350774"/>
                  </a:lnTo>
                  <a:lnTo>
                    <a:pt x="89407" y="341249"/>
                  </a:lnTo>
                  <a:lnTo>
                    <a:pt x="96774" y="333248"/>
                  </a:lnTo>
                  <a:lnTo>
                    <a:pt x="96774" y="323723"/>
                  </a:lnTo>
                  <a:lnTo>
                    <a:pt x="96774" y="315849"/>
                  </a:lnTo>
                  <a:lnTo>
                    <a:pt x="105537" y="306324"/>
                  </a:lnTo>
                  <a:lnTo>
                    <a:pt x="105537" y="296799"/>
                  </a:lnTo>
                  <a:lnTo>
                    <a:pt x="115824" y="288798"/>
                  </a:lnTo>
                  <a:lnTo>
                    <a:pt x="115824" y="280924"/>
                  </a:lnTo>
                  <a:lnTo>
                    <a:pt x="124587" y="271399"/>
                  </a:lnTo>
                  <a:lnTo>
                    <a:pt x="124587" y="261874"/>
                  </a:lnTo>
                  <a:lnTo>
                    <a:pt x="124587" y="254000"/>
                  </a:lnTo>
                  <a:lnTo>
                    <a:pt x="133350" y="245999"/>
                  </a:lnTo>
                  <a:lnTo>
                    <a:pt x="133350" y="236474"/>
                  </a:lnTo>
                  <a:lnTo>
                    <a:pt x="140716" y="226949"/>
                  </a:lnTo>
                  <a:lnTo>
                    <a:pt x="140716" y="219075"/>
                  </a:lnTo>
                  <a:lnTo>
                    <a:pt x="151002" y="209550"/>
                  </a:lnTo>
                  <a:lnTo>
                    <a:pt x="151002" y="201549"/>
                  </a:lnTo>
                  <a:lnTo>
                    <a:pt x="151002" y="192024"/>
                  </a:lnTo>
                  <a:lnTo>
                    <a:pt x="159766" y="192024"/>
                  </a:lnTo>
                  <a:lnTo>
                    <a:pt x="159766" y="184150"/>
                  </a:lnTo>
                  <a:lnTo>
                    <a:pt x="168529" y="174625"/>
                  </a:lnTo>
                  <a:lnTo>
                    <a:pt x="168529" y="166624"/>
                  </a:lnTo>
                  <a:lnTo>
                    <a:pt x="177419" y="157099"/>
                  </a:lnTo>
                  <a:lnTo>
                    <a:pt x="177419" y="147574"/>
                  </a:lnTo>
                  <a:lnTo>
                    <a:pt x="186181" y="139700"/>
                  </a:lnTo>
                  <a:lnTo>
                    <a:pt x="186181" y="131699"/>
                  </a:lnTo>
                  <a:lnTo>
                    <a:pt x="194944" y="122174"/>
                  </a:lnTo>
                  <a:lnTo>
                    <a:pt x="203707" y="112649"/>
                  </a:lnTo>
                  <a:lnTo>
                    <a:pt x="203707" y="104775"/>
                  </a:lnTo>
                  <a:lnTo>
                    <a:pt x="212470" y="96774"/>
                  </a:lnTo>
                  <a:lnTo>
                    <a:pt x="212470" y="87249"/>
                  </a:lnTo>
                  <a:lnTo>
                    <a:pt x="221361" y="87249"/>
                  </a:lnTo>
                  <a:lnTo>
                    <a:pt x="221361" y="77724"/>
                  </a:lnTo>
                  <a:lnTo>
                    <a:pt x="230124" y="77724"/>
                  </a:lnTo>
                  <a:lnTo>
                    <a:pt x="230124" y="69850"/>
                  </a:lnTo>
                  <a:lnTo>
                    <a:pt x="238887" y="61849"/>
                  </a:lnTo>
                  <a:lnTo>
                    <a:pt x="238887" y="52324"/>
                  </a:lnTo>
                  <a:lnTo>
                    <a:pt x="247650" y="52324"/>
                  </a:lnTo>
                  <a:lnTo>
                    <a:pt x="256539" y="42799"/>
                  </a:lnTo>
                  <a:lnTo>
                    <a:pt x="256539" y="34925"/>
                  </a:lnTo>
                  <a:lnTo>
                    <a:pt x="265302" y="34925"/>
                  </a:lnTo>
                  <a:lnTo>
                    <a:pt x="265302" y="25400"/>
                  </a:lnTo>
                  <a:lnTo>
                    <a:pt x="274066" y="25400"/>
                  </a:lnTo>
                  <a:lnTo>
                    <a:pt x="274066" y="17399"/>
                  </a:lnTo>
                  <a:lnTo>
                    <a:pt x="282829" y="17399"/>
                  </a:lnTo>
                  <a:lnTo>
                    <a:pt x="291719" y="17399"/>
                  </a:lnTo>
                  <a:lnTo>
                    <a:pt x="291719" y="7874"/>
                  </a:lnTo>
                  <a:lnTo>
                    <a:pt x="300481" y="7874"/>
                  </a:lnTo>
                  <a:lnTo>
                    <a:pt x="309244" y="0"/>
                  </a:lnTo>
                  <a:lnTo>
                    <a:pt x="319531" y="0"/>
                  </a:lnTo>
                  <a:lnTo>
                    <a:pt x="370839" y="0"/>
                  </a:lnTo>
                  <a:lnTo>
                    <a:pt x="370839" y="7874"/>
                  </a:lnTo>
                  <a:lnTo>
                    <a:pt x="381126" y="7874"/>
                  </a:lnTo>
                  <a:lnTo>
                    <a:pt x="389889" y="17399"/>
                  </a:lnTo>
                  <a:lnTo>
                    <a:pt x="398652" y="17399"/>
                  </a:lnTo>
                  <a:lnTo>
                    <a:pt x="407416" y="25400"/>
                  </a:lnTo>
                  <a:lnTo>
                    <a:pt x="416306" y="34925"/>
                  </a:lnTo>
                  <a:lnTo>
                    <a:pt x="425069" y="42799"/>
                  </a:lnTo>
                  <a:lnTo>
                    <a:pt x="425069" y="52324"/>
                  </a:lnTo>
                  <a:lnTo>
                    <a:pt x="433831" y="52324"/>
                  </a:lnTo>
                  <a:lnTo>
                    <a:pt x="442594" y="61849"/>
                  </a:lnTo>
                  <a:lnTo>
                    <a:pt x="442594" y="69850"/>
                  </a:lnTo>
                  <a:lnTo>
                    <a:pt x="451485" y="69850"/>
                  </a:lnTo>
                  <a:lnTo>
                    <a:pt x="451485" y="77724"/>
                  </a:lnTo>
                  <a:lnTo>
                    <a:pt x="460248" y="87249"/>
                  </a:lnTo>
                  <a:lnTo>
                    <a:pt x="469011" y="96774"/>
                  </a:lnTo>
                  <a:lnTo>
                    <a:pt x="469011" y="104775"/>
                  </a:lnTo>
                  <a:lnTo>
                    <a:pt x="477774" y="104775"/>
                  </a:lnTo>
                  <a:lnTo>
                    <a:pt x="477774" y="112649"/>
                  </a:lnTo>
                  <a:lnTo>
                    <a:pt x="477774" y="122174"/>
                  </a:lnTo>
                  <a:lnTo>
                    <a:pt x="486663" y="122174"/>
                  </a:lnTo>
                  <a:lnTo>
                    <a:pt x="486663" y="131699"/>
                  </a:lnTo>
                  <a:lnTo>
                    <a:pt x="495426" y="139700"/>
                  </a:lnTo>
                  <a:lnTo>
                    <a:pt x="495426" y="147574"/>
                  </a:lnTo>
                  <a:lnTo>
                    <a:pt x="504189" y="147574"/>
                  </a:lnTo>
                  <a:lnTo>
                    <a:pt x="504189" y="157099"/>
                  </a:lnTo>
                  <a:lnTo>
                    <a:pt x="504189" y="166624"/>
                  </a:lnTo>
                  <a:lnTo>
                    <a:pt x="514476" y="174625"/>
                  </a:lnTo>
                  <a:lnTo>
                    <a:pt x="514476" y="184150"/>
                  </a:lnTo>
                  <a:lnTo>
                    <a:pt x="521843" y="192024"/>
                  </a:lnTo>
                  <a:lnTo>
                    <a:pt x="530606" y="201549"/>
                  </a:lnTo>
                  <a:lnTo>
                    <a:pt x="530606" y="209550"/>
                  </a:lnTo>
                  <a:lnTo>
                    <a:pt x="530606" y="219075"/>
                  </a:lnTo>
                  <a:lnTo>
                    <a:pt x="539369" y="226949"/>
                  </a:lnTo>
                  <a:lnTo>
                    <a:pt x="539369" y="236474"/>
                  </a:lnTo>
                  <a:lnTo>
                    <a:pt x="549656" y="245999"/>
                  </a:lnTo>
                  <a:lnTo>
                    <a:pt x="549656" y="254000"/>
                  </a:lnTo>
                  <a:lnTo>
                    <a:pt x="558419" y="261874"/>
                  </a:lnTo>
                  <a:lnTo>
                    <a:pt x="558419" y="271399"/>
                  </a:lnTo>
                  <a:lnTo>
                    <a:pt x="558419" y="280924"/>
                  </a:lnTo>
                  <a:lnTo>
                    <a:pt x="565785" y="288798"/>
                  </a:lnTo>
                  <a:lnTo>
                    <a:pt x="565785" y="296799"/>
                  </a:lnTo>
                  <a:lnTo>
                    <a:pt x="576071" y="306324"/>
                  </a:lnTo>
                  <a:lnTo>
                    <a:pt x="576071" y="315849"/>
                  </a:lnTo>
                  <a:lnTo>
                    <a:pt x="584835" y="323723"/>
                  </a:lnTo>
                  <a:lnTo>
                    <a:pt x="584835" y="333248"/>
                  </a:lnTo>
                  <a:lnTo>
                    <a:pt x="584835" y="341249"/>
                  </a:lnTo>
                  <a:lnTo>
                    <a:pt x="593598" y="350774"/>
                  </a:lnTo>
                  <a:lnTo>
                    <a:pt x="593598" y="358648"/>
                  </a:lnTo>
                  <a:lnTo>
                    <a:pt x="602361" y="368173"/>
                  </a:lnTo>
                  <a:lnTo>
                    <a:pt x="602361" y="376174"/>
                  </a:lnTo>
                  <a:lnTo>
                    <a:pt x="602361" y="385699"/>
                  </a:lnTo>
                  <a:lnTo>
                    <a:pt x="611251" y="395224"/>
                  </a:lnTo>
                  <a:lnTo>
                    <a:pt x="611251" y="403098"/>
                  </a:lnTo>
                  <a:lnTo>
                    <a:pt x="620013" y="411099"/>
                  </a:lnTo>
                  <a:lnTo>
                    <a:pt x="620013" y="430149"/>
                  </a:lnTo>
                  <a:lnTo>
                    <a:pt x="628776" y="438023"/>
                  </a:lnTo>
                  <a:lnTo>
                    <a:pt x="628776" y="446024"/>
                  </a:lnTo>
                  <a:lnTo>
                    <a:pt x="628776" y="455549"/>
                  </a:lnTo>
                  <a:lnTo>
                    <a:pt x="637539" y="465074"/>
                  </a:lnTo>
                  <a:lnTo>
                    <a:pt x="637539" y="472948"/>
                  </a:lnTo>
                  <a:lnTo>
                    <a:pt x="646430" y="480949"/>
                  </a:lnTo>
                  <a:lnTo>
                    <a:pt x="646430" y="490474"/>
                  </a:lnTo>
                  <a:lnTo>
                    <a:pt x="655193" y="499999"/>
                  </a:lnTo>
                  <a:lnTo>
                    <a:pt x="655193" y="517398"/>
                  </a:lnTo>
                  <a:lnTo>
                    <a:pt x="655193" y="525399"/>
                  </a:lnTo>
                  <a:lnTo>
                    <a:pt x="663956" y="534924"/>
                  </a:lnTo>
                  <a:lnTo>
                    <a:pt x="663956" y="542798"/>
                  </a:lnTo>
                  <a:lnTo>
                    <a:pt x="672719" y="552323"/>
                  </a:lnTo>
                  <a:lnTo>
                    <a:pt x="672719" y="560324"/>
                  </a:lnTo>
                  <a:lnTo>
                    <a:pt x="681608" y="569849"/>
                  </a:lnTo>
                  <a:lnTo>
                    <a:pt x="681608" y="587248"/>
                  </a:lnTo>
                  <a:lnTo>
                    <a:pt x="681608" y="595122"/>
                  </a:lnTo>
                  <a:lnTo>
                    <a:pt x="690371" y="604647"/>
                  </a:lnTo>
                  <a:lnTo>
                    <a:pt x="690371" y="612648"/>
                  </a:lnTo>
                  <a:lnTo>
                    <a:pt x="699135" y="622173"/>
                  </a:lnTo>
                  <a:lnTo>
                    <a:pt x="699135" y="630047"/>
                  </a:lnTo>
                  <a:lnTo>
                    <a:pt x="707898" y="647573"/>
                  </a:lnTo>
                  <a:lnTo>
                    <a:pt x="707898" y="657098"/>
                  </a:lnTo>
                  <a:lnTo>
                    <a:pt x="707898" y="666623"/>
                  </a:lnTo>
                  <a:lnTo>
                    <a:pt x="716788" y="674497"/>
                  </a:lnTo>
                  <a:lnTo>
                    <a:pt x="716788" y="682498"/>
                  </a:lnTo>
                  <a:lnTo>
                    <a:pt x="725551" y="692023"/>
                  </a:lnTo>
                  <a:lnTo>
                    <a:pt x="725551" y="701548"/>
                  </a:lnTo>
                  <a:lnTo>
                    <a:pt x="734313" y="709422"/>
                  </a:lnTo>
                  <a:lnTo>
                    <a:pt x="734313" y="717423"/>
                  </a:lnTo>
                  <a:lnTo>
                    <a:pt x="734313" y="736473"/>
                  </a:lnTo>
                  <a:lnTo>
                    <a:pt x="744601" y="744347"/>
                  </a:lnTo>
                  <a:lnTo>
                    <a:pt x="744601" y="752348"/>
                  </a:lnTo>
                  <a:lnTo>
                    <a:pt x="753363" y="761873"/>
                  </a:lnTo>
                  <a:lnTo>
                    <a:pt x="753363" y="771398"/>
                  </a:lnTo>
                  <a:lnTo>
                    <a:pt x="760730" y="779272"/>
                  </a:lnTo>
                  <a:lnTo>
                    <a:pt x="760730" y="788797"/>
                  </a:lnTo>
                  <a:lnTo>
                    <a:pt x="760730" y="796798"/>
                  </a:lnTo>
                  <a:lnTo>
                    <a:pt x="769493" y="806323"/>
                  </a:lnTo>
                  <a:lnTo>
                    <a:pt x="769493" y="814197"/>
                  </a:lnTo>
                  <a:lnTo>
                    <a:pt x="779780" y="823722"/>
                  </a:lnTo>
                  <a:lnTo>
                    <a:pt x="779780" y="831723"/>
                  </a:lnTo>
                  <a:lnTo>
                    <a:pt x="779780" y="841248"/>
                  </a:lnTo>
                  <a:lnTo>
                    <a:pt x="788543" y="850773"/>
                  </a:lnTo>
                  <a:lnTo>
                    <a:pt x="788543" y="858647"/>
                  </a:lnTo>
                  <a:lnTo>
                    <a:pt x="795908" y="866521"/>
                  </a:lnTo>
                  <a:lnTo>
                    <a:pt x="795908" y="876046"/>
                  </a:lnTo>
                  <a:lnTo>
                    <a:pt x="806195" y="885571"/>
                  </a:lnTo>
                  <a:lnTo>
                    <a:pt x="806195" y="893572"/>
                  </a:lnTo>
                  <a:lnTo>
                    <a:pt x="806195" y="901446"/>
                  </a:lnTo>
                  <a:lnTo>
                    <a:pt x="814958" y="910971"/>
                  </a:lnTo>
                  <a:lnTo>
                    <a:pt x="814958" y="920496"/>
                  </a:lnTo>
                  <a:lnTo>
                    <a:pt x="823721" y="928497"/>
                  </a:lnTo>
                  <a:lnTo>
                    <a:pt x="823721" y="938022"/>
                  </a:lnTo>
                  <a:lnTo>
                    <a:pt x="832484" y="945896"/>
                  </a:lnTo>
                  <a:lnTo>
                    <a:pt x="832484" y="955421"/>
                  </a:lnTo>
                  <a:lnTo>
                    <a:pt x="841374" y="963422"/>
                  </a:lnTo>
                  <a:lnTo>
                    <a:pt x="841374" y="972947"/>
                  </a:lnTo>
                  <a:lnTo>
                    <a:pt x="850138" y="980821"/>
                  </a:lnTo>
                  <a:lnTo>
                    <a:pt x="850138" y="990346"/>
                  </a:lnTo>
                  <a:lnTo>
                    <a:pt x="858901" y="999871"/>
                  </a:lnTo>
                  <a:lnTo>
                    <a:pt x="858901" y="1007872"/>
                  </a:lnTo>
                  <a:lnTo>
                    <a:pt x="867664" y="1015746"/>
                  </a:lnTo>
                  <a:lnTo>
                    <a:pt x="867664" y="1025271"/>
                  </a:lnTo>
                  <a:lnTo>
                    <a:pt x="876554" y="1025271"/>
                  </a:lnTo>
                  <a:lnTo>
                    <a:pt x="876554" y="1034796"/>
                  </a:lnTo>
                  <a:lnTo>
                    <a:pt x="885317" y="1042797"/>
                  </a:lnTo>
                  <a:lnTo>
                    <a:pt x="885317" y="1050671"/>
                  </a:lnTo>
                  <a:lnTo>
                    <a:pt x="894080" y="1060196"/>
                  </a:lnTo>
                  <a:lnTo>
                    <a:pt x="902843" y="1069721"/>
                  </a:lnTo>
                  <a:lnTo>
                    <a:pt x="911732" y="1077722"/>
                  </a:lnTo>
                  <a:lnTo>
                    <a:pt x="911732" y="1085596"/>
                  </a:lnTo>
                  <a:lnTo>
                    <a:pt x="920495" y="1095121"/>
                  </a:lnTo>
                  <a:lnTo>
                    <a:pt x="929258" y="1095121"/>
                  </a:lnTo>
                  <a:lnTo>
                    <a:pt x="929258" y="1104646"/>
                  </a:lnTo>
                  <a:lnTo>
                    <a:pt x="938021" y="1112647"/>
                  </a:lnTo>
                  <a:lnTo>
                    <a:pt x="946911" y="1122172"/>
                  </a:lnTo>
                  <a:lnTo>
                    <a:pt x="955674" y="1122172"/>
                  </a:lnTo>
                  <a:lnTo>
                    <a:pt x="955674" y="1130046"/>
                  </a:lnTo>
                  <a:lnTo>
                    <a:pt x="964438" y="1130046"/>
                  </a:lnTo>
                  <a:lnTo>
                    <a:pt x="974724" y="1139571"/>
                  </a:lnTo>
                  <a:lnTo>
                    <a:pt x="983488" y="1139571"/>
                  </a:lnTo>
                  <a:lnTo>
                    <a:pt x="983488" y="1147572"/>
                  </a:lnTo>
                  <a:lnTo>
                    <a:pt x="990854" y="1147572"/>
                  </a:lnTo>
                  <a:lnTo>
                    <a:pt x="999617" y="1147572"/>
                  </a:lnTo>
                  <a:lnTo>
                    <a:pt x="1045082" y="1147572"/>
                  </a:lnTo>
                  <a:lnTo>
                    <a:pt x="1053845" y="1139571"/>
                  </a:lnTo>
                  <a:lnTo>
                    <a:pt x="1062608" y="1139571"/>
                  </a:lnTo>
                  <a:lnTo>
                    <a:pt x="1062608" y="1130046"/>
                  </a:lnTo>
                  <a:lnTo>
                    <a:pt x="1071498" y="1130046"/>
                  </a:lnTo>
                  <a:lnTo>
                    <a:pt x="1080261" y="1130046"/>
                  </a:lnTo>
                  <a:lnTo>
                    <a:pt x="1080261" y="1122172"/>
                  </a:lnTo>
                  <a:lnTo>
                    <a:pt x="1089024" y="1122172"/>
                  </a:lnTo>
                  <a:lnTo>
                    <a:pt x="1089024" y="1112647"/>
                  </a:lnTo>
                  <a:lnTo>
                    <a:pt x="1097788" y="1112647"/>
                  </a:lnTo>
                  <a:lnTo>
                    <a:pt x="1097788" y="1104646"/>
                  </a:lnTo>
                  <a:lnTo>
                    <a:pt x="1106678" y="1104646"/>
                  </a:lnTo>
                  <a:lnTo>
                    <a:pt x="1106678" y="1095121"/>
                  </a:lnTo>
                  <a:lnTo>
                    <a:pt x="1115441" y="1095121"/>
                  </a:lnTo>
                  <a:lnTo>
                    <a:pt x="1115441" y="1085596"/>
                  </a:lnTo>
                  <a:lnTo>
                    <a:pt x="1124204" y="1077722"/>
                  </a:lnTo>
                  <a:lnTo>
                    <a:pt x="1132967" y="1069721"/>
                  </a:lnTo>
                  <a:lnTo>
                    <a:pt x="1132967" y="1060196"/>
                  </a:lnTo>
                  <a:lnTo>
                    <a:pt x="1141857" y="1060196"/>
                  </a:lnTo>
                  <a:lnTo>
                    <a:pt x="1141857" y="1050671"/>
                  </a:lnTo>
                  <a:lnTo>
                    <a:pt x="1150620" y="1042797"/>
                  </a:lnTo>
                  <a:lnTo>
                    <a:pt x="1159383" y="1034796"/>
                  </a:lnTo>
                  <a:lnTo>
                    <a:pt x="1159383" y="1025271"/>
                  </a:lnTo>
                  <a:lnTo>
                    <a:pt x="1168145" y="1015746"/>
                  </a:lnTo>
                  <a:lnTo>
                    <a:pt x="1168145" y="1007872"/>
                  </a:lnTo>
                  <a:lnTo>
                    <a:pt x="1178433" y="999871"/>
                  </a:lnTo>
                  <a:lnTo>
                    <a:pt x="1185798" y="990346"/>
                  </a:lnTo>
                  <a:lnTo>
                    <a:pt x="1185798" y="980821"/>
                  </a:lnTo>
                  <a:lnTo>
                    <a:pt x="1185798" y="972947"/>
                  </a:lnTo>
                  <a:lnTo>
                    <a:pt x="1194561" y="963422"/>
                  </a:lnTo>
                  <a:lnTo>
                    <a:pt x="1194561" y="955421"/>
                  </a:lnTo>
                  <a:lnTo>
                    <a:pt x="1204848" y="955421"/>
                  </a:lnTo>
                  <a:lnTo>
                    <a:pt x="1204848" y="945896"/>
                  </a:lnTo>
                  <a:lnTo>
                    <a:pt x="1213611" y="938022"/>
                  </a:lnTo>
                  <a:lnTo>
                    <a:pt x="1213611" y="928497"/>
                  </a:lnTo>
                  <a:lnTo>
                    <a:pt x="1213611" y="920496"/>
                  </a:lnTo>
                  <a:lnTo>
                    <a:pt x="1220978" y="910971"/>
                  </a:lnTo>
                  <a:lnTo>
                    <a:pt x="1220978" y="901446"/>
                  </a:lnTo>
                  <a:lnTo>
                    <a:pt x="1231265" y="893572"/>
                  </a:lnTo>
                  <a:lnTo>
                    <a:pt x="1231265" y="885571"/>
                  </a:lnTo>
                  <a:lnTo>
                    <a:pt x="1240028" y="876046"/>
                  </a:lnTo>
                  <a:lnTo>
                    <a:pt x="1240028" y="866521"/>
                  </a:lnTo>
                  <a:lnTo>
                    <a:pt x="1240028" y="858647"/>
                  </a:lnTo>
                  <a:lnTo>
                    <a:pt x="1248791" y="850773"/>
                  </a:lnTo>
                  <a:lnTo>
                    <a:pt x="1248791" y="841248"/>
                  </a:lnTo>
                  <a:lnTo>
                    <a:pt x="1256157" y="831723"/>
                  </a:lnTo>
                  <a:lnTo>
                    <a:pt x="1256157" y="823722"/>
                  </a:lnTo>
                  <a:lnTo>
                    <a:pt x="1266444" y="814197"/>
                  </a:lnTo>
                  <a:lnTo>
                    <a:pt x="1266444" y="806323"/>
                  </a:lnTo>
                  <a:lnTo>
                    <a:pt x="1266444" y="796798"/>
                  </a:lnTo>
                  <a:lnTo>
                    <a:pt x="1275207" y="788797"/>
                  </a:lnTo>
                  <a:lnTo>
                    <a:pt x="1275207" y="779272"/>
                  </a:lnTo>
                  <a:lnTo>
                    <a:pt x="1283970" y="771398"/>
                  </a:lnTo>
                  <a:lnTo>
                    <a:pt x="1283970" y="761873"/>
                  </a:lnTo>
                  <a:lnTo>
                    <a:pt x="1283970" y="752348"/>
                  </a:lnTo>
                  <a:lnTo>
                    <a:pt x="1292733" y="744347"/>
                  </a:lnTo>
                  <a:lnTo>
                    <a:pt x="1292733" y="736473"/>
                  </a:lnTo>
                  <a:lnTo>
                    <a:pt x="1301622" y="717423"/>
                  </a:lnTo>
                  <a:lnTo>
                    <a:pt x="1301622" y="709422"/>
                  </a:lnTo>
                  <a:lnTo>
                    <a:pt x="1310385" y="701548"/>
                  </a:lnTo>
                  <a:lnTo>
                    <a:pt x="1310385" y="692023"/>
                  </a:lnTo>
                  <a:lnTo>
                    <a:pt x="1310385" y="682498"/>
                  </a:lnTo>
                  <a:lnTo>
                    <a:pt x="1319148" y="674497"/>
                  </a:lnTo>
                  <a:lnTo>
                    <a:pt x="1319148" y="666623"/>
                  </a:lnTo>
                  <a:lnTo>
                    <a:pt x="1327911" y="657098"/>
                  </a:lnTo>
                  <a:lnTo>
                    <a:pt x="1327911" y="647573"/>
                  </a:lnTo>
                  <a:lnTo>
                    <a:pt x="1336802" y="630047"/>
                  </a:lnTo>
                  <a:lnTo>
                    <a:pt x="1336802" y="622173"/>
                  </a:lnTo>
                  <a:lnTo>
                    <a:pt x="1336802" y="612648"/>
                  </a:lnTo>
                  <a:lnTo>
                    <a:pt x="1345565" y="604647"/>
                  </a:lnTo>
                  <a:lnTo>
                    <a:pt x="1345565" y="595122"/>
                  </a:lnTo>
                  <a:lnTo>
                    <a:pt x="1354328" y="587248"/>
                  </a:lnTo>
                  <a:lnTo>
                    <a:pt x="1354328" y="577723"/>
                  </a:lnTo>
                  <a:lnTo>
                    <a:pt x="1363091" y="560324"/>
                  </a:lnTo>
                  <a:lnTo>
                    <a:pt x="1363091" y="552323"/>
                  </a:lnTo>
                  <a:lnTo>
                    <a:pt x="1363091" y="542798"/>
                  </a:lnTo>
                  <a:lnTo>
                    <a:pt x="1373378" y="534924"/>
                  </a:lnTo>
                  <a:lnTo>
                    <a:pt x="1373378" y="525399"/>
                  </a:lnTo>
                  <a:lnTo>
                    <a:pt x="1380744" y="517398"/>
                  </a:lnTo>
                  <a:lnTo>
                    <a:pt x="1380744" y="499999"/>
                  </a:lnTo>
                  <a:lnTo>
                    <a:pt x="1389507" y="490474"/>
                  </a:lnTo>
                  <a:lnTo>
                    <a:pt x="1389507" y="480949"/>
                  </a:lnTo>
                  <a:lnTo>
                    <a:pt x="1389507" y="472948"/>
                  </a:lnTo>
                  <a:lnTo>
                    <a:pt x="1398270" y="465074"/>
                  </a:lnTo>
                  <a:lnTo>
                    <a:pt x="1398270" y="455549"/>
                  </a:lnTo>
                  <a:lnTo>
                    <a:pt x="1408557" y="446024"/>
                  </a:lnTo>
                  <a:lnTo>
                    <a:pt x="1408557" y="438023"/>
                  </a:lnTo>
                  <a:lnTo>
                    <a:pt x="1415922" y="430149"/>
                  </a:lnTo>
                  <a:lnTo>
                    <a:pt x="1415922" y="411099"/>
                  </a:lnTo>
                  <a:lnTo>
                    <a:pt x="1415922" y="403098"/>
                  </a:lnTo>
                  <a:lnTo>
                    <a:pt x="1424685" y="395224"/>
                  </a:lnTo>
                  <a:lnTo>
                    <a:pt x="1424685" y="385699"/>
                  </a:lnTo>
                  <a:lnTo>
                    <a:pt x="1434972" y="376174"/>
                  </a:lnTo>
                  <a:lnTo>
                    <a:pt x="1434972" y="368173"/>
                  </a:lnTo>
                  <a:lnTo>
                    <a:pt x="1434972" y="358648"/>
                  </a:lnTo>
                  <a:lnTo>
                    <a:pt x="1443735" y="350774"/>
                  </a:lnTo>
                  <a:lnTo>
                    <a:pt x="1443735" y="341249"/>
                  </a:lnTo>
                  <a:lnTo>
                    <a:pt x="1451102" y="333248"/>
                  </a:lnTo>
                  <a:lnTo>
                    <a:pt x="1451102" y="323723"/>
                  </a:lnTo>
                  <a:lnTo>
                    <a:pt x="1461389" y="315849"/>
                  </a:lnTo>
                  <a:lnTo>
                    <a:pt x="1461389" y="306324"/>
                  </a:lnTo>
                  <a:lnTo>
                    <a:pt x="1461389" y="296799"/>
                  </a:lnTo>
                  <a:lnTo>
                    <a:pt x="1470152" y="288798"/>
                  </a:lnTo>
                  <a:lnTo>
                    <a:pt x="1470152" y="280924"/>
                  </a:lnTo>
                  <a:lnTo>
                    <a:pt x="1478915" y="271399"/>
                  </a:lnTo>
                  <a:lnTo>
                    <a:pt x="1478915" y="261874"/>
                  </a:lnTo>
                  <a:lnTo>
                    <a:pt x="1487678" y="254000"/>
                  </a:lnTo>
                  <a:lnTo>
                    <a:pt x="1487678" y="245999"/>
                  </a:lnTo>
                  <a:lnTo>
                    <a:pt x="1487678" y="236474"/>
                  </a:lnTo>
                  <a:lnTo>
                    <a:pt x="1496568" y="226949"/>
                  </a:lnTo>
                  <a:lnTo>
                    <a:pt x="1496568" y="219075"/>
                  </a:lnTo>
                  <a:lnTo>
                    <a:pt x="1505331" y="209550"/>
                  </a:lnTo>
                  <a:lnTo>
                    <a:pt x="1505331" y="201549"/>
                  </a:lnTo>
                  <a:lnTo>
                    <a:pt x="1514094" y="192024"/>
                  </a:lnTo>
                  <a:lnTo>
                    <a:pt x="1514094" y="184150"/>
                  </a:lnTo>
                  <a:lnTo>
                    <a:pt x="1522857" y="174625"/>
                  </a:lnTo>
                  <a:lnTo>
                    <a:pt x="1522857" y="166624"/>
                  </a:lnTo>
                  <a:lnTo>
                    <a:pt x="1531746" y="157099"/>
                  </a:lnTo>
                  <a:lnTo>
                    <a:pt x="1531746" y="147574"/>
                  </a:lnTo>
                  <a:lnTo>
                    <a:pt x="1540509" y="147574"/>
                  </a:lnTo>
                  <a:lnTo>
                    <a:pt x="1540509" y="139700"/>
                  </a:lnTo>
                  <a:lnTo>
                    <a:pt x="1540509" y="131699"/>
                  </a:lnTo>
                  <a:lnTo>
                    <a:pt x="1549272" y="122174"/>
                  </a:lnTo>
                  <a:lnTo>
                    <a:pt x="1558035" y="112649"/>
                  </a:lnTo>
                  <a:lnTo>
                    <a:pt x="1558035" y="104775"/>
                  </a:lnTo>
                  <a:lnTo>
                    <a:pt x="1566926" y="104775"/>
                  </a:lnTo>
                  <a:lnTo>
                    <a:pt x="1566926" y="96774"/>
                  </a:lnTo>
                  <a:lnTo>
                    <a:pt x="1566926" y="87249"/>
                  </a:lnTo>
                  <a:lnTo>
                    <a:pt x="1575689" y="87249"/>
                  </a:lnTo>
                  <a:lnTo>
                    <a:pt x="1575689" y="77724"/>
                  </a:lnTo>
                  <a:lnTo>
                    <a:pt x="1584452" y="77724"/>
                  </a:lnTo>
                  <a:lnTo>
                    <a:pt x="1584452" y="69850"/>
                  </a:lnTo>
                  <a:lnTo>
                    <a:pt x="1593215" y="69850"/>
                  </a:lnTo>
                  <a:lnTo>
                    <a:pt x="1593215" y="61849"/>
                  </a:lnTo>
                  <a:lnTo>
                    <a:pt x="1593215" y="52324"/>
                  </a:lnTo>
                  <a:lnTo>
                    <a:pt x="1603502" y="52324"/>
                  </a:lnTo>
                  <a:lnTo>
                    <a:pt x="1610868" y="42799"/>
                  </a:lnTo>
                  <a:lnTo>
                    <a:pt x="1610868" y="34925"/>
                  </a:lnTo>
                  <a:lnTo>
                    <a:pt x="1619631" y="34925"/>
                  </a:lnTo>
                  <a:lnTo>
                    <a:pt x="1619631" y="25400"/>
                  </a:lnTo>
                  <a:lnTo>
                    <a:pt x="1629918" y="25400"/>
                  </a:lnTo>
                  <a:lnTo>
                    <a:pt x="1638681" y="17399"/>
                  </a:lnTo>
                  <a:lnTo>
                    <a:pt x="1646046" y="17399"/>
                  </a:lnTo>
                  <a:lnTo>
                    <a:pt x="1646046" y="7874"/>
                  </a:lnTo>
                  <a:lnTo>
                    <a:pt x="1654809" y="7874"/>
                  </a:lnTo>
                  <a:lnTo>
                    <a:pt x="1665096" y="7874"/>
                  </a:lnTo>
                  <a:lnTo>
                    <a:pt x="1665096" y="0"/>
                  </a:lnTo>
                  <a:lnTo>
                    <a:pt x="1673859" y="0"/>
                  </a:lnTo>
                  <a:lnTo>
                    <a:pt x="1726692" y="0"/>
                  </a:lnTo>
                  <a:lnTo>
                    <a:pt x="1726692" y="7874"/>
                  </a:lnTo>
                  <a:lnTo>
                    <a:pt x="1735455" y="7874"/>
                  </a:lnTo>
                  <a:lnTo>
                    <a:pt x="1744218" y="7874"/>
                  </a:lnTo>
                  <a:lnTo>
                    <a:pt x="1744218" y="17399"/>
                  </a:lnTo>
                  <a:lnTo>
                    <a:pt x="1752981" y="17399"/>
                  </a:lnTo>
                  <a:lnTo>
                    <a:pt x="1761870" y="25400"/>
                  </a:lnTo>
                  <a:lnTo>
                    <a:pt x="1770633" y="25400"/>
                  </a:lnTo>
                  <a:lnTo>
                    <a:pt x="1770633" y="34925"/>
                  </a:lnTo>
                  <a:lnTo>
                    <a:pt x="1779396" y="42799"/>
                  </a:lnTo>
                  <a:lnTo>
                    <a:pt x="1788159" y="52324"/>
                  </a:lnTo>
                  <a:lnTo>
                    <a:pt x="1797049" y="61849"/>
                  </a:lnTo>
                  <a:lnTo>
                    <a:pt x="1797049" y="69850"/>
                  </a:lnTo>
                  <a:lnTo>
                    <a:pt x="1805813" y="69850"/>
                  </a:lnTo>
                  <a:lnTo>
                    <a:pt x="1805813" y="77724"/>
                  </a:lnTo>
                  <a:lnTo>
                    <a:pt x="1814576" y="77724"/>
                  </a:lnTo>
                  <a:lnTo>
                    <a:pt x="1814576" y="87249"/>
                  </a:lnTo>
                  <a:lnTo>
                    <a:pt x="1823339" y="96774"/>
                  </a:lnTo>
                  <a:lnTo>
                    <a:pt x="1823339" y="104775"/>
                  </a:lnTo>
                  <a:lnTo>
                    <a:pt x="1833626" y="104775"/>
                  </a:lnTo>
                  <a:lnTo>
                    <a:pt x="1833626" y="112649"/>
                  </a:lnTo>
                  <a:lnTo>
                    <a:pt x="1840992" y="122174"/>
                  </a:lnTo>
                  <a:lnTo>
                    <a:pt x="1840992" y="131699"/>
                  </a:lnTo>
                  <a:lnTo>
                    <a:pt x="1849755" y="139700"/>
                  </a:lnTo>
                  <a:lnTo>
                    <a:pt x="1849755" y="147574"/>
                  </a:lnTo>
                  <a:lnTo>
                    <a:pt x="1860042" y="147574"/>
                  </a:lnTo>
                  <a:lnTo>
                    <a:pt x="1860042" y="157099"/>
                  </a:lnTo>
                  <a:lnTo>
                    <a:pt x="1868805" y="166624"/>
                  </a:lnTo>
                  <a:lnTo>
                    <a:pt x="1868805" y="174625"/>
                  </a:lnTo>
                  <a:lnTo>
                    <a:pt x="1868805" y="184150"/>
                  </a:lnTo>
                  <a:lnTo>
                    <a:pt x="1876170" y="192024"/>
                  </a:lnTo>
                  <a:lnTo>
                    <a:pt x="1884933" y="201549"/>
                  </a:lnTo>
                  <a:lnTo>
                    <a:pt x="1884933" y="209550"/>
                  </a:lnTo>
                  <a:lnTo>
                    <a:pt x="1895220" y="219075"/>
                  </a:lnTo>
                  <a:lnTo>
                    <a:pt x="1895220" y="226949"/>
                  </a:lnTo>
                  <a:lnTo>
                    <a:pt x="1895220" y="236474"/>
                  </a:lnTo>
                  <a:lnTo>
                    <a:pt x="1903983" y="245999"/>
                  </a:lnTo>
                  <a:lnTo>
                    <a:pt x="1903983" y="254000"/>
                  </a:lnTo>
                  <a:lnTo>
                    <a:pt x="1912746" y="261874"/>
                  </a:lnTo>
                  <a:lnTo>
                    <a:pt x="1912746" y="271399"/>
                  </a:lnTo>
                  <a:lnTo>
                    <a:pt x="1921636" y="280924"/>
                  </a:lnTo>
                  <a:lnTo>
                    <a:pt x="1921636" y="288798"/>
                  </a:lnTo>
                  <a:lnTo>
                    <a:pt x="1921636" y="296799"/>
                  </a:lnTo>
                  <a:lnTo>
                    <a:pt x="1930399" y="306324"/>
                  </a:lnTo>
                  <a:lnTo>
                    <a:pt x="1930399" y="315849"/>
                  </a:lnTo>
                  <a:lnTo>
                    <a:pt x="1939163" y="323723"/>
                  </a:lnTo>
                  <a:lnTo>
                    <a:pt x="1939163" y="333248"/>
                  </a:lnTo>
                  <a:lnTo>
                    <a:pt x="1939163" y="341249"/>
                  </a:lnTo>
                  <a:lnTo>
                    <a:pt x="1947926" y="350774"/>
                  </a:lnTo>
                  <a:lnTo>
                    <a:pt x="1947926" y="358648"/>
                  </a:lnTo>
                  <a:lnTo>
                    <a:pt x="1956816" y="368173"/>
                  </a:lnTo>
                  <a:lnTo>
                    <a:pt x="1956816" y="376174"/>
                  </a:lnTo>
                  <a:lnTo>
                    <a:pt x="1965579" y="385699"/>
                  </a:lnTo>
                  <a:lnTo>
                    <a:pt x="1965579" y="395224"/>
                  </a:lnTo>
                  <a:lnTo>
                    <a:pt x="1965579" y="403098"/>
                  </a:lnTo>
                  <a:lnTo>
                    <a:pt x="1974342" y="411099"/>
                  </a:lnTo>
                  <a:lnTo>
                    <a:pt x="1974342" y="430149"/>
                  </a:lnTo>
                  <a:lnTo>
                    <a:pt x="1983105" y="438023"/>
                  </a:lnTo>
                  <a:lnTo>
                    <a:pt x="1983105" y="446024"/>
                  </a:lnTo>
                  <a:lnTo>
                    <a:pt x="1991995" y="455549"/>
                  </a:lnTo>
                  <a:lnTo>
                    <a:pt x="1991995" y="465074"/>
                  </a:lnTo>
                  <a:lnTo>
                    <a:pt x="1991995" y="472948"/>
                  </a:lnTo>
                  <a:lnTo>
                    <a:pt x="2000758" y="480949"/>
                  </a:lnTo>
                  <a:lnTo>
                    <a:pt x="2000758" y="490474"/>
                  </a:lnTo>
                  <a:lnTo>
                    <a:pt x="2009520" y="499999"/>
                  </a:lnTo>
                  <a:lnTo>
                    <a:pt x="2009520" y="517398"/>
                  </a:lnTo>
                  <a:lnTo>
                    <a:pt x="2018283" y="525399"/>
                  </a:lnTo>
                  <a:lnTo>
                    <a:pt x="2018283" y="534924"/>
                  </a:lnTo>
                  <a:lnTo>
                    <a:pt x="2018283" y="542798"/>
                  </a:lnTo>
                  <a:lnTo>
                    <a:pt x="2028570" y="552323"/>
                  </a:lnTo>
                  <a:lnTo>
                    <a:pt x="2028570" y="560324"/>
                  </a:lnTo>
                  <a:lnTo>
                    <a:pt x="2035936" y="569849"/>
                  </a:lnTo>
                  <a:lnTo>
                    <a:pt x="2035936" y="587248"/>
                  </a:lnTo>
                  <a:lnTo>
                    <a:pt x="2044699" y="595122"/>
                  </a:lnTo>
                  <a:lnTo>
                    <a:pt x="2044699" y="604647"/>
                  </a:lnTo>
                  <a:lnTo>
                    <a:pt x="2044699" y="612648"/>
                  </a:lnTo>
                  <a:lnTo>
                    <a:pt x="2053463" y="622173"/>
                  </a:lnTo>
                  <a:lnTo>
                    <a:pt x="2053463" y="630047"/>
                  </a:lnTo>
                  <a:lnTo>
                    <a:pt x="2063749" y="647573"/>
                  </a:lnTo>
                  <a:lnTo>
                    <a:pt x="2063749" y="657098"/>
                  </a:lnTo>
                  <a:lnTo>
                    <a:pt x="2071116" y="666623"/>
                  </a:lnTo>
                  <a:lnTo>
                    <a:pt x="2071116" y="674497"/>
                  </a:lnTo>
                  <a:lnTo>
                    <a:pt x="2071116" y="682498"/>
                  </a:lnTo>
                  <a:lnTo>
                    <a:pt x="2079879" y="692023"/>
                  </a:lnTo>
                  <a:lnTo>
                    <a:pt x="2079879" y="701548"/>
                  </a:lnTo>
                  <a:lnTo>
                    <a:pt x="2090166" y="709422"/>
                  </a:lnTo>
                  <a:lnTo>
                    <a:pt x="2090166" y="717423"/>
                  </a:lnTo>
                  <a:lnTo>
                    <a:pt x="2098929" y="736473"/>
                  </a:lnTo>
                  <a:lnTo>
                    <a:pt x="2098929" y="744347"/>
                  </a:lnTo>
                  <a:lnTo>
                    <a:pt x="2098929" y="752348"/>
                  </a:lnTo>
                  <a:lnTo>
                    <a:pt x="2107692" y="761873"/>
                  </a:lnTo>
                  <a:lnTo>
                    <a:pt x="2107692" y="771398"/>
                  </a:lnTo>
                  <a:lnTo>
                    <a:pt x="2116582" y="779272"/>
                  </a:lnTo>
                  <a:lnTo>
                    <a:pt x="2116582" y="788797"/>
                  </a:lnTo>
                  <a:lnTo>
                    <a:pt x="2116582" y="796798"/>
                  </a:lnTo>
                  <a:lnTo>
                    <a:pt x="2125345" y="806323"/>
                  </a:lnTo>
                  <a:lnTo>
                    <a:pt x="2125345" y="814197"/>
                  </a:lnTo>
                  <a:lnTo>
                    <a:pt x="2134108" y="823722"/>
                  </a:lnTo>
                  <a:lnTo>
                    <a:pt x="2134108" y="831723"/>
                  </a:lnTo>
                  <a:lnTo>
                    <a:pt x="2142871" y="841248"/>
                  </a:lnTo>
                  <a:lnTo>
                    <a:pt x="2142871" y="850773"/>
                  </a:lnTo>
                  <a:lnTo>
                    <a:pt x="2142871" y="858647"/>
                  </a:lnTo>
                  <a:lnTo>
                    <a:pt x="2151760" y="866521"/>
                  </a:lnTo>
                  <a:lnTo>
                    <a:pt x="2151760" y="876046"/>
                  </a:lnTo>
                  <a:lnTo>
                    <a:pt x="2160523" y="885571"/>
                  </a:lnTo>
                  <a:lnTo>
                    <a:pt x="2160523" y="893572"/>
                  </a:lnTo>
                  <a:lnTo>
                    <a:pt x="2169286" y="901446"/>
                  </a:lnTo>
                  <a:lnTo>
                    <a:pt x="2169286" y="910971"/>
                  </a:lnTo>
                  <a:lnTo>
                    <a:pt x="2169286" y="920496"/>
                  </a:lnTo>
                  <a:lnTo>
                    <a:pt x="2178049" y="928497"/>
                  </a:lnTo>
                  <a:lnTo>
                    <a:pt x="2178049" y="938022"/>
                  </a:lnTo>
                  <a:lnTo>
                    <a:pt x="2186940" y="945896"/>
                  </a:lnTo>
                  <a:lnTo>
                    <a:pt x="2186940" y="955421"/>
                  </a:lnTo>
                  <a:lnTo>
                    <a:pt x="2195703" y="955421"/>
                  </a:lnTo>
                  <a:lnTo>
                    <a:pt x="2195703" y="963422"/>
                  </a:lnTo>
                  <a:lnTo>
                    <a:pt x="2195703" y="972947"/>
                  </a:lnTo>
                  <a:lnTo>
                    <a:pt x="2204466" y="980821"/>
                  </a:lnTo>
                  <a:lnTo>
                    <a:pt x="2204466" y="990346"/>
                  </a:lnTo>
                  <a:lnTo>
                    <a:pt x="2213229" y="999871"/>
                  </a:lnTo>
                  <a:lnTo>
                    <a:pt x="2222119" y="1007872"/>
                  </a:lnTo>
                  <a:lnTo>
                    <a:pt x="2222119" y="1015746"/>
                  </a:lnTo>
                  <a:lnTo>
                    <a:pt x="2222119" y="1025271"/>
                  </a:lnTo>
                  <a:lnTo>
                    <a:pt x="2230882" y="1025271"/>
                  </a:lnTo>
                  <a:lnTo>
                    <a:pt x="2230882" y="1034796"/>
                  </a:lnTo>
                  <a:lnTo>
                    <a:pt x="2239645" y="1042797"/>
                  </a:lnTo>
                  <a:lnTo>
                    <a:pt x="2248408" y="1050671"/>
                  </a:lnTo>
                  <a:lnTo>
                    <a:pt x="2248408" y="1060196"/>
                  </a:lnTo>
                  <a:lnTo>
                    <a:pt x="2258695" y="1069721"/>
                  </a:lnTo>
                  <a:lnTo>
                    <a:pt x="2266060" y="1077722"/>
                  </a:lnTo>
                  <a:lnTo>
                    <a:pt x="2274823" y="1085596"/>
                  </a:lnTo>
                  <a:lnTo>
                    <a:pt x="2274823" y="1095121"/>
                  </a:lnTo>
                  <a:lnTo>
                    <a:pt x="2283586" y="1095121"/>
                  </a:lnTo>
                  <a:lnTo>
                    <a:pt x="2283586" y="1104646"/>
                  </a:lnTo>
                  <a:lnTo>
                    <a:pt x="2293873" y="1104646"/>
                  </a:lnTo>
                  <a:lnTo>
                    <a:pt x="2293873" y="1112647"/>
                  </a:lnTo>
                  <a:lnTo>
                    <a:pt x="2302636" y="1122172"/>
                  </a:lnTo>
                  <a:lnTo>
                    <a:pt x="2310003" y="1122172"/>
                  </a:lnTo>
                  <a:lnTo>
                    <a:pt x="2310003" y="1130046"/>
                  </a:lnTo>
                  <a:lnTo>
                    <a:pt x="2320290" y="1130046"/>
                  </a:lnTo>
                  <a:lnTo>
                    <a:pt x="2329053" y="1139571"/>
                  </a:lnTo>
                  <a:lnTo>
                    <a:pt x="2337816" y="1139571"/>
                  </a:lnTo>
                  <a:lnTo>
                    <a:pt x="2346706" y="1147572"/>
                  </a:lnTo>
                  <a:lnTo>
                    <a:pt x="2355469" y="1147572"/>
                  </a:lnTo>
                  <a:lnTo>
                    <a:pt x="2364232" y="1147572"/>
                  </a:lnTo>
                  <a:lnTo>
                    <a:pt x="2372995" y="1147572"/>
                  </a:lnTo>
                  <a:lnTo>
                    <a:pt x="2381885" y="1147572"/>
                  </a:lnTo>
                  <a:lnTo>
                    <a:pt x="2390647" y="1147572"/>
                  </a:lnTo>
                  <a:lnTo>
                    <a:pt x="2399410" y="1147572"/>
                  </a:lnTo>
                  <a:lnTo>
                    <a:pt x="2408173" y="1139571"/>
                  </a:lnTo>
                  <a:lnTo>
                    <a:pt x="2417064" y="1139571"/>
                  </a:lnTo>
                  <a:lnTo>
                    <a:pt x="2425827" y="1130046"/>
                  </a:lnTo>
                  <a:lnTo>
                    <a:pt x="2434590" y="1130046"/>
                  </a:lnTo>
                  <a:lnTo>
                    <a:pt x="2434590" y="1122172"/>
                  </a:lnTo>
                  <a:lnTo>
                    <a:pt x="2443353" y="1122172"/>
                  </a:lnTo>
                  <a:lnTo>
                    <a:pt x="2443353" y="1112647"/>
                  </a:lnTo>
                  <a:lnTo>
                    <a:pt x="2452243" y="1112647"/>
                  </a:lnTo>
                  <a:lnTo>
                    <a:pt x="2452243" y="1104646"/>
                  </a:lnTo>
                  <a:lnTo>
                    <a:pt x="2461006" y="1104646"/>
                  </a:lnTo>
                  <a:lnTo>
                    <a:pt x="2461006" y="1095121"/>
                  </a:lnTo>
                  <a:lnTo>
                    <a:pt x="2469769" y="1095121"/>
                  </a:lnTo>
                  <a:lnTo>
                    <a:pt x="2469769" y="1085596"/>
                  </a:lnTo>
                  <a:lnTo>
                    <a:pt x="2478532" y="1077722"/>
                  </a:lnTo>
                  <a:lnTo>
                    <a:pt x="2488819" y="1069721"/>
                  </a:lnTo>
                  <a:lnTo>
                    <a:pt x="2496185" y="1060196"/>
                  </a:lnTo>
                  <a:lnTo>
                    <a:pt x="2496185" y="1050671"/>
                  </a:lnTo>
                  <a:lnTo>
                    <a:pt x="2504947" y="1042797"/>
                  </a:lnTo>
                  <a:lnTo>
                    <a:pt x="2513710" y="1034796"/>
                  </a:lnTo>
                  <a:lnTo>
                    <a:pt x="2513710" y="1025271"/>
                  </a:lnTo>
                  <a:lnTo>
                    <a:pt x="2523997" y="1025271"/>
                  </a:lnTo>
                  <a:lnTo>
                    <a:pt x="2523997" y="1015746"/>
                  </a:lnTo>
                  <a:lnTo>
                    <a:pt x="2523997" y="1007872"/>
                  </a:lnTo>
                  <a:lnTo>
                    <a:pt x="2532760" y="999871"/>
                  </a:lnTo>
                  <a:lnTo>
                    <a:pt x="2540127" y="990346"/>
                  </a:lnTo>
                  <a:lnTo>
                    <a:pt x="2540127" y="980821"/>
                  </a:lnTo>
                  <a:lnTo>
                    <a:pt x="2550414" y="972947"/>
                  </a:lnTo>
                  <a:lnTo>
                    <a:pt x="2550414" y="963422"/>
                  </a:lnTo>
                  <a:lnTo>
                    <a:pt x="2550414" y="955421"/>
                  </a:lnTo>
                  <a:lnTo>
                    <a:pt x="2559177" y="955421"/>
                  </a:lnTo>
                  <a:lnTo>
                    <a:pt x="2559177" y="945896"/>
                  </a:lnTo>
                  <a:lnTo>
                    <a:pt x="2567940" y="938022"/>
                  </a:lnTo>
                  <a:lnTo>
                    <a:pt x="2567940" y="928497"/>
                  </a:lnTo>
                  <a:lnTo>
                    <a:pt x="2576830" y="920496"/>
                  </a:lnTo>
                  <a:lnTo>
                    <a:pt x="2576830" y="910971"/>
                  </a:lnTo>
                  <a:lnTo>
                    <a:pt x="2576830" y="901446"/>
                  </a:lnTo>
                  <a:lnTo>
                    <a:pt x="2585593" y="893572"/>
                  </a:lnTo>
                  <a:lnTo>
                    <a:pt x="2585593" y="885571"/>
                  </a:lnTo>
                  <a:lnTo>
                    <a:pt x="2594356" y="876046"/>
                  </a:lnTo>
                  <a:lnTo>
                    <a:pt x="2594356" y="866521"/>
                  </a:lnTo>
                  <a:lnTo>
                    <a:pt x="2603119" y="858647"/>
                  </a:lnTo>
                  <a:lnTo>
                    <a:pt x="2603119" y="850773"/>
                  </a:lnTo>
                  <a:lnTo>
                    <a:pt x="2603119" y="841248"/>
                  </a:lnTo>
                  <a:lnTo>
                    <a:pt x="2612009" y="831723"/>
                  </a:lnTo>
                  <a:lnTo>
                    <a:pt x="2612009" y="823722"/>
                  </a:lnTo>
                  <a:lnTo>
                    <a:pt x="2620772" y="814197"/>
                  </a:lnTo>
                  <a:lnTo>
                    <a:pt x="2620772" y="806323"/>
                  </a:lnTo>
                  <a:lnTo>
                    <a:pt x="2620772" y="796798"/>
                  </a:lnTo>
                  <a:lnTo>
                    <a:pt x="2629535" y="788797"/>
                  </a:lnTo>
                  <a:lnTo>
                    <a:pt x="2629535" y="779272"/>
                  </a:lnTo>
                  <a:lnTo>
                    <a:pt x="2638297" y="771398"/>
                  </a:lnTo>
                  <a:lnTo>
                    <a:pt x="2638297" y="761873"/>
                  </a:lnTo>
                  <a:lnTo>
                    <a:pt x="2647188" y="752348"/>
                  </a:lnTo>
                  <a:lnTo>
                    <a:pt x="2647188" y="744347"/>
                  </a:lnTo>
                  <a:lnTo>
                    <a:pt x="2647188" y="736473"/>
                  </a:lnTo>
                  <a:lnTo>
                    <a:pt x="2655951" y="717423"/>
                  </a:lnTo>
                  <a:lnTo>
                    <a:pt x="2655951" y="709422"/>
                  </a:lnTo>
                  <a:lnTo>
                    <a:pt x="2664714" y="701548"/>
                  </a:lnTo>
                  <a:lnTo>
                    <a:pt x="2664714" y="692023"/>
                  </a:lnTo>
                  <a:lnTo>
                    <a:pt x="2673477" y="682498"/>
                  </a:lnTo>
                  <a:lnTo>
                    <a:pt x="2673477" y="674497"/>
                  </a:lnTo>
                  <a:lnTo>
                    <a:pt x="2673477" y="666623"/>
                  </a:lnTo>
                  <a:lnTo>
                    <a:pt x="2682367" y="657098"/>
                  </a:lnTo>
                  <a:lnTo>
                    <a:pt x="2682367" y="647573"/>
                  </a:lnTo>
                  <a:lnTo>
                    <a:pt x="2691130" y="630047"/>
                  </a:lnTo>
                  <a:lnTo>
                    <a:pt x="2691130" y="622173"/>
                  </a:lnTo>
                  <a:lnTo>
                    <a:pt x="2699893" y="612648"/>
                  </a:lnTo>
                  <a:lnTo>
                    <a:pt x="2699893" y="604647"/>
                  </a:lnTo>
                  <a:lnTo>
                    <a:pt x="2699893" y="595122"/>
                  </a:lnTo>
                  <a:lnTo>
                    <a:pt x="2708656" y="587248"/>
                  </a:lnTo>
                  <a:lnTo>
                    <a:pt x="2708656" y="577723"/>
                  </a:lnTo>
                  <a:lnTo>
                    <a:pt x="2718943" y="560324"/>
                  </a:lnTo>
                  <a:lnTo>
                    <a:pt x="2718943" y="552323"/>
                  </a:lnTo>
                  <a:lnTo>
                    <a:pt x="2727706" y="542798"/>
                  </a:lnTo>
                  <a:lnTo>
                    <a:pt x="2727706" y="534924"/>
                  </a:lnTo>
                  <a:lnTo>
                    <a:pt x="2727706" y="525399"/>
                  </a:lnTo>
                  <a:lnTo>
                    <a:pt x="2735072" y="517398"/>
                  </a:lnTo>
                  <a:lnTo>
                    <a:pt x="2735072" y="499999"/>
                  </a:lnTo>
                  <a:lnTo>
                    <a:pt x="2745359" y="490474"/>
                  </a:lnTo>
                  <a:lnTo>
                    <a:pt x="2745359" y="480949"/>
                  </a:lnTo>
                  <a:lnTo>
                    <a:pt x="2754122" y="472948"/>
                  </a:lnTo>
                  <a:lnTo>
                    <a:pt x="2754122" y="465074"/>
                  </a:lnTo>
                  <a:lnTo>
                    <a:pt x="2754122" y="455549"/>
                  </a:lnTo>
                  <a:lnTo>
                    <a:pt x="2762885" y="446024"/>
                  </a:lnTo>
                  <a:lnTo>
                    <a:pt x="2762885" y="438023"/>
                  </a:lnTo>
                  <a:lnTo>
                    <a:pt x="2770251" y="430149"/>
                  </a:lnTo>
                  <a:lnTo>
                    <a:pt x="2770251" y="411099"/>
                  </a:lnTo>
                  <a:lnTo>
                    <a:pt x="2780538" y="403098"/>
                  </a:lnTo>
                  <a:lnTo>
                    <a:pt x="2780538" y="395224"/>
                  </a:lnTo>
                  <a:lnTo>
                    <a:pt x="2780538" y="385699"/>
                  </a:lnTo>
                  <a:lnTo>
                    <a:pt x="2789301" y="376174"/>
                  </a:lnTo>
                  <a:lnTo>
                    <a:pt x="2789301" y="368173"/>
                  </a:lnTo>
                  <a:lnTo>
                    <a:pt x="2798064" y="358648"/>
                  </a:lnTo>
                  <a:lnTo>
                    <a:pt x="2798064" y="350774"/>
                  </a:lnTo>
                  <a:lnTo>
                    <a:pt x="2798064" y="341249"/>
                  </a:lnTo>
                  <a:lnTo>
                    <a:pt x="2806954" y="333248"/>
                  </a:lnTo>
                  <a:lnTo>
                    <a:pt x="2806954" y="323723"/>
                  </a:lnTo>
                  <a:lnTo>
                    <a:pt x="2815717" y="315849"/>
                  </a:lnTo>
                  <a:lnTo>
                    <a:pt x="2815717" y="306324"/>
                  </a:lnTo>
                  <a:lnTo>
                    <a:pt x="2824480" y="296799"/>
                  </a:lnTo>
                  <a:lnTo>
                    <a:pt x="2824480" y="288798"/>
                  </a:lnTo>
                  <a:lnTo>
                    <a:pt x="2824480" y="280924"/>
                  </a:lnTo>
                  <a:lnTo>
                    <a:pt x="2833243" y="271399"/>
                  </a:lnTo>
                  <a:lnTo>
                    <a:pt x="2833243" y="261874"/>
                  </a:lnTo>
                  <a:lnTo>
                    <a:pt x="2842133" y="254000"/>
                  </a:lnTo>
                  <a:lnTo>
                    <a:pt x="2842133" y="245999"/>
                  </a:lnTo>
                  <a:lnTo>
                    <a:pt x="2850896" y="236474"/>
                  </a:lnTo>
                  <a:lnTo>
                    <a:pt x="2850896" y="226949"/>
                  </a:lnTo>
                  <a:lnTo>
                    <a:pt x="2850896" y="219075"/>
                  </a:lnTo>
                  <a:lnTo>
                    <a:pt x="2859659" y="209550"/>
                  </a:lnTo>
                  <a:lnTo>
                    <a:pt x="2859659" y="201549"/>
                  </a:lnTo>
                  <a:lnTo>
                    <a:pt x="2868422" y="192024"/>
                  </a:lnTo>
                  <a:lnTo>
                    <a:pt x="2877311" y="184150"/>
                  </a:lnTo>
                  <a:lnTo>
                    <a:pt x="2877311" y="174625"/>
                  </a:lnTo>
                  <a:lnTo>
                    <a:pt x="2877311" y="166624"/>
                  </a:lnTo>
                  <a:lnTo>
                    <a:pt x="2886074" y="157099"/>
                  </a:lnTo>
                  <a:lnTo>
                    <a:pt x="2886074" y="147574"/>
                  </a:lnTo>
                  <a:lnTo>
                    <a:pt x="2894838" y="147574"/>
                  </a:lnTo>
                  <a:lnTo>
                    <a:pt x="2894838" y="139700"/>
                  </a:lnTo>
                  <a:lnTo>
                    <a:pt x="2903601" y="131699"/>
                  </a:lnTo>
                  <a:lnTo>
                    <a:pt x="2903601" y="122174"/>
                  </a:lnTo>
                  <a:lnTo>
                    <a:pt x="2912491" y="112649"/>
                  </a:lnTo>
                  <a:lnTo>
                    <a:pt x="2912491" y="104775"/>
                  </a:lnTo>
                  <a:lnTo>
                    <a:pt x="2922651" y="104775"/>
                  </a:lnTo>
                  <a:lnTo>
                    <a:pt x="2922651" y="96774"/>
                  </a:lnTo>
                  <a:lnTo>
                    <a:pt x="2930017" y="87249"/>
                  </a:lnTo>
                  <a:lnTo>
                    <a:pt x="2930017" y="77724"/>
                  </a:lnTo>
                  <a:lnTo>
                    <a:pt x="2938780" y="77724"/>
                  </a:lnTo>
                  <a:lnTo>
                    <a:pt x="2938780" y="69850"/>
                  </a:lnTo>
                  <a:lnTo>
                    <a:pt x="2949067" y="69850"/>
                  </a:lnTo>
                  <a:lnTo>
                    <a:pt x="2949067" y="61849"/>
                  </a:lnTo>
                  <a:lnTo>
                    <a:pt x="2949067" y="52324"/>
                  </a:lnTo>
                  <a:lnTo>
                    <a:pt x="2957830" y="52324"/>
                  </a:lnTo>
                  <a:lnTo>
                    <a:pt x="2965196" y="42799"/>
                  </a:lnTo>
                  <a:lnTo>
                    <a:pt x="2975483" y="34925"/>
                  </a:lnTo>
                  <a:lnTo>
                    <a:pt x="2975483" y="25400"/>
                  </a:lnTo>
                  <a:lnTo>
                    <a:pt x="2984246" y="25400"/>
                  </a:lnTo>
                  <a:lnTo>
                    <a:pt x="2993009" y="17399"/>
                  </a:lnTo>
                  <a:lnTo>
                    <a:pt x="3000374" y="17399"/>
                  </a:lnTo>
                  <a:lnTo>
                    <a:pt x="3000374" y="7874"/>
                  </a:lnTo>
                  <a:lnTo>
                    <a:pt x="3010661" y="7874"/>
                  </a:lnTo>
                  <a:lnTo>
                    <a:pt x="3019424" y="7874"/>
                  </a:lnTo>
                  <a:lnTo>
                    <a:pt x="3019424" y="0"/>
                  </a:lnTo>
                  <a:lnTo>
                    <a:pt x="3028188" y="0"/>
                  </a:lnTo>
                </a:path>
              </a:pathLst>
            </a:custGeom>
            <a:ln w="50292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6640068" y="1367027"/>
            <a:ext cx="3057525" cy="1765300"/>
            <a:chOff x="6640068" y="1367027"/>
            <a:chExt cx="3057525" cy="1765300"/>
          </a:xfrm>
        </p:grpSpPr>
        <p:sp>
          <p:nvSpPr>
            <p:cNvPr id="72" name="object 72"/>
            <p:cNvSpPr/>
            <p:nvPr/>
          </p:nvSpPr>
          <p:spPr>
            <a:xfrm>
              <a:off x="6653784" y="1371599"/>
              <a:ext cx="3030220" cy="1755775"/>
            </a:xfrm>
            <a:custGeom>
              <a:avLst/>
              <a:gdLst/>
              <a:ahLst/>
              <a:cxnLst/>
              <a:rect l="l" t="t" r="r" b="b"/>
              <a:pathLst>
                <a:path w="3030220" h="1755775">
                  <a:moveTo>
                    <a:pt x="0" y="1755648"/>
                  </a:moveTo>
                  <a:lnTo>
                    <a:pt x="3029712" y="1755648"/>
                  </a:lnTo>
                  <a:lnTo>
                    <a:pt x="3029712" y="0"/>
                  </a:lnTo>
                  <a:lnTo>
                    <a:pt x="0" y="0"/>
                  </a:lnTo>
                  <a:lnTo>
                    <a:pt x="0" y="175564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640068" y="1374647"/>
              <a:ext cx="3031490" cy="1752600"/>
            </a:xfrm>
            <a:custGeom>
              <a:avLst/>
              <a:gdLst/>
              <a:ahLst/>
              <a:cxnLst/>
              <a:rect l="l" t="t" r="r" b="b"/>
              <a:pathLst>
                <a:path w="3031490" h="1752600">
                  <a:moveTo>
                    <a:pt x="18287" y="0"/>
                  </a:moveTo>
                  <a:lnTo>
                    <a:pt x="18287" y="1752600"/>
                  </a:lnTo>
                </a:path>
                <a:path w="3031490" h="1752600">
                  <a:moveTo>
                    <a:pt x="0" y="411479"/>
                  </a:moveTo>
                  <a:lnTo>
                    <a:pt x="53339" y="411479"/>
                  </a:lnTo>
                </a:path>
                <a:path w="3031490" h="1752600">
                  <a:moveTo>
                    <a:pt x="0" y="176784"/>
                  </a:moveTo>
                  <a:lnTo>
                    <a:pt x="53339" y="176784"/>
                  </a:lnTo>
                </a:path>
                <a:path w="3031490" h="1752600">
                  <a:moveTo>
                    <a:pt x="27431" y="879348"/>
                  </a:moveTo>
                  <a:lnTo>
                    <a:pt x="3031235" y="879348"/>
                  </a:lnTo>
                </a:path>
                <a:path w="3031490" h="1752600">
                  <a:moveTo>
                    <a:pt x="2715767" y="902207"/>
                  </a:moveTo>
                  <a:lnTo>
                    <a:pt x="2715767" y="859536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668262" y="1693925"/>
              <a:ext cx="3004185" cy="1114425"/>
            </a:xfrm>
            <a:custGeom>
              <a:avLst/>
              <a:gdLst/>
              <a:ahLst/>
              <a:cxnLst/>
              <a:rect l="l" t="t" r="r" b="b"/>
              <a:pathLst>
                <a:path w="3004184" h="1114425">
                  <a:moveTo>
                    <a:pt x="0" y="560959"/>
                  </a:moveTo>
                  <a:lnTo>
                    <a:pt x="0" y="552958"/>
                  </a:lnTo>
                  <a:lnTo>
                    <a:pt x="8763" y="546608"/>
                  </a:lnTo>
                  <a:lnTo>
                    <a:pt x="17526" y="538734"/>
                  </a:lnTo>
                  <a:lnTo>
                    <a:pt x="17526" y="532384"/>
                  </a:lnTo>
                  <a:lnTo>
                    <a:pt x="26416" y="532384"/>
                  </a:lnTo>
                  <a:lnTo>
                    <a:pt x="26416" y="526034"/>
                  </a:lnTo>
                  <a:lnTo>
                    <a:pt x="35179" y="518033"/>
                  </a:lnTo>
                  <a:lnTo>
                    <a:pt x="43942" y="510159"/>
                  </a:lnTo>
                  <a:lnTo>
                    <a:pt x="52705" y="503809"/>
                  </a:lnTo>
                  <a:lnTo>
                    <a:pt x="52705" y="497459"/>
                  </a:lnTo>
                  <a:lnTo>
                    <a:pt x="61595" y="497459"/>
                  </a:lnTo>
                  <a:lnTo>
                    <a:pt x="61595" y="489458"/>
                  </a:lnTo>
                  <a:lnTo>
                    <a:pt x="70358" y="489458"/>
                  </a:lnTo>
                  <a:lnTo>
                    <a:pt x="70358" y="483108"/>
                  </a:lnTo>
                  <a:lnTo>
                    <a:pt x="79121" y="475107"/>
                  </a:lnTo>
                  <a:lnTo>
                    <a:pt x="79121" y="468757"/>
                  </a:lnTo>
                  <a:lnTo>
                    <a:pt x="87884" y="460883"/>
                  </a:lnTo>
                  <a:lnTo>
                    <a:pt x="96647" y="454533"/>
                  </a:lnTo>
                  <a:lnTo>
                    <a:pt x="96647" y="446532"/>
                  </a:lnTo>
                  <a:lnTo>
                    <a:pt x="96647" y="440182"/>
                  </a:lnTo>
                  <a:lnTo>
                    <a:pt x="105537" y="432181"/>
                  </a:lnTo>
                  <a:lnTo>
                    <a:pt x="105537" y="417957"/>
                  </a:lnTo>
                  <a:lnTo>
                    <a:pt x="114300" y="411607"/>
                  </a:lnTo>
                  <a:lnTo>
                    <a:pt x="114300" y="397256"/>
                  </a:lnTo>
                  <a:lnTo>
                    <a:pt x="123063" y="389382"/>
                  </a:lnTo>
                  <a:lnTo>
                    <a:pt x="123063" y="376682"/>
                  </a:lnTo>
                  <a:lnTo>
                    <a:pt x="123063" y="362331"/>
                  </a:lnTo>
                  <a:lnTo>
                    <a:pt x="131826" y="347979"/>
                  </a:lnTo>
                  <a:lnTo>
                    <a:pt x="131826" y="333756"/>
                  </a:lnTo>
                  <a:lnTo>
                    <a:pt x="140716" y="319404"/>
                  </a:lnTo>
                  <a:lnTo>
                    <a:pt x="140716" y="305053"/>
                  </a:lnTo>
                  <a:lnTo>
                    <a:pt x="149479" y="290829"/>
                  </a:lnTo>
                  <a:lnTo>
                    <a:pt x="149479" y="270128"/>
                  </a:lnTo>
                  <a:lnTo>
                    <a:pt x="149479" y="255904"/>
                  </a:lnTo>
                  <a:lnTo>
                    <a:pt x="158242" y="233552"/>
                  </a:lnTo>
                  <a:lnTo>
                    <a:pt x="158242" y="219328"/>
                  </a:lnTo>
                  <a:lnTo>
                    <a:pt x="167005" y="198627"/>
                  </a:lnTo>
                  <a:lnTo>
                    <a:pt x="167005" y="184276"/>
                  </a:lnTo>
                  <a:lnTo>
                    <a:pt x="175895" y="163702"/>
                  </a:lnTo>
                  <a:lnTo>
                    <a:pt x="175895" y="149351"/>
                  </a:lnTo>
                  <a:lnTo>
                    <a:pt x="175895" y="127126"/>
                  </a:lnTo>
                  <a:lnTo>
                    <a:pt x="184658" y="112775"/>
                  </a:lnTo>
                  <a:lnTo>
                    <a:pt x="184658" y="98551"/>
                  </a:lnTo>
                  <a:lnTo>
                    <a:pt x="193421" y="85851"/>
                  </a:lnTo>
                  <a:lnTo>
                    <a:pt x="193421" y="69976"/>
                  </a:lnTo>
                  <a:lnTo>
                    <a:pt x="202184" y="57150"/>
                  </a:lnTo>
                  <a:lnTo>
                    <a:pt x="202184" y="42925"/>
                  </a:lnTo>
                  <a:lnTo>
                    <a:pt x="202184" y="34925"/>
                  </a:lnTo>
                  <a:lnTo>
                    <a:pt x="210947" y="20700"/>
                  </a:lnTo>
                  <a:lnTo>
                    <a:pt x="210947" y="14350"/>
                  </a:lnTo>
                  <a:lnTo>
                    <a:pt x="219837" y="8000"/>
                  </a:lnTo>
                  <a:lnTo>
                    <a:pt x="228600" y="0"/>
                  </a:lnTo>
                  <a:lnTo>
                    <a:pt x="237363" y="0"/>
                  </a:lnTo>
                  <a:lnTo>
                    <a:pt x="237363" y="8000"/>
                  </a:lnTo>
                  <a:lnTo>
                    <a:pt x="246126" y="14350"/>
                  </a:lnTo>
                  <a:lnTo>
                    <a:pt x="255016" y="28575"/>
                  </a:lnTo>
                  <a:lnTo>
                    <a:pt x="255016" y="34925"/>
                  </a:lnTo>
                  <a:lnTo>
                    <a:pt x="255016" y="42925"/>
                  </a:lnTo>
                  <a:lnTo>
                    <a:pt x="263779" y="57150"/>
                  </a:lnTo>
                  <a:lnTo>
                    <a:pt x="263779" y="69976"/>
                  </a:lnTo>
                  <a:lnTo>
                    <a:pt x="272542" y="77850"/>
                  </a:lnTo>
                  <a:lnTo>
                    <a:pt x="272542" y="92201"/>
                  </a:lnTo>
                  <a:lnTo>
                    <a:pt x="272542" y="106425"/>
                  </a:lnTo>
                  <a:lnTo>
                    <a:pt x="281305" y="120776"/>
                  </a:lnTo>
                  <a:lnTo>
                    <a:pt x="281305" y="135127"/>
                  </a:lnTo>
                  <a:lnTo>
                    <a:pt x="290068" y="149351"/>
                  </a:lnTo>
                  <a:lnTo>
                    <a:pt x="290068" y="163702"/>
                  </a:lnTo>
                  <a:lnTo>
                    <a:pt x="298958" y="177926"/>
                  </a:lnTo>
                  <a:lnTo>
                    <a:pt x="298958" y="190753"/>
                  </a:lnTo>
                  <a:lnTo>
                    <a:pt x="298958" y="206628"/>
                  </a:lnTo>
                  <a:lnTo>
                    <a:pt x="307721" y="219328"/>
                  </a:lnTo>
                  <a:lnTo>
                    <a:pt x="307721" y="227202"/>
                  </a:lnTo>
                  <a:lnTo>
                    <a:pt x="316484" y="241553"/>
                  </a:lnTo>
                  <a:lnTo>
                    <a:pt x="316484" y="247903"/>
                  </a:lnTo>
                  <a:lnTo>
                    <a:pt x="323850" y="255904"/>
                  </a:lnTo>
                  <a:lnTo>
                    <a:pt x="323850" y="262254"/>
                  </a:lnTo>
                  <a:lnTo>
                    <a:pt x="334137" y="262254"/>
                  </a:lnTo>
                  <a:lnTo>
                    <a:pt x="342900" y="262254"/>
                  </a:lnTo>
                  <a:lnTo>
                    <a:pt x="351663" y="255904"/>
                  </a:lnTo>
                  <a:lnTo>
                    <a:pt x="351663" y="247903"/>
                  </a:lnTo>
                  <a:lnTo>
                    <a:pt x="360426" y="241553"/>
                  </a:lnTo>
                  <a:lnTo>
                    <a:pt x="360426" y="227202"/>
                  </a:lnTo>
                  <a:lnTo>
                    <a:pt x="369316" y="219328"/>
                  </a:lnTo>
                  <a:lnTo>
                    <a:pt x="369316" y="206628"/>
                  </a:lnTo>
                  <a:lnTo>
                    <a:pt x="378079" y="190753"/>
                  </a:lnTo>
                  <a:lnTo>
                    <a:pt x="378079" y="177926"/>
                  </a:lnTo>
                  <a:lnTo>
                    <a:pt x="378079" y="163702"/>
                  </a:lnTo>
                  <a:lnTo>
                    <a:pt x="386842" y="149351"/>
                  </a:lnTo>
                  <a:lnTo>
                    <a:pt x="386842" y="135127"/>
                  </a:lnTo>
                  <a:lnTo>
                    <a:pt x="395605" y="120776"/>
                  </a:lnTo>
                  <a:lnTo>
                    <a:pt x="395605" y="106425"/>
                  </a:lnTo>
                  <a:lnTo>
                    <a:pt x="402971" y="92201"/>
                  </a:lnTo>
                  <a:lnTo>
                    <a:pt x="402971" y="77850"/>
                  </a:lnTo>
                  <a:lnTo>
                    <a:pt x="402971" y="69976"/>
                  </a:lnTo>
                  <a:lnTo>
                    <a:pt x="413258" y="57150"/>
                  </a:lnTo>
                  <a:lnTo>
                    <a:pt x="413258" y="42925"/>
                  </a:lnTo>
                  <a:lnTo>
                    <a:pt x="422021" y="34925"/>
                  </a:lnTo>
                  <a:lnTo>
                    <a:pt x="422021" y="28575"/>
                  </a:lnTo>
                  <a:lnTo>
                    <a:pt x="422021" y="14350"/>
                  </a:lnTo>
                  <a:lnTo>
                    <a:pt x="430784" y="14350"/>
                  </a:lnTo>
                  <a:lnTo>
                    <a:pt x="430784" y="8000"/>
                  </a:lnTo>
                  <a:lnTo>
                    <a:pt x="439547" y="0"/>
                  </a:lnTo>
                  <a:lnTo>
                    <a:pt x="446913" y="0"/>
                  </a:lnTo>
                  <a:lnTo>
                    <a:pt x="446913" y="8000"/>
                  </a:lnTo>
                  <a:lnTo>
                    <a:pt x="457200" y="8000"/>
                  </a:lnTo>
                  <a:lnTo>
                    <a:pt x="457200" y="14350"/>
                  </a:lnTo>
                  <a:lnTo>
                    <a:pt x="465963" y="20700"/>
                  </a:lnTo>
                  <a:lnTo>
                    <a:pt x="465963" y="34925"/>
                  </a:lnTo>
                  <a:lnTo>
                    <a:pt x="474726" y="42925"/>
                  </a:lnTo>
                  <a:lnTo>
                    <a:pt x="474726" y="57150"/>
                  </a:lnTo>
                  <a:lnTo>
                    <a:pt x="474726" y="69976"/>
                  </a:lnTo>
                  <a:lnTo>
                    <a:pt x="482092" y="85851"/>
                  </a:lnTo>
                  <a:lnTo>
                    <a:pt x="482092" y="98551"/>
                  </a:lnTo>
                  <a:lnTo>
                    <a:pt x="492379" y="112775"/>
                  </a:lnTo>
                  <a:lnTo>
                    <a:pt x="492379" y="127126"/>
                  </a:lnTo>
                  <a:lnTo>
                    <a:pt x="501142" y="149351"/>
                  </a:lnTo>
                  <a:lnTo>
                    <a:pt x="501142" y="163702"/>
                  </a:lnTo>
                  <a:lnTo>
                    <a:pt x="501142" y="184276"/>
                  </a:lnTo>
                  <a:lnTo>
                    <a:pt x="509905" y="198627"/>
                  </a:lnTo>
                  <a:lnTo>
                    <a:pt x="509905" y="219328"/>
                  </a:lnTo>
                  <a:lnTo>
                    <a:pt x="517271" y="233552"/>
                  </a:lnTo>
                  <a:lnTo>
                    <a:pt x="517271" y="255904"/>
                  </a:lnTo>
                  <a:lnTo>
                    <a:pt x="526034" y="270128"/>
                  </a:lnTo>
                  <a:lnTo>
                    <a:pt x="526034" y="290829"/>
                  </a:lnTo>
                  <a:lnTo>
                    <a:pt x="526034" y="305053"/>
                  </a:lnTo>
                  <a:lnTo>
                    <a:pt x="536321" y="319404"/>
                  </a:lnTo>
                  <a:lnTo>
                    <a:pt x="536321" y="333756"/>
                  </a:lnTo>
                  <a:lnTo>
                    <a:pt x="545084" y="347979"/>
                  </a:lnTo>
                  <a:lnTo>
                    <a:pt x="545084" y="362331"/>
                  </a:lnTo>
                  <a:lnTo>
                    <a:pt x="553847" y="376682"/>
                  </a:lnTo>
                  <a:lnTo>
                    <a:pt x="553847" y="389382"/>
                  </a:lnTo>
                  <a:lnTo>
                    <a:pt x="553847" y="397256"/>
                  </a:lnTo>
                  <a:lnTo>
                    <a:pt x="561213" y="411607"/>
                  </a:lnTo>
                  <a:lnTo>
                    <a:pt x="561213" y="417957"/>
                  </a:lnTo>
                  <a:lnTo>
                    <a:pt x="571500" y="432181"/>
                  </a:lnTo>
                  <a:lnTo>
                    <a:pt x="571500" y="440182"/>
                  </a:lnTo>
                  <a:lnTo>
                    <a:pt x="580263" y="446532"/>
                  </a:lnTo>
                  <a:lnTo>
                    <a:pt x="580263" y="454533"/>
                  </a:lnTo>
                  <a:lnTo>
                    <a:pt x="580263" y="460883"/>
                  </a:lnTo>
                  <a:lnTo>
                    <a:pt x="589026" y="460883"/>
                  </a:lnTo>
                  <a:lnTo>
                    <a:pt x="589026" y="468757"/>
                  </a:lnTo>
                  <a:lnTo>
                    <a:pt x="596392" y="475107"/>
                  </a:lnTo>
                  <a:lnTo>
                    <a:pt x="596392" y="483108"/>
                  </a:lnTo>
                  <a:lnTo>
                    <a:pt x="605155" y="489458"/>
                  </a:lnTo>
                  <a:lnTo>
                    <a:pt x="615442" y="497459"/>
                  </a:lnTo>
                  <a:lnTo>
                    <a:pt x="624205" y="503809"/>
                  </a:lnTo>
                  <a:lnTo>
                    <a:pt x="624205" y="510159"/>
                  </a:lnTo>
                  <a:lnTo>
                    <a:pt x="631571" y="510159"/>
                  </a:lnTo>
                  <a:lnTo>
                    <a:pt x="631571" y="518033"/>
                  </a:lnTo>
                  <a:lnTo>
                    <a:pt x="640334" y="518033"/>
                  </a:lnTo>
                  <a:lnTo>
                    <a:pt x="640334" y="526034"/>
                  </a:lnTo>
                  <a:lnTo>
                    <a:pt x="649097" y="526034"/>
                  </a:lnTo>
                  <a:lnTo>
                    <a:pt x="649097" y="532384"/>
                  </a:lnTo>
                  <a:lnTo>
                    <a:pt x="659384" y="538734"/>
                  </a:lnTo>
                  <a:lnTo>
                    <a:pt x="659384" y="546608"/>
                  </a:lnTo>
                  <a:lnTo>
                    <a:pt x="668147" y="546608"/>
                  </a:lnTo>
                  <a:lnTo>
                    <a:pt x="668147" y="552958"/>
                  </a:lnTo>
                  <a:lnTo>
                    <a:pt x="675513" y="552958"/>
                  </a:lnTo>
                  <a:lnTo>
                    <a:pt x="675513" y="560959"/>
                  </a:lnTo>
                  <a:lnTo>
                    <a:pt x="675513" y="567309"/>
                  </a:lnTo>
                  <a:lnTo>
                    <a:pt x="684276" y="567309"/>
                  </a:lnTo>
                  <a:lnTo>
                    <a:pt x="684276" y="575310"/>
                  </a:lnTo>
                  <a:lnTo>
                    <a:pt x="694563" y="581660"/>
                  </a:lnTo>
                  <a:lnTo>
                    <a:pt x="703326" y="588010"/>
                  </a:lnTo>
                  <a:lnTo>
                    <a:pt x="703326" y="595884"/>
                  </a:lnTo>
                  <a:lnTo>
                    <a:pt x="710692" y="595884"/>
                  </a:lnTo>
                  <a:lnTo>
                    <a:pt x="710692" y="603885"/>
                  </a:lnTo>
                  <a:lnTo>
                    <a:pt x="719455" y="603885"/>
                  </a:lnTo>
                  <a:lnTo>
                    <a:pt x="719455" y="610235"/>
                  </a:lnTo>
                  <a:lnTo>
                    <a:pt x="728218" y="610235"/>
                  </a:lnTo>
                  <a:lnTo>
                    <a:pt x="728218" y="616585"/>
                  </a:lnTo>
                  <a:lnTo>
                    <a:pt x="738505" y="624586"/>
                  </a:lnTo>
                  <a:lnTo>
                    <a:pt x="747268" y="630936"/>
                  </a:lnTo>
                  <a:lnTo>
                    <a:pt x="747268" y="638810"/>
                  </a:lnTo>
                  <a:lnTo>
                    <a:pt x="754634" y="638810"/>
                  </a:lnTo>
                  <a:lnTo>
                    <a:pt x="754634" y="645160"/>
                  </a:lnTo>
                  <a:lnTo>
                    <a:pt x="754634" y="653161"/>
                  </a:lnTo>
                  <a:lnTo>
                    <a:pt x="763397" y="653161"/>
                  </a:lnTo>
                  <a:lnTo>
                    <a:pt x="763397" y="659511"/>
                  </a:lnTo>
                  <a:lnTo>
                    <a:pt x="773684" y="667385"/>
                  </a:lnTo>
                  <a:lnTo>
                    <a:pt x="773684" y="673735"/>
                  </a:lnTo>
                  <a:lnTo>
                    <a:pt x="773684" y="681736"/>
                  </a:lnTo>
                  <a:lnTo>
                    <a:pt x="782447" y="696087"/>
                  </a:lnTo>
                  <a:lnTo>
                    <a:pt x="782447" y="702437"/>
                  </a:lnTo>
                  <a:lnTo>
                    <a:pt x="789813" y="716661"/>
                  </a:lnTo>
                  <a:lnTo>
                    <a:pt x="789813" y="724662"/>
                  </a:lnTo>
                  <a:lnTo>
                    <a:pt x="798576" y="737362"/>
                  </a:lnTo>
                  <a:lnTo>
                    <a:pt x="798576" y="751713"/>
                  </a:lnTo>
                  <a:lnTo>
                    <a:pt x="798576" y="765937"/>
                  </a:lnTo>
                  <a:lnTo>
                    <a:pt x="807339" y="780288"/>
                  </a:lnTo>
                  <a:lnTo>
                    <a:pt x="807339" y="794512"/>
                  </a:lnTo>
                  <a:lnTo>
                    <a:pt x="817626" y="808863"/>
                  </a:lnTo>
                  <a:lnTo>
                    <a:pt x="817626" y="823213"/>
                  </a:lnTo>
                  <a:lnTo>
                    <a:pt x="824992" y="843788"/>
                  </a:lnTo>
                  <a:lnTo>
                    <a:pt x="824992" y="858138"/>
                  </a:lnTo>
                  <a:lnTo>
                    <a:pt x="824992" y="880363"/>
                  </a:lnTo>
                  <a:lnTo>
                    <a:pt x="833755" y="894714"/>
                  </a:lnTo>
                  <a:lnTo>
                    <a:pt x="833755" y="915288"/>
                  </a:lnTo>
                  <a:lnTo>
                    <a:pt x="842518" y="929639"/>
                  </a:lnTo>
                  <a:lnTo>
                    <a:pt x="842518" y="950340"/>
                  </a:lnTo>
                  <a:lnTo>
                    <a:pt x="852805" y="964564"/>
                  </a:lnTo>
                  <a:lnTo>
                    <a:pt x="852805" y="986789"/>
                  </a:lnTo>
                  <a:lnTo>
                    <a:pt x="852805" y="1001140"/>
                  </a:lnTo>
                  <a:lnTo>
                    <a:pt x="861568" y="1015491"/>
                  </a:lnTo>
                  <a:lnTo>
                    <a:pt x="861568" y="1028191"/>
                  </a:lnTo>
                  <a:lnTo>
                    <a:pt x="868934" y="1044066"/>
                  </a:lnTo>
                  <a:lnTo>
                    <a:pt x="868934" y="1056766"/>
                  </a:lnTo>
                  <a:lnTo>
                    <a:pt x="877697" y="1071118"/>
                  </a:lnTo>
                  <a:lnTo>
                    <a:pt x="877697" y="1078991"/>
                  </a:lnTo>
                  <a:lnTo>
                    <a:pt x="877697" y="1093343"/>
                  </a:lnTo>
                  <a:lnTo>
                    <a:pt x="886460" y="1099693"/>
                  </a:lnTo>
                  <a:lnTo>
                    <a:pt x="886460" y="1106043"/>
                  </a:lnTo>
                  <a:lnTo>
                    <a:pt x="896747" y="1106043"/>
                  </a:lnTo>
                  <a:lnTo>
                    <a:pt x="896747" y="1113916"/>
                  </a:lnTo>
                  <a:lnTo>
                    <a:pt x="904113" y="1113916"/>
                  </a:lnTo>
                  <a:lnTo>
                    <a:pt x="912876" y="1106043"/>
                  </a:lnTo>
                  <a:lnTo>
                    <a:pt x="912876" y="1099693"/>
                  </a:lnTo>
                  <a:lnTo>
                    <a:pt x="921639" y="1099693"/>
                  </a:lnTo>
                  <a:lnTo>
                    <a:pt x="921639" y="1085341"/>
                  </a:lnTo>
                  <a:lnTo>
                    <a:pt x="921639" y="1078991"/>
                  </a:lnTo>
                  <a:lnTo>
                    <a:pt x="930402" y="1071118"/>
                  </a:lnTo>
                  <a:lnTo>
                    <a:pt x="930402" y="1056766"/>
                  </a:lnTo>
                  <a:lnTo>
                    <a:pt x="939292" y="1044066"/>
                  </a:lnTo>
                  <a:lnTo>
                    <a:pt x="939292" y="1036065"/>
                  </a:lnTo>
                  <a:lnTo>
                    <a:pt x="948055" y="1021841"/>
                  </a:lnTo>
                  <a:lnTo>
                    <a:pt x="948055" y="1007490"/>
                  </a:lnTo>
                  <a:lnTo>
                    <a:pt x="948055" y="993266"/>
                  </a:lnTo>
                  <a:lnTo>
                    <a:pt x="956818" y="978915"/>
                  </a:lnTo>
                  <a:lnTo>
                    <a:pt x="956818" y="964564"/>
                  </a:lnTo>
                  <a:lnTo>
                    <a:pt x="965581" y="950340"/>
                  </a:lnTo>
                  <a:lnTo>
                    <a:pt x="965581" y="935989"/>
                  </a:lnTo>
                  <a:lnTo>
                    <a:pt x="975868" y="923289"/>
                  </a:lnTo>
                  <a:lnTo>
                    <a:pt x="975868" y="907414"/>
                  </a:lnTo>
                  <a:lnTo>
                    <a:pt x="975868" y="894714"/>
                  </a:lnTo>
                  <a:lnTo>
                    <a:pt x="983234" y="886713"/>
                  </a:lnTo>
                  <a:lnTo>
                    <a:pt x="983234" y="872489"/>
                  </a:lnTo>
                  <a:lnTo>
                    <a:pt x="991997" y="866013"/>
                  </a:lnTo>
                  <a:lnTo>
                    <a:pt x="991997" y="858138"/>
                  </a:lnTo>
                  <a:lnTo>
                    <a:pt x="1000760" y="858138"/>
                  </a:lnTo>
                  <a:lnTo>
                    <a:pt x="1000760" y="851788"/>
                  </a:lnTo>
                  <a:lnTo>
                    <a:pt x="1009650" y="851788"/>
                  </a:lnTo>
                  <a:lnTo>
                    <a:pt x="1018413" y="851788"/>
                  </a:lnTo>
                  <a:lnTo>
                    <a:pt x="1018413" y="858138"/>
                  </a:lnTo>
                  <a:lnTo>
                    <a:pt x="1027176" y="858138"/>
                  </a:lnTo>
                  <a:lnTo>
                    <a:pt x="1027176" y="866013"/>
                  </a:lnTo>
                  <a:lnTo>
                    <a:pt x="1027176" y="872489"/>
                  </a:lnTo>
                  <a:lnTo>
                    <a:pt x="1035939" y="886713"/>
                  </a:lnTo>
                  <a:lnTo>
                    <a:pt x="1035939" y="894714"/>
                  </a:lnTo>
                  <a:lnTo>
                    <a:pt x="1044702" y="907414"/>
                  </a:lnTo>
                  <a:lnTo>
                    <a:pt x="1044702" y="923289"/>
                  </a:lnTo>
                  <a:lnTo>
                    <a:pt x="1054989" y="935989"/>
                  </a:lnTo>
                  <a:lnTo>
                    <a:pt x="1054989" y="950340"/>
                  </a:lnTo>
                  <a:lnTo>
                    <a:pt x="1054989" y="964564"/>
                  </a:lnTo>
                  <a:lnTo>
                    <a:pt x="1062355" y="978915"/>
                  </a:lnTo>
                  <a:lnTo>
                    <a:pt x="1062355" y="993266"/>
                  </a:lnTo>
                  <a:lnTo>
                    <a:pt x="1071118" y="1007490"/>
                  </a:lnTo>
                  <a:lnTo>
                    <a:pt x="1071118" y="1021841"/>
                  </a:lnTo>
                  <a:lnTo>
                    <a:pt x="1079881" y="1036065"/>
                  </a:lnTo>
                  <a:lnTo>
                    <a:pt x="1079881" y="1044066"/>
                  </a:lnTo>
                  <a:lnTo>
                    <a:pt x="1079881" y="1056766"/>
                  </a:lnTo>
                  <a:lnTo>
                    <a:pt x="1088771" y="1071118"/>
                  </a:lnTo>
                  <a:lnTo>
                    <a:pt x="1088771" y="1078991"/>
                  </a:lnTo>
                  <a:lnTo>
                    <a:pt x="1097534" y="1085341"/>
                  </a:lnTo>
                  <a:lnTo>
                    <a:pt x="1097534" y="1099693"/>
                  </a:lnTo>
                  <a:lnTo>
                    <a:pt x="1106297" y="1106043"/>
                  </a:lnTo>
                  <a:lnTo>
                    <a:pt x="1106297" y="1113916"/>
                  </a:lnTo>
                  <a:lnTo>
                    <a:pt x="1115060" y="1113916"/>
                  </a:lnTo>
                  <a:lnTo>
                    <a:pt x="1123823" y="1113916"/>
                  </a:lnTo>
                  <a:lnTo>
                    <a:pt x="1123823" y="1106043"/>
                  </a:lnTo>
                  <a:lnTo>
                    <a:pt x="1132713" y="1099693"/>
                  </a:lnTo>
                  <a:lnTo>
                    <a:pt x="1132713" y="1093343"/>
                  </a:lnTo>
                  <a:lnTo>
                    <a:pt x="1141476" y="1078991"/>
                  </a:lnTo>
                  <a:lnTo>
                    <a:pt x="1141476" y="1071118"/>
                  </a:lnTo>
                  <a:lnTo>
                    <a:pt x="1150239" y="1056766"/>
                  </a:lnTo>
                  <a:lnTo>
                    <a:pt x="1150239" y="1044066"/>
                  </a:lnTo>
                  <a:lnTo>
                    <a:pt x="1150239" y="1028191"/>
                  </a:lnTo>
                  <a:lnTo>
                    <a:pt x="1159002" y="1015491"/>
                  </a:lnTo>
                  <a:lnTo>
                    <a:pt x="1159002" y="1001140"/>
                  </a:lnTo>
                  <a:lnTo>
                    <a:pt x="1167892" y="986789"/>
                  </a:lnTo>
                  <a:lnTo>
                    <a:pt x="1167892" y="964564"/>
                  </a:lnTo>
                  <a:lnTo>
                    <a:pt x="1176655" y="950340"/>
                  </a:lnTo>
                  <a:lnTo>
                    <a:pt x="1176655" y="929639"/>
                  </a:lnTo>
                  <a:lnTo>
                    <a:pt x="1176655" y="915288"/>
                  </a:lnTo>
                  <a:lnTo>
                    <a:pt x="1185418" y="894714"/>
                  </a:lnTo>
                  <a:lnTo>
                    <a:pt x="1185418" y="880363"/>
                  </a:lnTo>
                  <a:lnTo>
                    <a:pt x="1194181" y="858138"/>
                  </a:lnTo>
                  <a:lnTo>
                    <a:pt x="1194181" y="843788"/>
                  </a:lnTo>
                  <a:lnTo>
                    <a:pt x="1203071" y="823213"/>
                  </a:lnTo>
                  <a:lnTo>
                    <a:pt x="1203071" y="808863"/>
                  </a:lnTo>
                  <a:lnTo>
                    <a:pt x="1203071" y="794512"/>
                  </a:lnTo>
                  <a:lnTo>
                    <a:pt x="1211834" y="780288"/>
                  </a:lnTo>
                  <a:lnTo>
                    <a:pt x="1211834" y="765937"/>
                  </a:lnTo>
                  <a:lnTo>
                    <a:pt x="1220597" y="751713"/>
                  </a:lnTo>
                  <a:lnTo>
                    <a:pt x="1220597" y="737362"/>
                  </a:lnTo>
                  <a:lnTo>
                    <a:pt x="1229360" y="724662"/>
                  </a:lnTo>
                  <a:lnTo>
                    <a:pt x="1229360" y="716661"/>
                  </a:lnTo>
                  <a:lnTo>
                    <a:pt x="1229360" y="702437"/>
                  </a:lnTo>
                  <a:lnTo>
                    <a:pt x="1238123" y="696087"/>
                  </a:lnTo>
                  <a:lnTo>
                    <a:pt x="1238123" y="681736"/>
                  </a:lnTo>
                  <a:lnTo>
                    <a:pt x="1247013" y="673735"/>
                  </a:lnTo>
                  <a:lnTo>
                    <a:pt x="1247013" y="667385"/>
                  </a:lnTo>
                  <a:lnTo>
                    <a:pt x="1255776" y="659511"/>
                  </a:lnTo>
                  <a:lnTo>
                    <a:pt x="1255776" y="653161"/>
                  </a:lnTo>
                  <a:lnTo>
                    <a:pt x="1264539" y="645160"/>
                  </a:lnTo>
                  <a:lnTo>
                    <a:pt x="1264539" y="638810"/>
                  </a:lnTo>
                  <a:lnTo>
                    <a:pt x="1273302" y="638810"/>
                  </a:lnTo>
                  <a:lnTo>
                    <a:pt x="1273302" y="630936"/>
                  </a:lnTo>
                  <a:lnTo>
                    <a:pt x="1273302" y="624586"/>
                  </a:lnTo>
                  <a:lnTo>
                    <a:pt x="1282192" y="624586"/>
                  </a:lnTo>
                  <a:lnTo>
                    <a:pt x="1282192" y="616585"/>
                  </a:lnTo>
                  <a:lnTo>
                    <a:pt x="1290955" y="616585"/>
                  </a:lnTo>
                  <a:lnTo>
                    <a:pt x="1290955" y="610235"/>
                  </a:lnTo>
                  <a:lnTo>
                    <a:pt x="1299718" y="610235"/>
                  </a:lnTo>
                  <a:lnTo>
                    <a:pt x="1299718" y="603885"/>
                  </a:lnTo>
                  <a:lnTo>
                    <a:pt x="1308481" y="595884"/>
                  </a:lnTo>
                  <a:lnTo>
                    <a:pt x="1317244" y="588010"/>
                  </a:lnTo>
                  <a:lnTo>
                    <a:pt x="1326134" y="581660"/>
                  </a:lnTo>
                  <a:lnTo>
                    <a:pt x="1326134" y="575310"/>
                  </a:lnTo>
                  <a:lnTo>
                    <a:pt x="1334897" y="567309"/>
                  </a:lnTo>
                  <a:lnTo>
                    <a:pt x="1343660" y="560959"/>
                  </a:lnTo>
                  <a:lnTo>
                    <a:pt x="1352423" y="552958"/>
                  </a:lnTo>
                  <a:lnTo>
                    <a:pt x="1352423" y="546608"/>
                  </a:lnTo>
                  <a:lnTo>
                    <a:pt x="1361313" y="538734"/>
                  </a:lnTo>
                  <a:lnTo>
                    <a:pt x="1361313" y="532384"/>
                  </a:lnTo>
                  <a:lnTo>
                    <a:pt x="1370076" y="532384"/>
                  </a:lnTo>
                  <a:lnTo>
                    <a:pt x="1370076" y="526034"/>
                  </a:lnTo>
                  <a:lnTo>
                    <a:pt x="1378839" y="526034"/>
                  </a:lnTo>
                  <a:lnTo>
                    <a:pt x="1378839" y="518033"/>
                  </a:lnTo>
                  <a:lnTo>
                    <a:pt x="1387602" y="510159"/>
                  </a:lnTo>
                  <a:lnTo>
                    <a:pt x="1396492" y="503809"/>
                  </a:lnTo>
                  <a:lnTo>
                    <a:pt x="1405255" y="497459"/>
                  </a:lnTo>
                  <a:lnTo>
                    <a:pt x="1405255" y="489458"/>
                  </a:lnTo>
                  <a:lnTo>
                    <a:pt x="1414018" y="489458"/>
                  </a:lnTo>
                  <a:lnTo>
                    <a:pt x="1414018" y="483108"/>
                  </a:lnTo>
                  <a:lnTo>
                    <a:pt x="1422781" y="475107"/>
                  </a:lnTo>
                  <a:lnTo>
                    <a:pt x="1422781" y="468757"/>
                  </a:lnTo>
                  <a:lnTo>
                    <a:pt x="1431544" y="460883"/>
                  </a:lnTo>
                  <a:lnTo>
                    <a:pt x="1440434" y="454533"/>
                  </a:lnTo>
                  <a:lnTo>
                    <a:pt x="1440434" y="446532"/>
                  </a:lnTo>
                  <a:lnTo>
                    <a:pt x="1449197" y="440182"/>
                  </a:lnTo>
                  <a:lnTo>
                    <a:pt x="1449197" y="432181"/>
                  </a:lnTo>
                  <a:lnTo>
                    <a:pt x="1449197" y="417957"/>
                  </a:lnTo>
                  <a:lnTo>
                    <a:pt x="1457960" y="411607"/>
                  </a:lnTo>
                  <a:lnTo>
                    <a:pt x="1457960" y="397256"/>
                  </a:lnTo>
                  <a:lnTo>
                    <a:pt x="1466723" y="389382"/>
                  </a:lnTo>
                  <a:lnTo>
                    <a:pt x="1466723" y="376682"/>
                  </a:lnTo>
                  <a:lnTo>
                    <a:pt x="1475613" y="362331"/>
                  </a:lnTo>
                  <a:lnTo>
                    <a:pt x="1475613" y="347979"/>
                  </a:lnTo>
                  <a:lnTo>
                    <a:pt x="1475613" y="333756"/>
                  </a:lnTo>
                  <a:lnTo>
                    <a:pt x="1484376" y="319404"/>
                  </a:lnTo>
                  <a:lnTo>
                    <a:pt x="1484376" y="305053"/>
                  </a:lnTo>
                  <a:lnTo>
                    <a:pt x="1493139" y="290829"/>
                  </a:lnTo>
                  <a:lnTo>
                    <a:pt x="1493139" y="270128"/>
                  </a:lnTo>
                  <a:lnTo>
                    <a:pt x="1501902" y="255904"/>
                  </a:lnTo>
                  <a:lnTo>
                    <a:pt x="1501902" y="233552"/>
                  </a:lnTo>
                  <a:lnTo>
                    <a:pt x="1501902" y="219328"/>
                  </a:lnTo>
                  <a:lnTo>
                    <a:pt x="1510665" y="198627"/>
                  </a:lnTo>
                  <a:lnTo>
                    <a:pt x="1510665" y="184276"/>
                  </a:lnTo>
                  <a:lnTo>
                    <a:pt x="1519555" y="163702"/>
                  </a:lnTo>
                  <a:lnTo>
                    <a:pt x="1519555" y="149351"/>
                  </a:lnTo>
                  <a:lnTo>
                    <a:pt x="1528318" y="127126"/>
                  </a:lnTo>
                  <a:lnTo>
                    <a:pt x="1528318" y="112775"/>
                  </a:lnTo>
                  <a:lnTo>
                    <a:pt x="1528318" y="98551"/>
                  </a:lnTo>
                  <a:lnTo>
                    <a:pt x="1537081" y="85851"/>
                  </a:lnTo>
                  <a:lnTo>
                    <a:pt x="1537081" y="69976"/>
                  </a:lnTo>
                  <a:lnTo>
                    <a:pt x="1545844" y="57150"/>
                  </a:lnTo>
                  <a:lnTo>
                    <a:pt x="1545844" y="42925"/>
                  </a:lnTo>
                  <a:lnTo>
                    <a:pt x="1554734" y="34925"/>
                  </a:lnTo>
                  <a:lnTo>
                    <a:pt x="1554734" y="20700"/>
                  </a:lnTo>
                  <a:lnTo>
                    <a:pt x="1554734" y="14350"/>
                  </a:lnTo>
                  <a:lnTo>
                    <a:pt x="1563497" y="8000"/>
                  </a:lnTo>
                  <a:lnTo>
                    <a:pt x="1572260" y="0"/>
                  </a:lnTo>
                  <a:lnTo>
                    <a:pt x="1581023" y="0"/>
                  </a:lnTo>
                  <a:lnTo>
                    <a:pt x="1581023" y="8000"/>
                  </a:lnTo>
                  <a:lnTo>
                    <a:pt x="1589786" y="14350"/>
                  </a:lnTo>
                  <a:lnTo>
                    <a:pt x="1598676" y="28575"/>
                  </a:lnTo>
                  <a:lnTo>
                    <a:pt x="1598676" y="34925"/>
                  </a:lnTo>
                  <a:lnTo>
                    <a:pt x="1598676" y="42925"/>
                  </a:lnTo>
                  <a:lnTo>
                    <a:pt x="1607439" y="57150"/>
                  </a:lnTo>
                  <a:lnTo>
                    <a:pt x="1607439" y="69976"/>
                  </a:lnTo>
                  <a:lnTo>
                    <a:pt x="1616202" y="77850"/>
                  </a:lnTo>
                  <a:lnTo>
                    <a:pt x="1616202" y="92201"/>
                  </a:lnTo>
                  <a:lnTo>
                    <a:pt x="1624965" y="106425"/>
                  </a:lnTo>
                  <a:lnTo>
                    <a:pt x="1624965" y="120776"/>
                  </a:lnTo>
                  <a:lnTo>
                    <a:pt x="1624965" y="135127"/>
                  </a:lnTo>
                  <a:lnTo>
                    <a:pt x="1633855" y="149351"/>
                  </a:lnTo>
                  <a:lnTo>
                    <a:pt x="1633855" y="163702"/>
                  </a:lnTo>
                  <a:lnTo>
                    <a:pt x="1642618" y="177926"/>
                  </a:lnTo>
                  <a:lnTo>
                    <a:pt x="1642618" y="190753"/>
                  </a:lnTo>
                  <a:lnTo>
                    <a:pt x="1651381" y="206628"/>
                  </a:lnTo>
                  <a:lnTo>
                    <a:pt x="1651381" y="219328"/>
                  </a:lnTo>
                  <a:lnTo>
                    <a:pt x="1651381" y="227202"/>
                  </a:lnTo>
                  <a:lnTo>
                    <a:pt x="1660144" y="241553"/>
                  </a:lnTo>
                  <a:lnTo>
                    <a:pt x="1660144" y="247903"/>
                  </a:lnTo>
                  <a:lnTo>
                    <a:pt x="1669034" y="255904"/>
                  </a:lnTo>
                  <a:lnTo>
                    <a:pt x="1677797" y="262254"/>
                  </a:lnTo>
                  <a:lnTo>
                    <a:pt x="1686560" y="262254"/>
                  </a:lnTo>
                  <a:lnTo>
                    <a:pt x="1695323" y="255904"/>
                  </a:lnTo>
                  <a:lnTo>
                    <a:pt x="1704086" y="247903"/>
                  </a:lnTo>
                  <a:lnTo>
                    <a:pt x="1704086" y="241553"/>
                  </a:lnTo>
                  <a:lnTo>
                    <a:pt x="1704086" y="227202"/>
                  </a:lnTo>
                  <a:lnTo>
                    <a:pt x="1712976" y="219328"/>
                  </a:lnTo>
                  <a:lnTo>
                    <a:pt x="1712976" y="206628"/>
                  </a:lnTo>
                  <a:lnTo>
                    <a:pt x="1721739" y="190753"/>
                  </a:lnTo>
                  <a:lnTo>
                    <a:pt x="1721739" y="177926"/>
                  </a:lnTo>
                  <a:lnTo>
                    <a:pt x="1730502" y="163702"/>
                  </a:lnTo>
                  <a:lnTo>
                    <a:pt x="1730502" y="149351"/>
                  </a:lnTo>
                  <a:lnTo>
                    <a:pt x="1730502" y="135127"/>
                  </a:lnTo>
                  <a:lnTo>
                    <a:pt x="1739265" y="120776"/>
                  </a:lnTo>
                  <a:lnTo>
                    <a:pt x="1739265" y="106425"/>
                  </a:lnTo>
                  <a:lnTo>
                    <a:pt x="1746631" y="92201"/>
                  </a:lnTo>
                  <a:lnTo>
                    <a:pt x="1746631" y="77850"/>
                  </a:lnTo>
                  <a:lnTo>
                    <a:pt x="1756918" y="69976"/>
                  </a:lnTo>
                  <a:lnTo>
                    <a:pt x="1756918" y="57150"/>
                  </a:lnTo>
                  <a:lnTo>
                    <a:pt x="1756918" y="42925"/>
                  </a:lnTo>
                  <a:lnTo>
                    <a:pt x="1765681" y="34925"/>
                  </a:lnTo>
                  <a:lnTo>
                    <a:pt x="1765681" y="28575"/>
                  </a:lnTo>
                  <a:lnTo>
                    <a:pt x="1774444" y="14350"/>
                  </a:lnTo>
                  <a:lnTo>
                    <a:pt x="1774444" y="8000"/>
                  </a:lnTo>
                  <a:lnTo>
                    <a:pt x="1783207" y="0"/>
                  </a:lnTo>
                  <a:lnTo>
                    <a:pt x="1792097" y="0"/>
                  </a:lnTo>
                  <a:lnTo>
                    <a:pt x="1800860" y="8000"/>
                  </a:lnTo>
                  <a:lnTo>
                    <a:pt x="1800860" y="14350"/>
                  </a:lnTo>
                  <a:lnTo>
                    <a:pt x="1809623" y="20700"/>
                  </a:lnTo>
                  <a:lnTo>
                    <a:pt x="1809623" y="34925"/>
                  </a:lnTo>
                  <a:lnTo>
                    <a:pt x="1818386" y="42925"/>
                  </a:lnTo>
                  <a:lnTo>
                    <a:pt x="1818386" y="57150"/>
                  </a:lnTo>
                  <a:lnTo>
                    <a:pt x="1825752" y="69976"/>
                  </a:lnTo>
                  <a:lnTo>
                    <a:pt x="1825752" y="85851"/>
                  </a:lnTo>
                  <a:lnTo>
                    <a:pt x="1825752" y="98551"/>
                  </a:lnTo>
                  <a:lnTo>
                    <a:pt x="1836039" y="112775"/>
                  </a:lnTo>
                  <a:lnTo>
                    <a:pt x="1836039" y="127126"/>
                  </a:lnTo>
                  <a:lnTo>
                    <a:pt x="1844802" y="149351"/>
                  </a:lnTo>
                  <a:lnTo>
                    <a:pt x="1844802" y="163702"/>
                  </a:lnTo>
                  <a:lnTo>
                    <a:pt x="1853565" y="184276"/>
                  </a:lnTo>
                  <a:lnTo>
                    <a:pt x="1853565" y="198627"/>
                  </a:lnTo>
                  <a:lnTo>
                    <a:pt x="1853565" y="219328"/>
                  </a:lnTo>
                  <a:lnTo>
                    <a:pt x="1860931" y="233552"/>
                  </a:lnTo>
                  <a:lnTo>
                    <a:pt x="1860931" y="255904"/>
                  </a:lnTo>
                  <a:lnTo>
                    <a:pt x="1871218" y="270128"/>
                  </a:lnTo>
                  <a:lnTo>
                    <a:pt x="1871218" y="290829"/>
                  </a:lnTo>
                  <a:lnTo>
                    <a:pt x="1879981" y="305053"/>
                  </a:lnTo>
                  <a:lnTo>
                    <a:pt x="1879981" y="319404"/>
                  </a:lnTo>
                  <a:lnTo>
                    <a:pt x="1879981" y="333756"/>
                  </a:lnTo>
                  <a:lnTo>
                    <a:pt x="1888744" y="347979"/>
                  </a:lnTo>
                  <a:lnTo>
                    <a:pt x="1888744" y="362331"/>
                  </a:lnTo>
                  <a:lnTo>
                    <a:pt x="1897507" y="376682"/>
                  </a:lnTo>
                  <a:lnTo>
                    <a:pt x="1897507" y="389382"/>
                  </a:lnTo>
                  <a:lnTo>
                    <a:pt x="1904873" y="397256"/>
                  </a:lnTo>
                  <a:lnTo>
                    <a:pt x="1904873" y="411607"/>
                  </a:lnTo>
                  <a:lnTo>
                    <a:pt x="1904873" y="417957"/>
                  </a:lnTo>
                  <a:lnTo>
                    <a:pt x="1915160" y="432181"/>
                  </a:lnTo>
                  <a:lnTo>
                    <a:pt x="1915160" y="440182"/>
                  </a:lnTo>
                  <a:lnTo>
                    <a:pt x="1923923" y="446532"/>
                  </a:lnTo>
                  <a:lnTo>
                    <a:pt x="1923923" y="454533"/>
                  </a:lnTo>
                  <a:lnTo>
                    <a:pt x="1923923" y="460883"/>
                  </a:lnTo>
                  <a:lnTo>
                    <a:pt x="1932686" y="460883"/>
                  </a:lnTo>
                  <a:lnTo>
                    <a:pt x="1932686" y="468757"/>
                  </a:lnTo>
                  <a:lnTo>
                    <a:pt x="1940052" y="475107"/>
                  </a:lnTo>
                  <a:lnTo>
                    <a:pt x="1948815" y="483108"/>
                  </a:lnTo>
                  <a:lnTo>
                    <a:pt x="1948815" y="489458"/>
                  </a:lnTo>
                  <a:lnTo>
                    <a:pt x="1959102" y="497459"/>
                  </a:lnTo>
                  <a:lnTo>
                    <a:pt x="1967865" y="503809"/>
                  </a:lnTo>
                  <a:lnTo>
                    <a:pt x="1976628" y="510159"/>
                  </a:lnTo>
                  <a:lnTo>
                    <a:pt x="1976628" y="518033"/>
                  </a:lnTo>
                  <a:lnTo>
                    <a:pt x="1983994" y="518033"/>
                  </a:lnTo>
                  <a:lnTo>
                    <a:pt x="1983994" y="526034"/>
                  </a:lnTo>
                  <a:lnTo>
                    <a:pt x="1994281" y="526034"/>
                  </a:lnTo>
                  <a:lnTo>
                    <a:pt x="1994281" y="532384"/>
                  </a:lnTo>
                  <a:lnTo>
                    <a:pt x="2003044" y="532384"/>
                  </a:lnTo>
                  <a:lnTo>
                    <a:pt x="2003044" y="538734"/>
                  </a:lnTo>
                  <a:lnTo>
                    <a:pt x="2003044" y="546608"/>
                  </a:lnTo>
                  <a:lnTo>
                    <a:pt x="2011807" y="546608"/>
                  </a:lnTo>
                  <a:lnTo>
                    <a:pt x="2011807" y="552958"/>
                  </a:lnTo>
                  <a:lnTo>
                    <a:pt x="2019173" y="552958"/>
                  </a:lnTo>
                  <a:lnTo>
                    <a:pt x="2019173" y="560959"/>
                  </a:lnTo>
                  <a:lnTo>
                    <a:pt x="2027936" y="567309"/>
                  </a:lnTo>
                  <a:lnTo>
                    <a:pt x="2027936" y="575310"/>
                  </a:lnTo>
                  <a:lnTo>
                    <a:pt x="2038223" y="581660"/>
                  </a:lnTo>
                  <a:lnTo>
                    <a:pt x="2046986" y="588010"/>
                  </a:lnTo>
                  <a:lnTo>
                    <a:pt x="2054352" y="595884"/>
                  </a:lnTo>
                  <a:lnTo>
                    <a:pt x="2054352" y="603885"/>
                  </a:lnTo>
                  <a:lnTo>
                    <a:pt x="2063115" y="603885"/>
                  </a:lnTo>
                  <a:lnTo>
                    <a:pt x="2063115" y="610235"/>
                  </a:lnTo>
                  <a:lnTo>
                    <a:pt x="2073402" y="610235"/>
                  </a:lnTo>
                  <a:lnTo>
                    <a:pt x="2073402" y="616585"/>
                  </a:lnTo>
                  <a:lnTo>
                    <a:pt x="2082165" y="616585"/>
                  </a:lnTo>
                  <a:lnTo>
                    <a:pt x="2082165" y="624586"/>
                  </a:lnTo>
                  <a:lnTo>
                    <a:pt x="2090928" y="630936"/>
                  </a:lnTo>
                  <a:lnTo>
                    <a:pt x="2090928" y="638810"/>
                  </a:lnTo>
                  <a:lnTo>
                    <a:pt x="2098294" y="638810"/>
                  </a:lnTo>
                  <a:lnTo>
                    <a:pt x="2098294" y="645160"/>
                  </a:lnTo>
                  <a:lnTo>
                    <a:pt x="2098294" y="653161"/>
                  </a:lnTo>
                  <a:lnTo>
                    <a:pt x="2107057" y="653161"/>
                  </a:lnTo>
                  <a:lnTo>
                    <a:pt x="2107057" y="659511"/>
                  </a:lnTo>
                  <a:lnTo>
                    <a:pt x="2117344" y="667385"/>
                  </a:lnTo>
                  <a:lnTo>
                    <a:pt x="2117344" y="673735"/>
                  </a:lnTo>
                  <a:lnTo>
                    <a:pt x="2126107" y="681736"/>
                  </a:lnTo>
                  <a:lnTo>
                    <a:pt x="2126107" y="696087"/>
                  </a:lnTo>
                  <a:lnTo>
                    <a:pt x="2126107" y="702437"/>
                  </a:lnTo>
                  <a:lnTo>
                    <a:pt x="2133473" y="716661"/>
                  </a:lnTo>
                  <a:lnTo>
                    <a:pt x="2133473" y="724662"/>
                  </a:lnTo>
                  <a:lnTo>
                    <a:pt x="2142236" y="737362"/>
                  </a:lnTo>
                  <a:lnTo>
                    <a:pt x="2142236" y="751713"/>
                  </a:lnTo>
                  <a:lnTo>
                    <a:pt x="2150999" y="765937"/>
                  </a:lnTo>
                  <a:lnTo>
                    <a:pt x="2150999" y="780288"/>
                  </a:lnTo>
                  <a:lnTo>
                    <a:pt x="2150999" y="794512"/>
                  </a:lnTo>
                  <a:lnTo>
                    <a:pt x="2161286" y="808863"/>
                  </a:lnTo>
                  <a:lnTo>
                    <a:pt x="2161286" y="823213"/>
                  </a:lnTo>
                  <a:lnTo>
                    <a:pt x="2168652" y="843788"/>
                  </a:lnTo>
                  <a:lnTo>
                    <a:pt x="2168652" y="858138"/>
                  </a:lnTo>
                  <a:lnTo>
                    <a:pt x="2177415" y="880363"/>
                  </a:lnTo>
                  <a:lnTo>
                    <a:pt x="2177415" y="894714"/>
                  </a:lnTo>
                  <a:lnTo>
                    <a:pt x="2177415" y="915288"/>
                  </a:lnTo>
                  <a:lnTo>
                    <a:pt x="2186178" y="929639"/>
                  </a:lnTo>
                  <a:lnTo>
                    <a:pt x="2186178" y="950340"/>
                  </a:lnTo>
                  <a:lnTo>
                    <a:pt x="2196465" y="964564"/>
                  </a:lnTo>
                  <a:lnTo>
                    <a:pt x="2196465" y="986789"/>
                  </a:lnTo>
                  <a:lnTo>
                    <a:pt x="2205228" y="1001140"/>
                  </a:lnTo>
                  <a:lnTo>
                    <a:pt x="2205228" y="1015491"/>
                  </a:lnTo>
                  <a:lnTo>
                    <a:pt x="2205228" y="1028191"/>
                  </a:lnTo>
                  <a:lnTo>
                    <a:pt x="2212594" y="1044066"/>
                  </a:lnTo>
                  <a:lnTo>
                    <a:pt x="2212594" y="1056766"/>
                  </a:lnTo>
                  <a:lnTo>
                    <a:pt x="2221357" y="1071118"/>
                  </a:lnTo>
                  <a:lnTo>
                    <a:pt x="2221357" y="1078991"/>
                  </a:lnTo>
                  <a:lnTo>
                    <a:pt x="2230247" y="1093343"/>
                  </a:lnTo>
                  <a:lnTo>
                    <a:pt x="2230247" y="1099693"/>
                  </a:lnTo>
                  <a:lnTo>
                    <a:pt x="2230247" y="1106043"/>
                  </a:lnTo>
                  <a:lnTo>
                    <a:pt x="2240407" y="1106043"/>
                  </a:lnTo>
                  <a:lnTo>
                    <a:pt x="2240407" y="1113916"/>
                  </a:lnTo>
                  <a:lnTo>
                    <a:pt x="2247773" y="1113916"/>
                  </a:lnTo>
                  <a:lnTo>
                    <a:pt x="2256536" y="1113916"/>
                  </a:lnTo>
                  <a:lnTo>
                    <a:pt x="2256536" y="1106043"/>
                  </a:lnTo>
                  <a:lnTo>
                    <a:pt x="2256536" y="1099693"/>
                  </a:lnTo>
                  <a:lnTo>
                    <a:pt x="2265299" y="1099693"/>
                  </a:lnTo>
                  <a:lnTo>
                    <a:pt x="2265299" y="1085341"/>
                  </a:lnTo>
                  <a:lnTo>
                    <a:pt x="2275586" y="1078991"/>
                  </a:lnTo>
                  <a:lnTo>
                    <a:pt x="2275586" y="1071118"/>
                  </a:lnTo>
                  <a:lnTo>
                    <a:pt x="2275586" y="1056766"/>
                  </a:lnTo>
                  <a:lnTo>
                    <a:pt x="2284349" y="1044066"/>
                  </a:lnTo>
                  <a:lnTo>
                    <a:pt x="2284349" y="1036065"/>
                  </a:lnTo>
                  <a:lnTo>
                    <a:pt x="2291715" y="1021841"/>
                  </a:lnTo>
                  <a:lnTo>
                    <a:pt x="2291715" y="1007490"/>
                  </a:lnTo>
                  <a:lnTo>
                    <a:pt x="2300478" y="993266"/>
                  </a:lnTo>
                  <a:lnTo>
                    <a:pt x="2300478" y="978915"/>
                  </a:lnTo>
                  <a:lnTo>
                    <a:pt x="2300478" y="964564"/>
                  </a:lnTo>
                  <a:lnTo>
                    <a:pt x="2309368" y="950340"/>
                  </a:lnTo>
                  <a:lnTo>
                    <a:pt x="2309368" y="935989"/>
                  </a:lnTo>
                  <a:lnTo>
                    <a:pt x="2319528" y="923289"/>
                  </a:lnTo>
                  <a:lnTo>
                    <a:pt x="2319528" y="907414"/>
                  </a:lnTo>
                  <a:lnTo>
                    <a:pt x="2326894" y="894714"/>
                  </a:lnTo>
                  <a:lnTo>
                    <a:pt x="2326894" y="886713"/>
                  </a:lnTo>
                  <a:lnTo>
                    <a:pt x="2326894" y="872489"/>
                  </a:lnTo>
                  <a:lnTo>
                    <a:pt x="2335657" y="866013"/>
                  </a:lnTo>
                  <a:lnTo>
                    <a:pt x="2335657" y="858138"/>
                  </a:lnTo>
                  <a:lnTo>
                    <a:pt x="2344420" y="858138"/>
                  </a:lnTo>
                  <a:lnTo>
                    <a:pt x="2344420" y="851788"/>
                  </a:lnTo>
                  <a:lnTo>
                    <a:pt x="2354707" y="851788"/>
                  </a:lnTo>
                  <a:lnTo>
                    <a:pt x="2362073" y="851788"/>
                  </a:lnTo>
                  <a:lnTo>
                    <a:pt x="2362073" y="858138"/>
                  </a:lnTo>
                  <a:lnTo>
                    <a:pt x="2370836" y="858138"/>
                  </a:lnTo>
                  <a:lnTo>
                    <a:pt x="2370836" y="866013"/>
                  </a:lnTo>
                  <a:lnTo>
                    <a:pt x="2379599" y="872489"/>
                  </a:lnTo>
                  <a:lnTo>
                    <a:pt x="2379599" y="886713"/>
                  </a:lnTo>
                  <a:lnTo>
                    <a:pt x="2379599" y="894714"/>
                  </a:lnTo>
                  <a:lnTo>
                    <a:pt x="2388489" y="907414"/>
                  </a:lnTo>
                  <a:lnTo>
                    <a:pt x="2388489" y="923289"/>
                  </a:lnTo>
                  <a:lnTo>
                    <a:pt x="2398649" y="935989"/>
                  </a:lnTo>
                  <a:lnTo>
                    <a:pt x="2398649" y="950340"/>
                  </a:lnTo>
                  <a:lnTo>
                    <a:pt x="2406015" y="964564"/>
                  </a:lnTo>
                  <a:lnTo>
                    <a:pt x="2406015" y="978915"/>
                  </a:lnTo>
                  <a:lnTo>
                    <a:pt x="2406015" y="993266"/>
                  </a:lnTo>
                  <a:lnTo>
                    <a:pt x="2414778" y="1007490"/>
                  </a:lnTo>
                  <a:lnTo>
                    <a:pt x="2414778" y="1021841"/>
                  </a:lnTo>
                  <a:lnTo>
                    <a:pt x="2423541" y="1036065"/>
                  </a:lnTo>
                  <a:lnTo>
                    <a:pt x="2423541" y="1044066"/>
                  </a:lnTo>
                  <a:lnTo>
                    <a:pt x="2423541" y="1056766"/>
                  </a:lnTo>
                  <a:lnTo>
                    <a:pt x="2432431" y="1071118"/>
                  </a:lnTo>
                  <a:lnTo>
                    <a:pt x="2432431" y="1078991"/>
                  </a:lnTo>
                  <a:lnTo>
                    <a:pt x="2441194" y="1085341"/>
                  </a:lnTo>
                  <a:lnTo>
                    <a:pt x="2441194" y="1099693"/>
                  </a:lnTo>
                  <a:lnTo>
                    <a:pt x="2449957" y="1099693"/>
                  </a:lnTo>
                  <a:lnTo>
                    <a:pt x="2449957" y="1106043"/>
                  </a:lnTo>
                  <a:lnTo>
                    <a:pt x="2449957" y="1113916"/>
                  </a:lnTo>
                  <a:lnTo>
                    <a:pt x="2458720" y="1113916"/>
                  </a:lnTo>
                  <a:lnTo>
                    <a:pt x="2467610" y="1113916"/>
                  </a:lnTo>
                  <a:lnTo>
                    <a:pt x="2467610" y="1106043"/>
                  </a:lnTo>
                  <a:lnTo>
                    <a:pt x="2476373" y="1106043"/>
                  </a:lnTo>
                  <a:lnTo>
                    <a:pt x="2476373" y="1099693"/>
                  </a:lnTo>
                  <a:lnTo>
                    <a:pt x="2476373" y="1093343"/>
                  </a:lnTo>
                  <a:lnTo>
                    <a:pt x="2485136" y="1078991"/>
                  </a:lnTo>
                  <a:lnTo>
                    <a:pt x="2485136" y="1071118"/>
                  </a:lnTo>
                  <a:lnTo>
                    <a:pt x="2493899" y="1056766"/>
                  </a:lnTo>
                  <a:lnTo>
                    <a:pt x="2493899" y="1044066"/>
                  </a:lnTo>
                  <a:lnTo>
                    <a:pt x="2502789" y="1028191"/>
                  </a:lnTo>
                  <a:lnTo>
                    <a:pt x="2502789" y="1015491"/>
                  </a:lnTo>
                  <a:lnTo>
                    <a:pt x="2502789" y="1001140"/>
                  </a:lnTo>
                  <a:lnTo>
                    <a:pt x="2511552" y="986789"/>
                  </a:lnTo>
                  <a:lnTo>
                    <a:pt x="2511552" y="964564"/>
                  </a:lnTo>
                  <a:lnTo>
                    <a:pt x="2520315" y="950340"/>
                  </a:lnTo>
                  <a:lnTo>
                    <a:pt x="2520315" y="929639"/>
                  </a:lnTo>
                  <a:lnTo>
                    <a:pt x="2529078" y="915288"/>
                  </a:lnTo>
                  <a:lnTo>
                    <a:pt x="2529078" y="894714"/>
                  </a:lnTo>
                  <a:lnTo>
                    <a:pt x="2529078" y="880363"/>
                  </a:lnTo>
                  <a:lnTo>
                    <a:pt x="2537841" y="858138"/>
                  </a:lnTo>
                  <a:lnTo>
                    <a:pt x="2537841" y="843788"/>
                  </a:lnTo>
                  <a:lnTo>
                    <a:pt x="2546731" y="823213"/>
                  </a:lnTo>
                  <a:lnTo>
                    <a:pt x="2546731" y="808863"/>
                  </a:lnTo>
                  <a:lnTo>
                    <a:pt x="2555494" y="794512"/>
                  </a:lnTo>
                  <a:lnTo>
                    <a:pt x="2555494" y="780288"/>
                  </a:lnTo>
                  <a:lnTo>
                    <a:pt x="2555494" y="765937"/>
                  </a:lnTo>
                  <a:lnTo>
                    <a:pt x="2564257" y="751713"/>
                  </a:lnTo>
                  <a:lnTo>
                    <a:pt x="2564257" y="737362"/>
                  </a:lnTo>
                  <a:lnTo>
                    <a:pt x="2573020" y="724662"/>
                  </a:lnTo>
                  <a:lnTo>
                    <a:pt x="2573020" y="716661"/>
                  </a:lnTo>
                  <a:lnTo>
                    <a:pt x="2581910" y="702437"/>
                  </a:lnTo>
                  <a:lnTo>
                    <a:pt x="2581910" y="696087"/>
                  </a:lnTo>
                  <a:lnTo>
                    <a:pt x="2581910" y="681736"/>
                  </a:lnTo>
                  <a:lnTo>
                    <a:pt x="2590673" y="673735"/>
                  </a:lnTo>
                  <a:lnTo>
                    <a:pt x="2590673" y="667385"/>
                  </a:lnTo>
                  <a:lnTo>
                    <a:pt x="2599436" y="659511"/>
                  </a:lnTo>
                  <a:lnTo>
                    <a:pt x="2599436" y="653161"/>
                  </a:lnTo>
                  <a:lnTo>
                    <a:pt x="2608199" y="645160"/>
                  </a:lnTo>
                  <a:lnTo>
                    <a:pt x="2608199" y="638810"/>
                  </a:lnTo>
                  <a:lnTo>
                    <a:pt x="2616962" y="638810"/>
                  </a:lnTo>
                  <a:lnTo>
                    <a:pt x="2616962" y="630936"/>
                  </a:lnTo>
                  <a:lnTo>
                    <a:pt x="2625852" y="624586"/>
                  </a:lnTo>
                  <a:lnTo>
                    <a:pt x="2625852" y="616585"/>
                  </a:lnTo>
                  <a:lnTo>
                    <a:pt x="2634615" y="616585"/>
                  </a:lnTo>
                  <a:lnTo>
                    <a:pt x="2634615" y="610235"/>
                  </a:lnTo>
                  <a:lnTo>
                    <a:pt x="2643378" y="610235"/>
                  </a:lnTo>
                  <a:lnTo>
                    <a:pt x="2643378" y="603885"/>
                  </a:lnTo>
                  <a:lnTo>
                    <a:pt x="2652141" y="603885"/>
                  </a:lnTo>
                  <a:lnTo>
                    <a:pt x="2652141" y="595884"/>
                  </a:lnTo>
                  <a:lnTo>
                    <a:pt x="2661031" y="588010"/>
                  </a:lnTo>
                  <a:lnTo>
                    <a:pt x="2669794" y="581660"/>
                  </a:lnTo>
                  <a:lnTo>
                    <a:pt x="2678557" y="575310"/>
                  </a:lnTo>
                  <a:lnTo>
                    <a:pt x="2678557" y="567309"/>
                  </a:lnTo>
                  <a:lnTo>
                    <a:pt x="2687320" y="560959"/>
                  </a:lnTo>
                  <a:lnTo>
                    <a:pt x="2696210" y="552958"/>
                  </a:lnTo>
                  <a:lnTo>
                    <a:pt x="2696210" y="546608"/>
                  </a:lnTo>
                  <a:lnTo>
                    <a:pt x="2704973" y="546608"/>
                  </a:lnTo>
                  <a:lnTo>
                    <a:pt x="2704973" y="538734"/>
                  </a:lnTo>
                  <a:lnTo>
                    <a:pt x="2704973" y="532384"/>
                  </a:lnTo>
                  <a:lnTo>
                    <a:pt x="2713736" y="532384"/>
                  </a:lnTo>
                  <a:lnTo>
                    <a:pt x="2713736" y="526034"/>
                  </a:lnTo>
                  <a:lnTo>
                    <a:pt x="2722499" y="526034"/>
                  </a:lnTo>
                  <a:lnTo>
                    <a:pt x="2722499" y="518033"/>
                  </a:lnTo>
                  <a:lnTo>
                    <a:pt x="2731262" y="518033"/>
                  </a:lnTo>
                  <a:lnTo>
                    <a:pt x="2731262" y="510159"/>
                  </a:lnTo>
                  <a:lnTo>
                    <a:pt x="2740152" y="503809"/>
                  </a:lnTo>
                  <a:lnTo>
                    <a:pt x="2748915" y="497459"/>
                  </a:lnTo>
                  <a:lnTo>
                    <a:pt x="2757678" y="489458"/>
                  </a:lnTo>
                  <a:lnTo>
                    <a:pt x="2757678" y="483108"/>
                  </a:lnTo>
                  <a:lnTo>
                    <a:pt x="2766441" y="475107"/>
                  </a:lnTo>
                  <a:lnTo>
                    <a:pt x="2775331" y="468757"/>
                  </a:lnTo>
                  <a:lnTo>
                    <a:pt x="2775331" y="460883"/>
                  </a:lnTo>
                  <a:lnTo>
                    <a:pt x="2784094" y="454533"/>
                  </a:lnTo>
                  <a:lnTo>
                    <a:pt x="2784094" y="446532"/>
                  </a:lnTo>
                  <a:lnTo>
                    <a:pt x="2792857" y="440182"/>
                  </a:lnTo>
                  <a:lnTo>
                    <a:pt x="2792857" y="432181"/>
                  </a:lnTo>
                  <a:lnTo>
                    <a:pt x="2801620" y="417957"/>
                  </a:lnTo>
                  <a:lnTo>
                    <a:pt x="2801620" y="411607"/>
                  </a:lnTo>
                  <a:lnTo>
                    <a:pt x="2801620" y="397256"/>
                  </a:lnTo>
                  <a:lnTo>
                    <a:pt x="2810383" y="389382"/>
                  </a:lnTo>
                  <a:lnTo>
                    <a:pt x="2810383" y="376682"/>
                  </a:lnTo>
                  <a:lnTo>
                    <a:pt x="2819273" y="362331"/>
                  </a:lnTo>
                  <a:lnTo>
                    <a:pt x="2819273" y="347979"/>
                  </a:lnTo>
                  <a:lnTo>
                    <a:pt x="2828036" y="333756"/>
                  </a:lnTo>
                  <a:lnTo>
                    <a:pt x="2828036" y="319404"/>
                  </a:lnTo>
                  <a:lnTo>
                    <a:pt x="2828036" y="305053"/>
                  </a:lnTo>
                  <a:lnTo>
                    <a:pt x="2836799" y="290829"/>
                  </a:lnTo>
                  <a:lnTo>
                    <a:pt x="2836799" y="270128"/>
                  </a:lnTo>
                  <a:lnTo>
                    <a:pt x="2845562" y="255904"/>
                  </a:lnTo>
                  <a:lnTo>
                    <a:pt x="2845562" y="233552"/>
                  </a:lnTo>
                  <a:lnTo>
                    <a:pt x="2854452" y="219328"/>
                  </a:lnTo>
                  <a:lnTo>
                    <a:pt x="2854452" y="198627"/>
                  </a:lnTo>
                  <a:lnTo>
                    <a:pt x="2854452" y="184276"/>
                  </a:lnTo>
                  <a:lnTo>
                    <a:pt x="2863215" y="163702"/>
                  </a:lnTo>
                  <a:lnTo>
                    <a:pt x="2863215" y="149351"/>
                  </a:lnTo>
                  <a:lnTo>
                    <a:pt x="2871978" y="127126"/>
                  </a:lnTo>
                  <a:lnTo>
                    <a:pt x="2871978" y="112775"/>
                  </a:lnTo>
                  <a:lnTo>
                    <a:pt x="2880741" y="98551"/>
                  </a:lnTo>
                  <a:lnTo>
                    <a:pt x="2880741" y="85851"/>
                  </a:lnTo>
                  <a:lnTo>
                    <a:pt x="2880741" y="69976"/>
                  </a:lnTo>
                  <a:lnTo>
                    <a:pt x="2889631" y="57150"/>
                  </a:lnTo>
                  <a:lnTo>
                    <a:pt x="2889631" y="42925"/>
                  </a:lnTo>
                  <a:lnTo>
                    <a:pt x="2898394" y="34925"/>
                  </a:lnTo>
                  <a:lnTo>
                    <a:pt x="2898394" y="20700"/>
                  </a:lnTo>
                  <a:lnTo>
                    <a:pt x="2907157" y="14350"/>
                  </a:lnTo>
                  <a:lnTo>
                    <a:pt x="2907157" y="8000"/>
                  </a:lnTo>
                  <a:lnTo>
                    <a:pt x="2915920" y="0"/>
                  </a:lnTo>
                  <a:lnTo>
                    <a:pt x="2924683" y="0"/>
                  </a:lnTo>
                  <a:lnTo>
                    <a:pt x="2924683" y="8000"/>
                  </a:lnTo>
                  <a:lnTo>
                    <a:pt x="2933573" y="14350"/>
                  </a:lnTo>
                  <a:lnTo>
                    <a:pt x="2942336" y="28575"/>
                  </a:lnTo>
                  <a:lnTo>
                    <a:pt x="2942336" y="34925"/>
                  </a:lnTo>
                  <a:lnTo>
                    <a:pt x="2951099" y="42925"/>
                  </a:lnTo>
                  <a:lnTo>
                    <a:pt x="2951099" y="57150"/>
                  </a:lnTo>
                  <a:lnTo>
                    <a:pt x="2951099" y="69976"/>
                  </a:lnTo>
                  <a:lnTo>
                    <a:pt x="2959862" y="77850"/>
                  </a:lnTo>
                  <a:lnTo>
                    <a:pt x="2959862" y="92201"/>
                  </a:lnTo>
                  <a:lnTo>
                    <a:pt x="2968752" y="106425"/>
                  </a:lnTo>
                  <a:lnTo>
                    <a:pt x="2968752" y="120776"/>
                  </a:lnTo>
                  <a:lnTo>
                    <a:pt x="2977515" y="135127"/>
                  </a:lnTo>
                  <a:lnTo>
                    <a:pt x="2977515" y="149351"/>
                  </a:lnTo>
                  <a:lnTo>
                    <a:pt x="2977515" y="163702"/>
                  </a:lnTo>
                  <a:lnTo>
                    <a:pt x="2986278" y="177926"/>
                  </a:lnTo>
                  <a:lnTo>
                    <a:pt x="2986278" y="190753"/>
                  </a:lnTo>
                  <a:lnTo>
                    <a:pt x="2995041" y="206628"/>
                  </a:lnTo>
                  <a:lnTo>
                    <a:pt x="2995041" y="219328"/>
                  </a:lnTo>
                  <a:lnTo>
                    <a:pt x="3003804" y="227202"/>
                  </a:lnTo>
                  <a:lnTo>
                    <a:pt x="3003804" y="241553"/>
                  </a:lnTo>
                </a:path>
              </a:pathLst>
            </a:custGeom>
            <a:ln w="502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7436611" y="3241929"/>
            <a:ext cx="150685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204" dirty="0">
                <a:solidFill>
                  <a:srgbClr val="44536A"/>
                </a:solidFill>
                <a:latin typeface="Arial"/>
                <a:cs typeface="Arial"/>
              </a:rPr>
              <a:t>DISTORSIONADA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3515614" y="3803650"/>
            <a:ext cx="4012565" cy="2204720"/>
            <a:chOff x="3515614" y="3803650"/>
            <a:chExt cx="4012565" cy="2204720"/>
          </a:xfrm>
        </p:grpSpPr>
        <p:sp>
          <p:nvSpPr>
            <p:cNvPr id="77" name="object 77"/>
            <p:cNvSpPr/>
            <p:nvPr/>
          </p:nvSpPr>
          <p:spPr>
            <a:xfrm>
              <a:off x="3557016" y="3810000"/>
              <a:ext cx="3937000" cy="2186305"/>
            </a:xfrm>
            <a:custGeom>
              <a:avLst/>
              <a:gdLst/>
              <a:ahLst/>
              <a:cxnLst/>
              <a:rect l="l" t="t" r="r" b="b"/>
              <a:pathLst>
                <a:path w="3937000" h="2186304">
                  <a:moveTo>
                    <a:pt x="3936873" y="0"/>
                  </a:moveTo>
                  <a:lnTo>
                    <a:pt x="0" y="0"/>
                  </a:lnTo>
                  <a:lnTo>
                    <a:pt x="0" y="2185708"/>
                  </a:lnTo>
                  <a:lnTo>
                    <a:pt x="3936873" y="2185708"/>
                  </a:lnTo>
                  <a:lnTo>
                    <a:pt x="3936873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557016" y="3810000"/>
              <a:ext cx="3944620" cy="2192020"/>
            </a:xfrm>
            <a:custGeom>
              <a:avLst/>
              <a:gdLst/>
              <a:ahLst/>
              <a:cxnLst/>
              <a:rect l="l" t="t" r="r" b="b"/>
              <a:pathLst>
                <a:path w="3944620" h="2192020">
                  <a:moveTo>
                    <a:pt x="0" y="0"/>
                  </a:moveTo>
                  <a:lnTo>
                    <a:pt x="3944492" y="0"/>
                  </a:lnTo>
                  <a:lnTo>
                    <a:pt x="3944492" y="2191804"/>
                  </a:lnTo>
                  <a:lnTo>
                    <a:pt x="0" y="2191804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521964" y="3810000"/>
              <a:ext cx="3979545" cy="2192020"/>
            </a:xfrm>
            <a:custGeom>
              <a:avLst/>
              <a:gdLst/>
              <a:ahLst/>
              <a:cxnLst/>
              <a:rect l="l" t="t" r="r" b="b"/>
              <a:pathLst>
                <a:path w="3979545" h="2192020">
                  <a:moveTo>
                    <a:pt x="35051" y="0"/>
                  </a:moveTo>
                  <a:lnTo>
                    <a:pt x="35051" y="2191512"/>
                  </a:lnTo>
                </a:path>
                <a:path w="3979545" h="2192020">
                  <a:moveTo>
                    <a:pt x="0" y="2191512"/>
                  </a:moveTo>
                  <a:lnTo>
                    <a:pt x="68580" y="2191512"/>
                  </a:lnTo>
                </a:path>
                <a:path w="3979545" h="2192020">
                  <a:moveTo>
                    <a:pt x="0" y="1824227"/>
                  </a:moveTo>
                  <a:lnTo>
                    <a:pt x="68580" y="1824227"/>
                  </a:lnTo>
                </a:path>
                <a:path w="3979545" h="2192020">
                  <a:moveTo>
                    <a:pt x="0" y="1456944"/>
                  </a:moveTo>
                  <a:lnTo>
                    <a:pt x="68580" y="1456944"/>
                  </a:lnTo>
                </a:path>
                <a:path w="3979545" h="2192020">
                  <a:moveTo>
                    <a:pt x="0" y="1101852"/>
                  </a:moveTo>
                  <a:lnTo>
                    <a:pt x="68580" y="1101852"/>
                  </a:lnTo>
                </a:path>
                <a:path w="3979545" h="2192020">
                  <a:moveTo>
                    <a:pt x="0" y="734568"/>
                  </a:moveTo>
                  <a:lnTo>
                    <a:pt x="68580" y="734568"/>
                  </a:lnTo>
                </a:path>
                <a:path w="3979545" h="2192020">
                  <a:moveTo>
                    <a:pt x="0" y="367283"/>
                  </a:moveTo>
                  <a:lnTo>
                    <a:pt x="68580" y="367283"/>
                  </a:lnTo>
                </a:path>
                <a:path w="3979545" h="2192020">
                  <a:moveTo>
                    <a:pt x="0" y="0"/>
                  </a:moveTo>
                  <a:lnTo>
                    <a:pt x="68580" y="0"/>
                  </a:lnTo>
                </a:path>
                <a:path w="3979545" h="2192020">
                  <a:moveTo>
                    <a:pt x="35051" y="1101852"/>
                  </a:moveTo>
                  <a:lnTo>
                    <a:pt x="3979164" y="1101852"/>
                  </a:lnTo>
                </a:path>
                <a:path w="3979545" h="2192020">
                  <a:moveTo>
                    <a:pt x="35051" y="1135380"/>
                  </a:moveTo>
                  <a:lnTo>
                    <a:pt x="35051" y="1068324"/>
                  </a:lnTo>
                </a:path>
                <a:path w="3979545" h="2192020">
                  <a:moveTo>
                    <a:pt x="472439" y="1135380"/>
                  </a:moveTo>
                  <a:lnTo>
                    <a:pt x="472439" y="1068324"/>
                  </a:lnTo>
                </a:path>
                <a:path w="3979545" h="2192020">
                  <a:moveTo>
                    <a:pt x="922020" y="1135380"/>
                  </a:moveTo>
                  <a:lnTo>
                    <a:pt x="922020" y="1068324"/>
                  </a:lnTo>
                </a:path>
                <a:path w="3979545" h="2192020">
                  <a:moveTo>
                    <a:pt x="1362456" y="1135380"/>
                  </a:moveTo>
                  <a:lnTo>
                    <a:pt x="1362456" y="1068324"/>
                  </a:lnTo>
                </a:path>
                <a:path w="3979545" h="2192020">
                  <a:moveTo>
                    <a:pt x="1799844" y="1135380"/>
                  </a:moveTo>
                  <a:lnTo>
                    <a:pt x="1799844" y="1068324"/>
                  </a:lnTo>
                </a:path>
                <a:path w="3979545" h="2192020">
                  <a:moveTo>
                    <a:pt x="2237232" y="1135380"/>
                  </a:moveTo>
                  <a:lnTo>
                    <a:pt x="2237232" y="1068324"/>
                  </a:lnTo>
                </a:path>
                <a:path w="3979545" h="2192020">
                  <a:moveTo>
                    <a:pt x="2686812" y="1135380"/>
                  </a:moveTo>
                  <a:lnTo>
                    <a:pt x="2686812" y="1068324"/>
                  </a:lnTo>
                </a:path>
                <a:path w="3979545" h="2192020">
                  <a:moveTo>
                    <a:pt x="3125724" y="1135380"/>
                  </a:moveTo>
                  <a:lnTo>
                    <a:pt x="3125724" y="1068324"/>
                  </a:lnTo>
                </a:path>
                <a:path w="3979545" h="2192020">
                  <a:moveTo>
                    <a:pt x="3564636" y="1135380"/>
                  </a:moveTo>
                  <a:lnTo>
                    <a:pt x="3564636" y="10683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57778" y="4178045"/>
              <a:ext cx="3944620" cy="1457325"/>
            </a:xfrm>
            <a:custGeom>
              <a:avLst/>
              <a:gdLst/>
              <a:ahLst/>
              <a:cxnLst/>
              <a:rect l="l" t="t" r="r" b="b"/>
              <a:pathLst>
                <a:path w="3944620" h="1457325">
                  <a:moveTo>
                    <a:pt x="0" y="734186"/>
                  </a:moveTo>
                  <a:lnTo>
                    <a:pt x="0" y="711961"/>
                  </a:lnTo>
                  <a:lnTo>
                    <a:pt x="11175" y="700912"/>
                  </a:lnTo>
                  <a:lnTo>
                    <a:pt x="11175" y="689863"/>
                  </a:lnTo>
                  <a:lnTo>
                    <a:pt x="22479" y="678687"/>
                  </a:lnTo>
                  <a:lnTo>
                    <a:pt x="22479" y="667638"/>
                  </a:lnTo>
                  <a:lnTo>
                    <a:pt x="34798" y="656589"/>
                  </a:lnTo>
                  <a:lnTo>
                    <a:pt x="34798" y="634364"/>
                  </a:lnTo>
                  <a:lnTo>
                    <a:pt x="34798" y="623315"/>
                  </a:lnTo>
                  <a:lnTo>
                    <a:pt x="45974" y="612266"/>
                  </a:lnTo>
                  <a:lnTo>
                    <a:pt x="45974" y="599947"/>
                  </a:lnTo>
                  <a:lnTo>
                    <a:pt x="58293" y="590041"/>
                  </a:lnTo>
                  <a:lnTo>
                    <a:pt x="58293" y="578992"/>
                  </a:lnTo>
                  <a:lnTo>
                    <a:pt x="69596" y="566673"/>
                  </a:lnTo>
                  <a:lnTo>
                    <a:pt x="69596" y="555497"/>
                  </a:lnTo>
                  <a:lnTo>
                    <a:pt x="69596" y="545718"/>
                  </a:lnTo>
                  <a:lnTo>
                    <a:pt x="80772" y="522350"/>
                  </a:lnTo>
                  <a:lnTo>
                    <a:pt x="80772" y="511174"/>
                  </a:lnTo>
                  <a:lnTo>
                    <a:pt x="91948" y="501395"/>
                  </a:lnTo>
                  <a:lnTo>
                    <a:pt x="91948" y="489076"/>
                  </a:lnTo>
                  <a:lnTo>
                    <a:pt x="104394" y="477900"/>
                  </a:lnTo>
                  <a:lnTo>
                    <a:pt x="104394" y="466851"/>
                  </a:lnTo>
                  <a:lnTo>
                    <a:pt x="104394" y="456945"/>
                  </a:lnTo>
                  <a:lnTo>
                    <a:pt x="115570" y="444626"/>
                  </a:lnTo>
                  <a:lnTo>
                    <a:pt x="115570" y="433577"/>
                  </a:lnTo>
                  <a:lnTo>
                    <a:pt x="126746" y="422528"/>
                  </a:lnTo>
                  <a:lnTo>
                    <a:pt x="126746" y="411479"/>
                  </a:lnTo>
                  <a:lnTo>
                    <a:pt x="126746" y="400303"/>
                  </a:lnTo>
                  <a:lnTo>
                    <a:pt x="138049" y="389254"/>
                  </a:lnTo>
                  <a:lnTo>
                    <a:pt x="138049" y="378205"/>
                  </a:lnTo>
                  <a:lnTo>
                    <a:pt x="150368" y="367029"/>
                  </a:lnTo>
                  <a:lnTo>
                    <a:pt x="150368" y="355980"/>
                  </a:lnTo>
                  <a:lnTo>
                    <a:pt x="161544" y="344931"/>
                  </a:lnTo>
                  <a:lnTo>
                    <a:pt x="161544" y="333882"/>
                  </a:lnTo>
                  <a:lnTo>
                    <a:pt x="161544" y="322706"/>
                  </a:lnTo>
                  <a:lnTo>
                    <a:pt x="173862" y="311657"/>
                  </a:lnTo>
                  <a:lnTo>
                    <a:pt x="173862" y="300608"/>
                  </a:lnTo>
                  <a:lnTo>
                    <a:pt x="184023" y="288289"/>
                  </a:lnTo>
                  <a:lnTo>
                    <a:pt x="184023" y="278383"/>
                  </a:lnTo>
                  <a:lnTo>
                    <a:pt x="196342" y="267334"/>
                  </a:lnTo>
                  <a:lnTo>
                    <a:pt x="196342" y="256158"/>
                  </a:lnTo>
                  <a:lnTo>
                    <a:pt x="196342" y="243839"/>
                  </a:lnTo>
                  <a:lnTo>
                    <a:pt x="207518" y="243839"/>
                  </a:lnTo>
                  <a:lnTo>
                    <a:pt x="207518" y="232790"/>
                  </a:lnTo>
                  <a:lnTo>
                    <a:pt x="219837" y="223011"/>
                  </a:lnTo>
                  <a:lnTo>
                    <a:pt x="219837" y="210692"/>
                  </a:lnTo>
                  <a:lnTo>
                    <a:pt x="229997" y="199516"/>
                  </a:lnTo>
                  <a:lnTo>
                    <a:pt x="229997" y="188467"/>
                  </a:lnTo>
                  <a:lnTo>
                    <a:pt x="242316" y="178561"/>
                  </a:lnTo>
                  <a:lnTo>
                    <a:pt x="242316" y="166242"/>
                  </a:lnTo>
                  <a:lnTo>
                    <a:pt x="253492" y="155193"/>
                  </a:lnTo>
                  <a:lnTo>
                    <a:pt x="265938" y="144144"/>
                  </a:lnTo>
                  <a:lnTo>
                    <a:pt x="265938" y="133095"/>
                  </a:lnTo>
                  <a:lnTo>
                    <a:pt x="275971" y="121919"/>
                  </a:lnTo>
                  <a:lnTo>
                    <a:pt x="275971" y="110870"/>
                  </a:lnTo>
                  <a:lnTo>
                    <a:pt x="288289" y="110870"/>
                  </a:lnTo>
                  <a:lnTo>
                    <a:pt x="288289" y="99821"/>
                  </a:lnTo>
                  <a:lnTo>
                    <a:pt x="299593" y="99821"/>
                  </a:lnTo>
                  <a:lnTo>
                    <a:pt x="299593" y="88645"/>
                  </a:lnTo>
                  <a:lnTo>
                    <a:pt x="311912" y="77596"/>
                  </a:lnTo>
                  <a:lnTo>
                    <a:pt x="311912" y="66547"/>
                  </a:lnTo>
                  <a:lnTo>
                    <a:pt x="323088" y="66547"/>
                  </a:lnTo>
                  <a:lnTo>
                    <a:pt x="334263" y="55371"/>
                  </a:lnTo>
                  <a:lnTo>
                    <a:pt x="334263" y="44322"/>
                  </a:lnTo>
                  <a:lnTo>
                    <a:pt x="345567" y="44322"/>
                  </a:lnTo>
                  <a:lnTo>
                    <a:pt x="345567" y="33273"/>
                  </a:lnTo>
                  <a:lnTo>
                    <a:pt x="357886" y="33273"/>
                  </a:lnTo>
                  <a:lnTo>
                    <a:pt x="357886" y="22224"/>
                  </a:lnTo>
                  <a:lnTo>
                    <a:pt x="369062" y="22224"/>
                  </a:lnTo>
                  <a:lnTo>
                    <a:pt x="380364" y="22224"/>
                  </a:lnTo>
                  <a:lnTo>
                    <a:pt x="380364" y="9905"/>
                  </a:lnTo>
                  <a:lnTo>
                    <a:pt x="391541" y="9905"/>
                  </a:lnTo>
                  <a:lnTo>
                    <a:pt x="403860" y="0"/>
                  </a:lnTo>
                  <a:lnTo>
                    <a:pt x="415036" y="0"/>
                  </a:lnTo>
                  <a:lnTo>
                    <a:pt x="483488" y="0"/>
                  </a:lnTo>
                  <a:lnTo>
                    <a:pt x="483488" y="9905"/>
                  </a:lnTo>
                  <a:lnTo>
                    <a:pt x="495808" y="9905"/>
                  </a:lnTo>
                  <a:lnTo>
                    <a:pt x="507111" y="22224"/>
                  </a:lnTo>
                  <a:lnTo>
                    <a:pt x="519430" y="22224"/>
                  </a:lnTo>
                  <a:lnTo>
                    <a:pt x="529463" y="33273"/>
                  </a:lnTo>
                  <a:lnTo>
                    <a:pt x="541909" y="44322"/>
                  </a:lnTo>
                  <a:lnTo>
                    <a:pt x="553085" y="55371"/>
                  </a:lnTo>
                  <a:lnTo>
                    <a:pt x="553085" y="66547"/>
                  </a:lnTo>
                  <a:lnTo>
                    <a:pt x="565404" y="66547"/>
                  </a:lnTo>
                  <a:lnTo>
                    <a:pt x="576707" y="77596"/>
                  </a:lnTo>
                  <a:lnTo>
                    <a:pt x="576707" y="88645"/>
                  </a:lnTo>
                  <a:lnTo>
                    <a:pt x="587883" y="88645"/>
                  </a:lnTo>
                  <a:lnTo>
                    <a:pt x="587883" y="99821"/>
                  </a:lnTo>
                  <a:lnTo>
                    <a:pt x="599059" y="110870"/>
                  </a:lnTo>
                  <a:lnTo>
                    <a:pt x="611377" y="121919"/>
                  </a:lnTo>
                  <a:lnTo>
                    <a:pt x="611377" y="133095"/>
                  </a:lnTo>
                  <a:lnTo>
                    <a:pt x="622681" y="133095"/>
                  </a:lnTo>
                  <a:lnTo>
                    <a:pt x="622681" y="144144"/>
                  </a:lnTo>
                  <a:lnTo>
                    <a:pt x="622681" y="155193"/>
                  </a:lnTo>
                  <a:lnTo>
                    <a:pt x="633857" y="155193"/>
                  </a:lnTo>
                  <a:lnTo>
                    <a:pt x="633857" y="166242"/>
                  </a:lnTo>
                  <a:lnTo>
                    <a:pt x="646176" y="178561"/>
                  </a:lnTo>
                  <a:lnTo>
                    <a:pt x="646176" y="188467"/>
                  </a:lnTo>
                  <a:lnTo>
                    <a:pt x="657479" y="188467"/>
                  </a:lnTo>
                  <a:lnTo>
                    <a:pt x="657479" y="199516"/>
                  </a:lnTo>
                  <a:lnTo>
                    <a:pt x="657479" y="210692"/>
                  </a:lnTo>
                  <a:lnTo>
                    <a:pt x="668655" y="223011"/>
                  </a:lnTo>
                  <a:lnTo>
                    <a:pt x="668655" y="232790"/>
                  </a:lnTo>
                  <a:lnTo>
                    <a:pt x="679831" y="243839"/>
                  </a:lnTo>
                  <a:lnTo>
                    <a:pt x="692150" y="256158"/>
                  </a:lnTo>
                  <a:lnTo>
                    <a:pt x="692150" y="267334"/>
                  </a:lnTo>
                  <a:lnTo>
                    <a:pt x="692150" y="278383"/>
                  </a:lnTo>
                  <a:lnTo>
                    <a:pt x="703452" y="288289"/>
                  </a:lnTo>
                  <a:lnTo>
                    <a:pt x="703452" y="300608"/>
                  </a:lnTo>
                  <a:lnTo>
                    <a:pt x="715772" y="311657"/>
                  </a:lnTo>
                  <a:lnTo>
                    <a:pt x="715772" y="322706"/>
                  </a:lnTo>
                  <a:lnTo>
                    <a:pt x="726948" y="333882"/>
                  </a:lnTo>
                  <a:lnTo>
                    <a:pt x="726948" y="344931"/>
                  </a:lnTo>
                  <a:lnTo>
                    <a:pt x="726948" y="355980"/>
                  </a:lnTo>
                  <a:lnTo>
                    <a:pt x="738251" y="367029"/>
                  </a:lnTo>
                  <a:lnTo>
                    <a:pt x="738251" y="378205"/>
                  </a:lnTo>
                  <a:lnTo>
                    <a:pt x="749426" y="389254"/>
                  </a:lnTo>
                  <a:lnTo>
                    <a:pt x="749426" y="400303"/>
                  </a:lnTo>
                  <a:lnTo>
                    <a:pt x="761746" y="411479"/>
                  </a:lnTo>
                  <a:lnTo>
                    <a:pt x="761746" y="422528"/>
                  </a:lnTo>
                  <a:lnTo>
                    <a:pt x="761746" y="433577"/>
                  </a:lnTo>
                  <a:lnTo>
                    <a:pt x="772922" y="444626"/>
                  </a:lnTo>
                  <a:lnTo>
                    <a:pt x="772922" y="456945"/>
                  </a:lnTo>
                  <a:lnTo>
                    <a:pt x="784225" y="466851"/>
                  </a:lnTo>
                  <a:lnTo>
                    <a:pt x="784225" y="477900"/>
                  </a:lnTo>
                  <a:lnTo>
                    <a:pt x="784225" y="489076"/>
                  </a:lnTo>
                  <a:lnTo>
                    <a:pt x="795401" y="501395"/>
                  </a:lnTo>
                  <a:lnTo>
                    <a:pt x="795401" y="511174"/>
                  </a:lnTo>
                  <a:lnTo>
                    <a:pt x="807720" y="522350"/>
                  </a:lnTo>
                  <a:lnTo>
                    <a:pt x="807720" y="545718"/>
                  </a:lnTo>
                  <a:lnTo>
                    <a:pt x="819023" y="555497"/>
                  </a:lnTo>
                  <a:lnTo>
                    <a:pt x="819023" y="566673"/>
                  </a:lnTo>
                  <a:lnTo>
                    <a:pt x="819023" y="578992"/>
                  </a:lnTo>
                  <a:lnTo>
                    <a:pt x="830199" y="590041"/>
                  </a:lnTo>
                  <a:lnTo>
                    <a:pt x="830199" y="599947"/>
                  </a:lnTo>
                  <a:lnTo>
                    <a:pt x="841375" y="612266"/>
                  </a:lnTo>
                  <a:lnTo>
                    <a:pt x="841375" y="623315"/>
                  </a:lnTo>
                  <a:lnTo>
                    <a:pt x="853694" y="634364"/>
                  </a:lnTo>
                  <a:lnTo>
                    <a:pt x="853694" y="656589"/>
                  </a:lnTo>
                  <a:lnTo>
                    <a:pt x="853694" y="667638"/>
                  </a:lnTo>
                  <a:lnTo>
                    <a:pt x="864997" y="678687"/>
                  </a:lnTo>
                  <a:lnTo>
                    <a:pt x="864997" y="689863"/>
                  </a:lnTo>
                  <a:lnTo>
                    <a:pt x="877316" y="700912"/>
                  </a:lnTo>
                  <a:lnTo>
                    <a:pt x="877316" y="711961"/>
                  </a:lnTo>
                  <a:lnTo>
                    <a:pt x="887349" y="723137"/>
                  </a:lnTo>
                  <a:lnTo>
                    <a:pt x="887349" y="745235"/>
                  </a:lnTo>
                  <a:lnTo>
                    <a:pt x="887349" y="756284"/>
                  </a:lnTo>
                  <a:lnTo>
                    <a:pt x="899795" y="767460"/>
                  </a:lnTo>
                  <a:lnTo>
                    <a:pt x="899795" y="778509"/>
                  </a:lnTo>
                  <a:lnTo>
                    <a:pt x="910971" y="789558"/>
                  </a:lnTo>
                  <a:lnTo>
                    <a:pt x="910971" y="800734"/>
                  </a:lnTo>
                  <a:lnTo>
                    <a:pt x="923289" y="822832"/>
                  </a:lnTo>
                  <a:lnTo>
                    <a:pt x="923289" y="833881"/>
                  </a:lnTo>
                  <a:lnTo>
                    <a:pt x="923289" y="845057"/>
                  </a:lnTo>
                  <a:lnTo>
                    <a:pt x="933450" y="857376"/>
                  </a:lnTo>
                  <a:lnTo>
                    <a:pt x="933450" y="867155"/>
                  </a:lnTo>
                  <a:lnTo>
                    <a:pt x="945769" y="878331"/>
                  </a:lnTo>
                  <a:lnTo>
                    <a:pt x="945769" y="890651"/>
                  </a:lnTo>
                  <a:lnTo>
                    <a:pt x="956945" y="901699"/>
                  </a:lnTo>
                  <a:lnTo>
                    <a:pt x="956945" y="911478"/>
                  </a:lnTo>
                  <a:lnTo>
                    <a:pt x="956945" y="934973"/>
                  </a:lnTo>
                  <a:lnTo>
                    <a:pt x="969263" y="946022"/>
                  </a:lnTo>
                  <a:lnTo>
                    <a:pt x="969263" y="955928"/>
                  </a:lnTo>
                  <a:lnTo>
                    <a:pt x="980567" y="968247"/>
                  </a:lnTo>
                  <a:lnTo>
                    <a:pt x="980567" y="979296"/>
                  </a:lnTo>
                  <a:lnTo>
                    <a:pt x="991743" y="990345"/>
                  </a:lnTo>
                  <a:lnTo>
                    <a:pt x="991743" y="1000251"/>
                  </a:lnTo>
                  <a:lnTo>
                    <a:pt x="991743" y="1012570"/>
                  </a:lnTo>
                  <a:lnTo>
                    <a:pt x="1002919" y="1023619"/>
                  </a:lnTo>
                  <a:lnTo>
                    <a:pt x="1002919" y="1034668"/>
                  </a:lnTo>
                  <a:lnTo>
                    <a:pt x="1015238" y="1045844"/>
                  </a:lnTo>
                  <a:lnTo>
                    <a:pt x="1015238" y="1056893"/>
                  </a:lnTo>
                  <a:lnTo>
                    <a:pt x="1015238" y="1067942"/>
                  </a:lnTo>
                  <a:lnTo>
                    <a:pt x="1026541" y="1079118"/>
                  </a:lnTo>
                  <a:lnTo>
                    <a:pt x="1026541" y="1090167"/>
                  </a:lnTo>
                  <a:lnTo>
                    <a:pt x="1037717" y="1101216"/>
                  </a:lnTo>
                  <a:lnTo>
                    <a:pt x="1037717" y="1112265"/>
                  </a:lnTo>
                  <a:lnTo>
                    <a:pt x="1048893" y="1123441"/>
                  </a:lnTo>
                  <a:lnTo>
                    <a:pt x="1048893" y="1134490"/>
                  </a:lnTo>
                  <a:lnTo>
                    <a:pt x="1048893" y="1145539"/>
                  </a:lnTo>
                  <a:lnTo>
                    <a:pt x="1061339" y="1156715"/>
                  </a:lnTo>
                  <a:lnTo>
                    <a:pt x="1061339" y="1169034"/>
                  </a:lnTo>
                  <a:lnTo>
                    <a:pt x="1072514" y="1178813"/>
                  </a:lnTo>
                  <a:lnTo>
                    <a:pt x="1072514" y="1189989"/>
                  </a:lnTo>
                  <a:lnTo>
                    <a:pt x="1083691" y="1201038"/>
                  </a:lnTo>
                  <a:lnTo>
                    <a:pt x="1083691" y="1213357"/>
                  </a:lnTo>
                  <a:lnTo>
                    <a:pt x="1094994" y="1224406"/>
                  </a:lnTo>
                  <a:lnTo>
                    <a:pt x="1094994" y="1234312"/>
                  </a:lnTo>
                  <a:lnTo>
                    <a:pt x="1107313" y="1246631"/>
                  </a:lnTo>
                  <a:lnTo>
                    <a:pt x="1107313" y="1257680"/>
                  </a:lnTo>
                  <a:lnTo>
                    <a:pt x="1118489" y="1268729"/>
                  </a:lnTo>
                  <a:lnTo>
                    <a:pt x="1118489" y="1278635"/>
                  </a:lnTo>
                  <a:lnTo>
                    <a:pt x="1130808" y="1290954"/>
                  </a:lnTo>
                  <a:lnTo>
                    <a:pt x="1130808" y="1302003"/>
                  </a:lnTo>
                  <a:lnTo>
                    <a:pt x="1140968" y="1302003"/>
                  </a:lnTo>
                  <a:lnTo>
                    <a:pt x="1140968" y="1313052"/>
                  </a:lnTo>
                  <a:lnTo>
                    <a:pt x="1153287" y="1324228"/>
                  </a:lnTo>
                  <a:lnTo>
                    <a:pt x="1153287" y="1335277"/>
                  </a:lnTo>
                  <a:lnTo>
                    <a:pt x="1164463" y="1346326"/>
                  </a:lnTo>
                  <a:lnTo>
                    <a:pt x="1176909" y="1357502"/>
                  </a:lnTo>
                  <a:lnTo>
                    <a:pt x="1186942" y="1368551"/>
                  </a:lnTo>
                  <a:lnTo>
                    <a:pt x="1186942" y="1379600"/>
                  </a:lnTo>
                  <a:lnTo>
                    <a:pt x="1199261" y="1390776"/>
                  </a:lnTo>
                  <a:lnTo>
                    <a:pt x="1210564" y="1390776"/>
                  </a:lnTo>
                  <a:lnTo>
                    <a:pt x="1210564" y="1401825"/>
                  </a:lnTo>
                  <a:lnTo>
                    <a:pt x="1222883" y="1412887"/>
                  </a:lnTo>
                  <a:lnTo>
                    <a:pt x="1232916" y="1423974"/>
                  </a:lnTo>
                  <a:lnTo>
                    <a:pt x="1245235" y="1423974"/>
                  </a:lnTo>
                  <a:lnTo>
                    <a:pt x="1245235" y="1435061"/>
                  </a:lnTo>
                  <a:lnTo>
                    <a:pt x="1256538" y="1435061"/>
                  </a:lnTo>
                  <a:lnTo>
                    <a:pt x="1268857" y="1447380"/>
                  </a:lnTo>
                  <a:lnTo>
                    <a:pt x="1280033" y="1447380"/>
                  </a:lnTo>
                  <a:lnTo>
                    <a:pt x="1280033" y="1457236"/>
                  </a:lnTo>
                  <a:lnTo>
                    <a:pt x="1291336" y="1457236"/>
                  </a:lnTo>
                  <a:lnTo>
                    <a:pt x="1360805" y="1457236"/>
                  </a:lnTo>
                  <a:lnTo>
                    <a:pt x="1373124" y="1447380"/>
                  </a:lnTo>
                  <a:lnTo>
                    <a:pt x="1384427" y="1447380"/>
                  </a:lnTo>
                  <a:lnTo>
                    <a:pt x="1384427" y="1435061"/>
                  </a:lnTo>
                  <a:lnTo>
                    <a:pt x="1395602" y="1435061"/>
                  </a:lnTo>
                  <a:lnTo>
                    <a:pt x="1406779" y="1435061"/>
                  </a:lnTo>
                  <a:lnTo>
                    <a:pt x="1406779" y="1423974"/>
                  </a:lnTo>
                  <a:lnTo>
                    <a:pt x="1419225" y="1423974"/>
                  </a:lnTo>
                  <a:lnTo>
                    <a:pt x="1419225" y="1412887"/>
                  </a:lnTo>
                  <a:lnTo>
                    <a:pt x="1430401" y="1412887"/>
                  </a:lnTo>
                  <a:lnTo>
                    <a:pt x="1430401" y="1401825"/>
                  </a:lnTo>
                  <a:lnTo>
                    <a:pt x="1441577" y="1401825"/>
                  </a:lnTo>
                  <a:lnTo>
                    <a:pt x="1441577" y="1390776"/>
                  </a:lnTo>
                  <a:lnTo>
                    <a:pt x="1452880" y="1390776"/>
                  </a:lnTo>
                  <a:lnTo>
                    <a:pt x="1452880" y="1379600"/>
                  </a:lnTo>
                  <a:lnTo>
                    <a:pt x="1465199" y="1368551"/>
                  </a:lnTo>
                  <a:lnTo>
                    <a:pt x="1476375" y="1357502"/>
                  </a:lnTo>
                  <a:lnTo>
                    <a:pt x="1476375" y="1346326"/>
                  </a:lnTo>
                  <a:lnTo>
                    <a:pt x="1487551" y="1346326"/>
                  </a:lnTo>
                  <a:lnTo>
                    <a:pt x="1487551" y="1335277"/>
                  </a:lnTo>
                  <a:lnTo>
                    <a:pt x="1498854" y="1324228"/>
                  </a:lnTo>
                  <a:lnTo>
                    <a:pt x="1511173" y="1313052"/>
                  </a:lnTo>
                  <a:lnTo>
                    <a:pt x="1511173" y="1302003"/>
                  </a:lnTo>
                  <a:lnTo>
                    <a:pt x="1522349" y="1290954"/>
                  </a:lnTo>
                  <a:lnTo>
                    <a:pt x="1522349" y="1278635"/>
                  </a:lnTo>
                  <a:lnTo>
                    <a:pt x="1534668" y="1268729"/>
                  </a:lnTo>
                  <a:lnTo>
                    <a:pt x="1544827" y="1257680"/>
                  </a:lnTo>
                  <a:lnTo>
                    <a:pt x="1544827" y="1246631"/>
                  </a:lnTo>
                  <a:lnTo>
                    <a:pt x="1544827" y="1234312"/>
                  </a:lnTo>
                  <a:lnTo>
                    <a:pt x="1557147" y="1224406"/>
                  </a:lnTo>
                  <a:lnTo>
                    <a:pt x="1557147" y="1213357"/>
                  </a:lnTo>
                  <a:lnTo>
                    <a:pt x="1568323" y="1213357"/>
                  </a:lnTo>
                  <a:lnTo>
                    <a:pt x="1568323" y="1201038"/>
                  </a:lnTo>
                  <a:lnTo>
                    <a:pt x="1580769" y="1189989"/>
                  </a:lnTo>
                  <a:lnTo>
                    <a:pt x="1580769" y="1178813"/>
                  </a:lnTo>
                  <a:lnTo>
                    <a:pt x="1580769" y="1169034"/>
                  </a:lnTo>
                  <a:lnTo>
                    <a:pt x="1590802" y="1156715"/>
                  </a:lnTo>
                  <a:lnTo>
                    <a:pt x="1590802" y="1145539"/>
                  </a:lnTo>
                  <a:lnTo>
                    <a:pt x="1603121" y="1134490"/>
                  </a:lnTo>
                  <a:lnTo>
                    <a:pt x="1603121" y="1123441"/>
                  </a:lnTo>
                  <a:lnTo>
                    <a:pt x="1614424" y="1112265"/>
                  </a:lnTo>
                  <a:lnTo>
                    <a:pt x="1614424" y="1101216"/>
                  </a:lnTo>
                  <a:lnTo>
                    <a:pt x="1614424" y="1090167"/>
                  </a:lnTo>
                  <a:lnTo>
                    <a:pt x="1626743" y="1079118"/>
                  </a:lnTo>
                  <a:lnTo>
                    <a:pt x="1626743" y="1067942"/>
                  </a:lnTo>
                  <a:lnTo>
                    <a:pt x="1636776" y="1056893"/>
                  </a:lnTo>
                  <a:lnTo>
                    <a:pt x="1636776" y="1045844"/>
                  </a:lnTo>
                  <a:lnTo>
                    <a:pt x="1649095" y="1034668"/>
                  </a:lnTo>
                  <a:lnTo>
                    <a:pt x="1649095" y="1023619"/>
                  </a:lnTo>
                  <a:lnTo>
                    <a:pt x="1649095" y="1012570"/>
                  </a:lnTo>
                  <a:lnTo>
                    <a:pt x="1660398" y="1000251"/>
                  </a:lnTo>
                  <a:lnTo>
                    <a:pt x="1660398" y="990345"/>
                  </a:lnTo>
                  <a:lnTo>
                    <a:pt x="1672717" y="979296"/>
                  </a:lnTo>
                  <a:lnTo>
                    <a:pt x="1672717" y="968247"/>
                  </a:lnTo>
                  <a:lnTo>
                    <a:pt x="1672717" y="955928"/>
                  </a:lnTo>
                  <a:lnTo>
                    <a:pt x="1683893" y="946022"/>
                  </a:lnTo>
                  <a:lnTo>
                    <a:pt x="1683893" y="934973"/>
                  </a:lnTo>
                  <a:lnTo>
                    <a:pt x="1695196" y="911478"/>
                  </a:lnTo>
                  <a:lnTo>
                    <a:pt x="1695196" y="901699"/>
                  </a:lnTo>
                  <a:lnTo>
                    <a:pt x="1706372" y="890651"/>
                  </a:lnTo>
                  <a:lnTo>
                    <a:pt x="1706372" y="878331"/>
                  </a:lnTo>
                  <a:lnTo>
                    <a:pt x="1706372" y="867155"/>
                  </a:lnTo>
                  <a:lnTo>
                    <a:pt x="1718691" y="857376"/>
                  </a:lnTo>
                  <a:lnTo>
                    <a:pt x="1718691" y="845057"/>
                  </a:lnTo>
                  <a:lnTo>
                    <a:pt x="1729994" y="833881"/>
                  </a:lnTo>
                  <a:lnTo>
                    <a:pt x="1729994" y="822832"/>
                  </a:lnTo>
                  <a:lnTo>
                    <a:pt x="1741170" y="800734"/>
                  </a:lnTo>
                  <a:lnTo>
                    <a:pt x="1741170" y="789558"/>
                  </a:lnTo>
                  <a:lnTo>
                    <a:pt x="1741170" y="778509"/>
                  </a:lnTo>
                  <a:lnTo>
                    <a:pt x="1752346" y="767460"/>
                  </a:lnTo>
                  <a:lnTo>
                    <a:pt x="1752346" y="756284"/>
                  </a:lnTo>
                  <a:lnTo>
                    <a:pt x="1764664" y="745235"/>
                  </a:lnTo>
                  <a:lnTo>
                    <a:pt x="1764664" y="734186"/>
                  </a:lnTo>
                  <a:lnTo>
                    <a:pt x="1775968" y="711961"/>
                  </a:lnTo>
                  <a:lnTo>
                    <a:pt x="1775968" y="700912"/>
                  </a:lnTo>
                  <a:lnTo>
                    <a:pt x="1775968" y="689863"/>
                  </a:lnTo>
                  <a:lnTo>
                    <a:pt x="1788287" y="678687"/>
                  </a:lnTo>
                  <a:lnTo>
                    <a:pt x="1788287" y="667638"/>
                  </a:lnTo>
                  <a:lnTo>
                    <a:pt x="1798320" y="656589"/>
                  </a:lnTo>
                  <a:lnTo>
                    <a:pt x="1798320" y="634364"/>
                  </a:lnTo>
                  <a:lnTo>
                    <a:pt x="1810766" y="623315"/>
                  </a:lnTo>
                  <a:lnTo>
                    <a:pt x="1810766" y="612266"/>
                  </a:lnTo>
                  <a:lnTo>
                    <a:pt x="1810766" y="599947"/>
                  </a:lnTo>
                  <a:lnTo>
                    <a:pt x="1821942" y="590041"/>
                  </a:lnTo>
                  <a:lnTo>
                    <a:pt x="1821942" y="578992"/>
                  </a:lnTo>
                  <a:lnTo>
                    <a:pt x="1834261" y="566673"/>
                  </a:lnTo>
                  <a:lnTo>
                    <a:pt x="1834261" y="555497"/>
                  </a:lnTo>
                  <a:lnTo>
                    <a:pt x="1844421" y="545718"/>
                  </a:lnTo>
                  <a:lnTo>
                    <a:pt x="1844421" y="522350"/>
                  </a:lnTo>
                  <a:lnTo>
                    <a:pt x="1844421" y="511174"/>
                  </a:lnTo>
                  <a:lnTo>
                    <a:pt x="1856739" y="501395"/>
                  </a:lnTo>
                  <a:lnTo>
                    <a:pt x="1856739" y="489076"/>
                  </a:lnTo>
                  <a:lnTo>
                    <a:pt x="1867916" y="477900"/>
                  </a:lnTo>
                  <a:lnTo>
                    <a:pt x="1867916" y="466851"/>
                  </a:lnTo>
                  <a:lnTo>
                    <a:pt x="1867916" y="456945"/>
                  </a:lnTo>
                  <a:lnTo>
                    <a:pt x="1880235" y="444626"/>
                  </a:lnTo>
                  <a:lnTo>
                    <a:pt x="1880235" y="433577"/>
                  </a:lnTo>
                  <a:lnTo>
                    <a:pt x="1890395" y="422528"/>
                  </a:lnTo>
                  <a:lnTo>
                    <a:pt x="1890395" y="411479"/>
                  </a:lnTo>
                  <a:lnTo>
                    <a:pt x="1902714" y="400303"/>
                  </a:lnTo>
                  <a:lnTo>
                    <a:pt x="1902714" y="389254"/>
                  </a:lnTo>
                  <a:lnTo>
                    <a:pt x="1902714" y="378205"/>
                  </a:lnTo>
                  <a:lnTo>
                    <a:pt x="1913889" y="367029"/>
                  </a:lnTo>
                  <a:lnTo>
                    <a:pt x="1913889" y="355980"/>
                  </a:lnTo>
                  <a:lnTo>
                    <a:pt x="1926209" y="344931"/>
                  </a:lnTo>
                  <a:lnTo>
                    <a:pt x="1926209" y="333882"/>
                  </a:lnTo>
                  <a:lnTo>
                    <a:pt x="1937512" y="322706"/>
                  </a:lnTo>
                  <a:lnTo>
                    <a:pt x="1937512" y="311657"/>
                  </a:lnTo>
                  <a:lnTo>
                    <a:pt x="1937512" y="300608"/>
                  </a:lnTo>
                  <a:lnTo>
                    <a:pt x="1948688" y="288289"/>
                  </a:lnTo>
                  <a:lnTo>
                    <a:pt x="1948688" y="278383"/>
                  </a:lnTo>
                  <a:lnTo>
                    <a:pt x="1961007" y="267334"/>
                  </a:lnTo>
                  <a:lnTo>
                    <a:pt x="1961007" y="256158"/>
                  </a:lnTo>
                  <a:lnTo>
                    <a:pt x="1972310" y="243839"/>
                  </a:lnTo>
                  <a:lnTo>
                    <a:pt x="1972310" y="232790"/>
                  </a:lnTo>
                  <a:lnTo>
                    <a:pt x="1983486" y="223011"/>
                  </a:lnTo>
                  <a:lnTo>
                    <a:pt x="1983486" y="210692"/>
                  </a:lnTo>
                  <a:lnTo>
                    <a:pt x="1994662" y="199516"/>
                  </a:lnTo>
                  <a:lnTo>
                    <a:pt x="1994662" y="188467"/>
                  </a:lnTo>
                  <a:lnTo>
                    <a:pt x="2006981" y="188467"/>
                  </a:lnTo>
                  <a:lnTo>
                    <a:pt x="2006981" y="178561"/>
                  </a:lnTo>
                  <a:lnTo>
                    <a:pt x="2006981" y="166242"/>
                  </a:lnTo>
                  <a:lnTo>
                    <a:pt x="2018284" y="155193"/>
                  </a:lnTo>
                  <a:lnTo>
                    <a:pt x="2030602" y="144144"/>
                  </a:lnTo>
                  <a:lnTo>
                    <a:pt x="2030602" y="133095"/>
                  </a:lnTo>
                  <a:lnTo>
                    <a:pt x="2040636" y="133095"/>
                  </a:lnTo>
                  <a:lnTo>
                    <a:pt x="2040636" y="121919"/>
                  </a:lnTo>
                  <a:lnTo>
                    <a:pt x="2040636" y="110870"/>
                  </a:lnTo>
                  <a:lnTo>
                    <a:pt x="2053082" y="110870"/>
                  </a:lnTo>
                  <a:lnTo>
                    <a:pt x="2053082" y="99821"/>
                  </a:lnTo>
                  <a:lnTo>
                    <a:pt x="2064258" y="99821"/>
                  </a:lnTo>
                  <a:lnTo>
                    <a:pt x="2064258" y="88645"/>
                  </a:lnTo>
                  <a:lnTo>
                    <a:pt x="2076577" y="88645"/>
                  </a:lnTo>
                  <a:lnTo>
                    <a:pt x="2076577" y="77596"/>
                  </a:lnTo>
                  <a:lnTo>
                    <a:pt x="2076577" y="66547"/>
                  </a:lnTo>
                  <a:lnTo>
                    <a:pt x="2087752" y="66547"/>
                  </a:lnTo>
                  <a:lnTo>
                    <a:pt x="2099056" y="55371"/>
                  </a:lnTo>
                  <a:lnTo>
                    <a:pt x="2099056" y="44322"/>
                  </a:lnTo>
                  <a:lnTo>
                    <a:pt x="2110232" y="44322"/>
                  </a:lnTo>
                  <a:lnTo>
                    <a:pt x="2110232" y="33273"/>
                  </a:lnTo>
                  <a:lnTo>
                    <a:pt x="2122551" y="33273"/>
                  </a:lnTo>
                  <a:lnTo>
                    <a:pt x="2133854" y="22224"/>
                  </a:lnTo>
                  <a:lnTo>
                    <a:pt x="2145030" y="22224"/>
                  </a:lnTo>
                  <a:lnTo>
                    <a:pt x="2145030" y="9905"/>
                  </a:lnTo>
                  <a:lnTo>
                    <a:pt x="2156206" y="9905"/>
                  </a:lnTo>
                  <a:lnTo>
                    <a:pt x="2168525" y="9905"/>
                  </a:lnTo>
                  <a:lnTo>
                    <a:pt x="2168525" y="0"/>
                  </a:lnTo>
                  <a:lnTo>
                    <a:pt x="2179828" y="0"/>
                  </a:lnTo>
                  <a:lnTo>
                    <a:pt x="2192147" y="0"/>
                  </a:lnTo>
                  <a:lnTo>
                    <a:pt x="2248281" y="0"/>
                  </a:lnTo>
                  <a:lnTo>
                    <a:pt x="2248281" y="9905"/>
                  </a:lnTo>
                  <a:lnTo>
                    <a:pt x="2260600" y="9905"/>
                  </a:lnTo>
                  <a:lnTo>
                    <a:pt x="2271776" y="9905"/>
                  </a:lnTo>
                  <a:lnTo>
                    <a:pt x="2271776" y="22224"/>
                  </a:lnTo>
                  <a:lnTo>
                    <a:pt x="2284095" y="22224"/>
                  </a:lnTo>
                  <a:lnTo>
                    <a:pt x="2294255" y="33273"/>
                  </a:lnTo>
                  <a:lnTo>
                    <a:pt x="2306574" y="33273"/>
                  </a:lnTo>
                  <a:lnTo>
                    <a:pt x="2306574" y="44322"/>
                  </a:lnTo>
                  <a:lnTo>
                    <a:pt x="2317750" y="55371"/>
                  </a:lnTo>
                  <a:lnTo>
                    <a:pt x="2330196" y="66547"/>
                  </a:lnTo>
                  <a:lnTo>
                    <a:pt x="2341372" y="77596"/>
                  </a:lnTo>
                  <a:lnTo>
                    <a:pt x="2341372" y="88645"/>
                  </a:lnTo>
                  <a:lnTo>
                    <a:pt x="2352548" y="88645"/>
                  </a:lnTo>
                  <a:lnTo>
                    <a:pt x="2352548" y="99821"/>
                  </a:lnTo>
                  <a:lnTo>
                    <a:pt x="2363851" y="99821"/>
                  </a:lnTo>
                  <a:lnTo>
                    <a:pt x="2363851" y="110870"/>
                  </a:lnTo>
                  <a:lnTo>
                    <a:pt x="2376170" y="121919"/>
                  </a:lnTo>
                  <a:lnTo>
                    <a:pt x="2376170" y="133095"/>
                  </a:lnTo>
                  <a:lnTo>
                    <a:pt x="2387346" y="133095"/>
                  </a:lnTo>
                  <a:lnTo>
                    <a:pt x="2387346" y="144144"/>
                  </a:lnTo>
                  <a:lnTo>
                    <a:pt x="2398522" y="155193"/>
                  </a:lnTo>
                  <a:lnTo>
                    <a:pt x="2398522" y="166242"/>
                  </a:lnTo>
                  <a:lnTo>
                    <a:pt x="2409825" y="178561"/>
                  </a:lnTo>
                  <a:lnTo>
                    <a:pt x="2409825" y="188467"/>
                  </a:lnTo>
                  <a:lnTo>
                    <a:pt x="2422144" y="188467"/>
                  </a:lnTo>
                  <a:lnTo>
                    <a:pt x="2422144" y="199516"/>
                  </a:lnTo>
                  <a:lnTo>
                    <a:pt x="2433320" y="210692"/>
                  </a:lnTo>
                  <a:lnTo>
                    <a:pt x="2433320" y="223011"/>
                  </a:lnTo>
                  <a:lnTo>
                    <a:pt x="2433320" y="232790"/>
                  </a:lnTo>
                  <a:lnTo>
                    <a:pt x="2444623" y="243839"/>
                  </a:lnTo>
                  <a:lnTo>
                    <a:pt x="2455799" y="256158"/>
                  </a:lnTo>
                  <a:lnTo>
                    <a:pt x="2455799" y="267334"/>
                  </a:lnTo>
                  <a:lnTo>
                    <a:pt x="2468118" y="278383"/>
                  </a:lnTo>
                  <a:lnTo>
                    <a:pt x="2468118" y="288289"/>
                  </a:lnTo>
                  <a:lnTo>
                    <a:pt x="2468118" y="300608"/>
                  </a:lnTo>
                  <a:lnTo>
                    <a:pt x="2479294" y="311657"/>
                  </a:lnTo>
                  <a:lnTo>
                    <a:pt x="2479294" y="322706"/>
                  </a:lnTo>
                  <a:lnTo>
                    <a:pt x="2491740" y="333882"/>
                  </a:lnTo>
                  <a:lnTo>
                    <a:pt x="2491740" y="344931"/>
                  </a:lnTo>
                  <a:lnTo>
                    <a:pt x="2501773" y="355980"/>
                  </a:lnTo>
                  <a:lnTo>
                    <a:pt x="2501773" y="367029"/>
                  </a:lnTo>
                  <a:lnTo>
                    <a:pt x="2501773" y="378205"/>
                  </a:lnTo>
                  <a:lnTo>
                    <a:pt x="2514092" y="389254"/>
                  </a:lnTo>
                  <a:lnTo>
                    <a:pt x="2514092" y="400303"/>
                  </a:lnTo>
                  <a:lnTo>
                    <a:pt x="2525395" y="411479"/>
                  </a:lnTo>
                  <a:lnTo>
                    <a:pt x="2525395" y="422528"/>
                  </a:lnTo>
                  <a:lnTo>
                    <a:pt x="2525395" y="433577"/>
                  </a:lnTo>
                  <a:lnTo>
                    <a:pt x="2537714" y="444626"/>
                  </a:lnTo>
                  <a:lnTo>
                    <a:pt x="2537714" y="456945"/>
                  </a:lnTo>
                  <a:lnTo>
                    <a:pt x="2547747" y="466851"/>
                  </a:lnTo>
                  <a:lnTo>
                    <a:pt x="2547747" y="477900"/>
                  </a:lnTo>
                  <a:lnTo>
                    <a:pt x="2560066" y="489076"/>
                  </a:lnTo>
                  <a:lnTo>
                    <a:pt x="2560066" y="501395"/>
                  </a:lnTo>
                  <a:lnTo>
                    <a:pt x="2560066" y="511174"/>
                  </a:lnTo>
                  <a:lnTo>
                    <a:pt x="2571369" y="522350"/>
                  </a:lnTo>
                  <a:lnTo>
                    <a:pt x="2571369" y="545718"/>
                  </a:lnTo>
                  <a:lnTo>
                    <a:pt x="2583688" y="555497"/>
                  </a:lnTo>
                  <a:lnTo>
                    <a:pt x="2583688" y="566673"/>
                  </a:lnTo>
                  <a:lnTo>
                    <a:pt x="2594864" y="578992"/>
                  </a:lnTo>
                  <a:lnTo>
                    <a:pt x="2594864" y="590041"/>
                  </a:lnTo>
                  <a:lnTo>
                    <a:pt x="2594864" y="599947"/>
                  </a:lnTo>
                  <a:lnTo>
                    <a:pt x="2606167" y="612266"/>
                  </a:lnTo>
                  <a:lnTo>
                    <a:pt x="2606167" y="623315"/>
                  </a:lnTo>
                  <a:lnTo>
                    <a:pt x="2618486" y="634364"/>
                  </a:lnTo>
                  <a:lnTo>
                    <a:pt x="2618486" y="656589"/>
                  </a:lnTo>
                  <a:lnTo>
                    <a:pt x="2629662" y="667638"/>
                  </a:lnTo>
                  <a:lnTo>
                    <a:pt x="2629662" y="678687"/>
                  </a:lnTo>
                  <a:lnTo>
                    <a:pt x="2629662" y="689863"/>
                  </a:lnTo>
                  <a:lnTo>
                    <a:pt x="2640838" y="700912"/>
                  </a:lnTo>
                  <a:lnTo>
                    <a:pt x="2640838" y="711961"/>
                  </a:lnTo>
                  <a:lnTo>
                    <a:pt x="2652141" y="723137"/>
                  </a:lnTo>
                  <a:lnTo>
                    <a:pt x="2652141" y="745235"/>
                  </a:lnTo>
                  <a:lnTo>
                    <a:pt x="2664460" y="756284"/>
                  </a:lnTo>
                  <a:lnTo>
                    <a:pt x="2664460" y="767460"/>
                  </a:lnTo>
                  <a:lnTo>
                    <a:pt x="2664460" y="778509"/>
                  </a:lnTo>
                  <a:lnTo>
                    <a:pt x="2675636" y="789558"/>
                  </a:lnTo>
                  <a:lnTo>
                    <a:pt x="2675636" y="800734"/>
                  </a:lnTo>
                  <a:lnTo>
                    <a:pt x="2687955" y="822832"/>
                  </a:lnTo>
                  <a:lnTo>
                    <a:pt x="2687955" y="833881"/>
                  </a:lnTo>
                  <a:lnTo>
                    <a:pt x="2698115" y="845057"/>
                  </a:lnTo>
                  <a:lnTo>
                    <a:pt x="2698115" y="857376"/>
                  </a:lnTo>
                  <a:lnTo>
                    <a:pt x="2698115" y="867155"/>
                  </a:lnTo>
                  <a:lnTo>
                    <a:pt x="2710434" y="878331"/>
                  </a:lnTo>
                  <a:lnTo>
                    <a:pt x="2710434" y="890651"/>
                  </a:lnTo>
                  <a:lnTo>
                    <a:pt x="2721610" y="901699"/>
                  </a:lnTo>
                  <a:lnTo>
                    <a:pt x="2721610" y="911478"/>
                  </a:lnTo>
                  <a:lnTo>
                    <a:pt x="2734056" y="934973"/>
                  </a:lnTo>
                  <a:lnTo>
                    <a:pt x="2734056" y="946022"/>
                  </a:lnTo>
                  <a:lnTo>
                    <a:pt x="2734056" y="955928"/>
                  </a:lnTo>
                  <a:lnTo>
                    <a:pt x="2745232" y="968247"/>
                  </a:lnTo>
                  <a:lnTo>
                    <a:pt x="2745232" y="979296"/>
                  </a:lnTo>
                  <a:lnTo>
                    <a:pt x="2756408" y="990345"/>
                  </a:lnTo>
                  <a:lnTo>
                    <a:pt x="2756408" y="1000251"/>
                  </a:lnTo>
                  <a:lnTo>
                    <a:pt x="2756408" y="1012570"/>
                  </a:lnTo>
                  <a:lnTo>
                    <a:pt x="2767711" y="1023619"/>
                  </a:lnTo>
                  <a:lnTo>
                    <a:pt x="2767711" y="1034668"/>
                  </a:lnTo>
                  <a:lnTo>
                    <a:pt x="2780030" y="1045844"/>
                  </a:lnTo>
                  <a:lnTo>
                    <a:pt x="2780030" y="1056893"/>
                  </a:lnTo>
                  <a:lnTo>
                    <a:pt x="2791206" y="1067942"/>
                  </a:lnTo>
                  <a:lnTo>
                    <a:pt x="2791206" y="1079118"/>
                  </a:lnTo>
                  <a:lnTo>
                    <a:pt x="2791206" y="1090167"/>
                  </a:lnTo>
                  <a:lnTo>
                    <a:pt x="2802382" y="1101216"/>
                  </a:lnTo>
                  <a:lnTo>
                    <a:pt x="2802382" y="1112265"/>
                  </a:lnTo>
                  <a:lnTo>
                    <a:pt x="2813685" y="1123441"/>
                  </a:lnTo>
                  <a:lnTo>
                    <a:pt x="2813685" y="1134490"/>
                  </a:lnTo>
                  <a:lnTo>
                    <a:pt x="2826004" y="1145539"/>
                  </a:lnTo>
                  <a:lnTo>
                    <a:pt x="2826004" y="1156715"/>
                  </a:lnTo>
                  <a:lnTo>
                    <a:pt x="2826004" y="1169034"/>
                  </a:lnTo>
                  <a:lnTo>
                    <a:pt x="2837180" y="1178813"/>
                  </a:lnTo>
                  <a:lnTo>
                    <a:pt x="2837180" y="1189989"/>
                  </a:lnTo>
                  <a:lnTo>
                    <a:pt x="2848483" y="1201038"/>
                  </a:lnTo>
                  <a:lnTo>
                    <a:pt x="2848483" y="1213357"/>
                  </a:lnTo>
                  <a:lnTo>
                    <a:pt x="2859659" y="1213357"/>
                  </a:lnTo>
                  <a:lnTo>
                    <a:pt x="2859659" y="1224406"/>
                  </a:lnTo>
                  <a:lnTo>
                    <a:pt x="2859659" y="1234312"/>
                  </a:lnTo>
                  <a:lnTo>
                    <a:pt x="2871978" y="1246631"/>
                  </a:lnTo>
                  <a:lnTo>
                    <a:pt x="2871978" y="1257680"/>
                  </a:lnTo>
                  <a:lnTo>
                    <a:pt x="2883281" y="1268729"/>
                  </a:lnTo>
                  <a:lnTo>
                    <a:pt x="2895600" y="1278635"/>
                  </a:lnTo>
                  <a:lnTo>
                    <a:pt x="2895600" y="1290954"/>
                  </a:lnTo>
                  <a:lnTo>
                    <a:pt x="2895600" y="1302003"/>
                  </a:lnTo>
                  <a:lnTo>
                    <a:pt x="2905633" y="1302003"/>
                  </a:lnTo>
                  <a:lnTo>
                    <a:pt x="2905633" y="1313052"/>
                  </a:lnTo>
                  <a:lnTo>
                    <a:pt x="2917952" y="1324228"/>
                  </a:lnTo>
                  <a:lnTo>
                    <a:pt x="2929255" y="1335277"/>
                  </a:lnTo>
                  <a:lnTo>
                    <a:pt x="2929255" y="1346326"/>
                  </a:lnTo>
                  <a:lnTo>
                    <a:pt x="2941574" y="1357502"/>
                  </a:lnTo>
                  <a:lnTo>
                    <a:pt x="2951606" y="1368551"/>
                  </a:lnTo>
                  <a:lnTo>
                    <a:pt x="2964053" y="1379600"/>
                  </a:lnTo>
                  <a:lnTo>
                    <a:pt x="2964053" y="1390776"/>
                  </a:lnTo>
                  <a:lnTo>
                    <a:pt x="2975229" y="1390776"/>
                  </a:lnTo>
                  <a:lnTo>
                    <a:pt x="2975229" y="1401825"/>
                  </a:lnTo>
                  <a:lnTo>
                    <a:pt x="2987548" y="1401825"/>
                  </a:lnTo>
                  <a:lnTo>
                    <a:pt x="2987548" y="1412887"/>
                  </a:lnTo>
                  <a:lnTo>
                    <a:pt x="2998724" y="1423974"/>
                  </a:lnTo>
                  <a:lnTo>
                    <a:pt x="3010027" y="1423974"/>
                  </a:lnTo>
                  <a:lnTo>
                    <a:pt x="3010027" y="1435061"/>
                  </a:lnTo>
                  <a:lnTo>
                    <a:pt x="3021203" y="1435061"/>
                  </a:lnTo>
                  <a:lnTo>
                    <a:pt x="3033522" y="1447380"/>
                  </a:lnTo>
                  <a:lnTo>
                    <a:pt x="3044825" y="1447380"/>
                  </a:lnTo>
                  <a:lnTo>
                    <a:pt x="3056001" y="1457236"/>
                  </a:lnTo>
                  <a:lnTo>
                    <a:pt x="3067177" y="1457236"/>
                  </a:lnTo>
                  <a:lnTo>
                    <a:pt x="3079496" y="1457236"/>
                  </a:lnTo>
                  <a:lnTo>
                    <a:pt x="3090799" y="1457236"/>
                  </a:lnTo>
                  <a:lnTo>
                    <a:pt x="3101975" y="1457236"/>
                  </a:lnTo>
                  <a:lnTo>
                    <a:pt x="3113151" y="1457236"/>
                  </a:lnTo>
                  <a:lnTo>
                    <a:pt x="3125597" y="1457236"/>
                  </a:lnTo>
                  <a:lnTo>
                    <a:pt x="3136773" y="1447380"/>
                  </a:lnTo>
                  <a:lnTo>
                    <a:pt x="3149092" y="1447380"/>
                  </a:lnTo>
                  <a:lnTo>
                    <a:pt x="3159252" y="1435061"/>
                  </a:lnTo>
                  <a:lnTo>
                    <a:pt x="3171571" y="1435061"/>
                  </a:lnTo>
                  <a:lnTo>
                    <a:pt x="3171571" y="1423974"/>
                  </a:lnTo>
                  <a:lnTo>
                    <a:pt x="3182747" y="1423974"/>
                  </a:lnTo>
                  <a:lnTo>
                    <a:pt x="3182747" y="1412887"/>
                  </a:lnTo>
                  <a:lnTo>
                    <a:pt x="3195066" y="1412887"/>
                  </a:lnTo>
                  <a:lnTo>
                    <a:pt x="3195066" y="1401825"/>
                  </a:lnTo>
                  <a:lnTo>
                    <a:pt x="3205226" y="1401825"/>
                  </a:lnTo>
                  <a:lnTo>
                    <a:pt x="3205226" y="1390776"/>
                  </a:lnTo>
                  <a:lnTo>
                    <a:pt x="3217545" y="1390776"/>
                  </a:lnTo>
                  <a:lnTo>
                    <a:pt x="3217545" y="1379600"/>
                  </a:lnTo>
                  <a:lnTo>
                    <a:pt x="3228721" y="1368551"/>
                  </a:lnTo>
                  <a:lnTo>
                    <a:pt x="3241040" y="1357502"/>
                  </a:lnTo>
                  <a:lnTo>
                    <a:pt x="3252343" y="1346326"/>
                  </a:lnTo>
                  <a:lnTo>
                    <a:pt x="3252343" y="1335277"/>
                  </a:lnTo>
                  <a:lnTo>
                    <a:pt x="3263519" y="1324228"/>
                  </a:lnTo>
                  <a:lnTo>
                    <a:pt x="3275838" y="1313052"/>
                  </a:lnTo>
                  <a:lnTo>
                    <a:pt x="3275838" y="1302003"/>
                  </a:lnTo>
                  <a:lnTo>
                    <a:pt x="3287141" y="1302003"/>
                  </a:lnTo>
                  <a:lnTo>
                    <a:pt x="3287141" y="1290954"/>
                  </a:lnTo>
                  <a:lnTo>
                    <a:pt x="3287141" y="1278635"/>
                  </a:lnTo>
                  <a:lnTo>
                    <a:pt x="3298317" y="1268729"/>
                  </a:lnTo>
                  <a:lnTo>
                    <a:pt x="3309493" y="1257680"/>
                  </a:lnTo>
                  <a:lnTo>
                    <a:pt x="3309493" y="1246631"/>
                  </a:lnTo>
                  <a:lnTo>
                    <a:pt x="3321812" y="1234312"/>
                  </a:lnTo>
                  <a:lnTo>
                    <a:pt x="3321812" y="1224406"/>
                  </a:lnTo>
                  <a:lnTo>
                    <a:pt x="3321812" y="1213357"/>
                  </a:lnTo>
                  <a:lnTo>
                    <a:pt x="3333115" y="1213357"/>
                  </a:lnTo>
                  <a:lnTo>
                    <a:pt x="3333115" y="1201038"/>
                  </a:lnTo>
                  <a:lnTo>
                    <a:pt x="3345433" y="1189989"/>
                  </a:lnTo>
                  <a:lnTo>
                    <a:pt x="3345433" y="1178813"/>
                  </a:lnTo>
                  <a:lnTo>
                    <a:pt x="3355467" y="1169034"/>
                  </a:lnTo>
                  <a:lnTo>
                    <a:pt x="3355467" y="1156715"/>
                  </a:lnTo>
                  <a:lnTo>
                    <a:pt x="3355467" y="1145539"/>
                  </a:lnTo>
                  <a:lnTo>
                    <a:pt x="3367913" y="1134490"/>
                  </a:lnTo>
                  <a:lnTo>
                    <a:pt x="3367913" y="1123441"/>
                  </a:lnTo>
                  <a:lnTo>
                    <a:pt x="3379089" y="1112265"/>
                  </a:lnTo>
                  <a:lnTo>
                    <a:pt x="3379089" y="1101216"/>
                  </a:lnTo>
                  <a:lnTo>
                    <a:pt x="3391407" y="1090167"/>
                  </a:lnTo>
                  <a:lnTo>
                    <a:pt x="3391407" y="1079118"/>
                  </a:lnTo>
                  <a:lnTo>
                    <a:pt x="3391407" y="1067942"/>
                  </a:lnTo>
                  <a:lnTo>
                    <a:pt x="3402711" y="1056893"/>
                  </a:lnTo>
                  <a:lnTo>
                    <a:pt x="3402711" y="1045844"/>
                  </a:lnTo>
                  <a:lnTo>
                    <a:pt x="3413887" y="1034668"/>
                  </a:lnTo>
                  <a:lnTo>
                    <a:pt x="3413887" y="1023619"/>
                  </a:lnTo>
                  <a:lnTo>
                    <a:pt x="3413887" y="1012570"/>
                  </a:lnTo>
                  <a:lnTo>
                    <a:pt x="3425063" y="1000251"/>
                  </a:lnTo>
                  <a:lnTo>
                    <a:pt x="3425063" y="990345"/>
                  </a:lnTo>
                  <a:lnTo>
                    <a:pt x="3437381" y="979296"/>
                  </a:lnTo>
                  <a:lnTo>
                    <a:pt x="3437381" y="968247"/>
                  </a:lnTo>
                  <a:lnTo>
                    <a:pt x="3448685" y="955928"/>
                  </a:lnTo>
                  <a:lnTo>
                    <a:pt x="3448685" y="946022"/>
                  </a:lnTo>
                  <a:lnTo>
                    <a:pt x="3448685" y="934973"/>
                  </a:lnTo>
                  <a:lnTo>
                    <a:pt x="3459861" y="911478"/>
                  </a:lnTo>
                  <a:lnTo>
                    <a:pt x="3459861" y="901699"/>
                  </a:lnTo>
                  <a:lnTo>
                    <a:pt x="3471037" y="890651"/>
                  </a:lnTo>
                  <a:lnTo>
                    <a:pt x="3471037" y="878331"/>
                  </a:lnTo>
                  <a:lnTo>
                    <a:pt x="3483482" y="867155"/>
                  </a:lnTo>
                  <a:lnTo>
                    <a:pt x="3483482" y="857376"/>
                  </a:lnTo>
                  <a:lnTo>
                    <a:pt x="3483482" y="845057"/>
                  </a:lnTo>
                  <a:lnTo>
                    <a:pt x="3494658" y="833881"/>
                  </a:lnTo>
                  <a:lnTo>
                    <a:pt x="3494658" y="822832"/>
                  </a:lnTo>
                  <a:lnTo>
                    <a:pt x="3505835" y="800734"/>
                  </a:lnTo>
                  <a:lnTo>
                    <a:pt x="3505835" y="789558"/>
                  </a:lnTo>
                  <a:lnTo>
                    <a:pt x="3517138" y="778509"/>
                  </a:lnTo>
                  <a:lnTo>
                    <a:pt x="3517138" y="767460"/>
                  </a:lnTo>
                  <a:lnTo>
                    <a:pt x="3517138" y="756284"/>
                  </a:lnTo>
                  <a:lnTo>
                    <a:pt x="3529456" y="745235"/>
                  </a:lnTo>
                  <a:lnTo>
                    <a:pt x="3529456" y="734186"/>
                  </a:lnTo>
                  <a:lnTo>
                    <a:pt x="3540632" y="711961"/>
                  </a:lnTo>
                  <a:lnTo>
                    <a:pt x="3540632" y="700912"/>
                  </a:lnTo>
                  <a:lnTo>
                    <a:pt x="3552952" y="689863"/>
                  </a:lnTo>
                  <a:lnTo>
                    <a:pt x="3552952" y="678687"/>
                  </a:lnTo>
                  <a:lnTo>
                    <a:pt x="3552952" y="667638"/>
                  </a:lnTo>
                  <a:lnTo>
                    <a:pt x="3563112" y="656589"/>
                  </a:lnTo>
                  <a:lnTo>
                    <a:pt x="3563112" y="634364"/>
                  </a:lnTo>
                  <a:lnTo>
                    <a:pt x="3575430" y="623315"/>
                  </a:lnTo>
                  <a:lnTo>
                    <a:pt x="3575430" y="612266"/>
                  </a:lnTo>
                  <a:lnTo>
                    <a:pt x="3586606" y="599947"/>
                  </a:lnTo>
                  <a:lnTo>
                    <a:pt x="3586606" y="590041"/>
                  </a:lnTo>
                  <a:lnTo>
                    <a:pt x="3586606" y="578992"/>
                  </a:lnTo>
                  <a:lnTo>
                    <a:pt x="3598926" y="566673"/>
                  </a:lnTo>
                  <a:lnTo>
                    <a:pt x="3598926" y="555497"/>
                  </a:lnTo>
                  <a:lnTo>
                    <a:pt x="3609086" y="545718"/>
                  </a:lnTo>
                  <a:lnTo>
                    <a:pt x="3609086" y="522350"/>
                  </a:lnTo>
                  <a:lnTo>
                    <a:pt x="3621404" y="511174"/>
                  </a:lnTo>
                  <a:lnTo>
                    <a:pt x="3621404" y="501395"/>
                  </a:lnTo>
                  <a:lnTo>
                    <a:pt x="3621404" y="489076"/>
                  </a:lnTo>
                  <a:lnTo>
                    <a:pt x="3632580" y="477900"/>
                  </a:lnTo>
                  <a:lnTo>
                    <a:pt x="3632580" y="466851"/>
                  </a:lnTo>
                  <a:lnTo>
                    <a:pt x="3645027" y="456945"/>
                  </a:lnTo>
                  <a:lnTo>
                    <a:pt x="3645027" y="444626"/>
                  </a:lnTo>
                  <a:lnTo>
                    <a:pt x="3645027" y="433577"/>
                  </a:lnTo>
                  <a:lnTo>
                    <a:pt x="3655060" y="422528"/>
                  </a:lnTo>
                  <a:lnTo>
                    <a:pt x="3655060" y="411479"/>
                  </a:lnTo>
                  <a:lnTo>
                    <a:pt x="3667379" y="400303"/>
                  </a:lnTo>
                  <a:lnTo>
                    <a:pt x="3667379" y="389254"/>
                  </a:lnTo>
                  <a:lnTo>
                    <a:pt x="3678681" y="378205"/>
                  </a:lnTo>
                  <a:lnTo>
                    <a:pt x="3678681" y="367029"/>
                  </a:lnTo>
                  <a:lnTo>
                    <a:pt x="3678681" y="355980"/>
                  </a:lnTo>
                  <a:lnTo>
                    <a:pt x="3691001" y="344931"/>
                  </a:lnTo>
                  <a:lnTo>
                    <a:pt x="3691001" y="333882"/>
                  </a:lnTo>
                  <a:lnTo>
                    <a:pt x="3702177" y="322706"/>
                  </a:lnTo>
                  <a:lnTo>
                    <a:pt x="3702177" y="311657"/>
                  </a:lnTo>
                  <a:lnTo>
                    <a:pt x="3713353" y="300608"/>
                  </a:lnTo>
                  <a:lnTo>
                    <a:pt x="3713353" y="288289"/>
                  </a:lnTo>
                  <a:lnTo>
                    <a:pt x="3713353" y="278383"/>
                  </a:lnTo>
                  <a:lnTo>
                    <a:pt x="3724655" y="267334"/>
                  </a:lnTo>
                  <a:lnTo>
                    <a:pt x="3724655" y="256158"/>
                  </a:lnTo>
                  <a:lnTo>
                    <a:pt x="3736975" y="243839"/>
                  </a:lnTo>
                  <a:lnTo>
                    <a:pt x="3748151" y="232790"/>
                  </a:lnTo>
                  <a:lnTo>
                    <a:pt x="3748151" y="223011"/>
                  </a:lnTo>
                  <a:lnTo>
                    <a:pt x="3748151" y="210692"/>
                  </a:lnTo>
                  <a:lnTo>
                    <a:pt x="3759454" y="199516"/>
                  </a:lnTo>
                  <a:lnTo>
                    <a:pt x="3759454" y="188467"/>
                  </a:lnTo>
                  <a:lnTo>
                    <a:pt x="3770629" y="188467"/>
                  </a:lnTo>
                  <a:lnTo>
                    <a:pt x="3770629" y="178561"/>
                  </a:lnTo>
                  <a:lnTo>
                    <a:pt x="3782949" y="166242"/>
                  </a:lnTo>
                  <a:lnTo>
                    <a:pt x="3782949" y="155193"/>
                  </a:lnTo>
                  <a:lnTo>
                    <a:pt x="3794125" y="144144"/>
                  </a:lnTo>
                  <a:lnTo>
                    <a:pt x="3794125" y="133095"/>
                  </a:lnTo>
                  <a:lnTo>
                    <a:pt x="3806571" y="133095"/>
                  </a:lnTo>
                  <a:lnTo>
                    <a:pt x="3806571" y="121919"/>
                  </a:lnTo>
                  <a:lnTo>
                    <a:pt x="3816604" y="110870"/>
                  </a:lnTo>
                  <a:lnTo>
                    <a:pt x="3816604" y="99821"/>
                  </a:lnTo>
                  <a:lnTo>
                    <a:pt x="3828923" y="99821"/>
                  </a:lnTo>
                  <a:lnTo>
                    <a:pt x="3828923" y="88645"/>
                  </a:lnTo>
                  <a:lnTo>
                    <a:pt x="3840226" y="88645"/>
                  </a:lnTo>
                  <a:lnTo>
                    <a:pt x="3840226" y="77596"/>
                  </a:lnTo>
                  <a:lnTo>
                    <a:pt x="3840226" y="66547"/>
                  </a:lnTo>
                  <a:lnTo>
                    <a:pt x="3852545" y="66547"/>
                  </a:lnTo>
                  <a:lnTo>
                    <a:pt x="3862578" y="55371"/>
                  </a:lnTo>
                  <a:lnTo>
                    <a:pt x="3874897" y="44322"/>
                  </a:lnTo>
                  <a:lnTo>
                    <a:pt x="3874897" y="33273"/>
                  </a:lnTo>
                  <a:lnTo>
                    <a:pt x="3886200" y="33273"/>
                  </a:lnTo>
                  <a:lnTo>
                    <a:pt x="3898519" y="22224"/>
                  </a:lnTo>
                  <a:lnTo>
                    <a:pt x="3909695" y="22224"/>
                  </a:lnTo>
                  <a:lnTo>
                    <a:pt x="3909695" y="9905"/>
                  </a:lnTo>
                  <a:lnTo>
                    <a:pt x="3920998" y="9905"/>
                  </a:lnTo>
                  <a:lnTo>
                    <a:pt x="3933317" y="9905"/>
                  </a:lnTo>
                  <a:lnTo>
                    <a:pt x="3933317" y="0"/>
                  </a:lnTo>
                  <a:lnTo>
                    <a:pt x="3944493" y="0"/>
                  </a:lnTo>
                </a:path>
                <a:path w="3944620" h="1457325">
                  <a:moveTo>
                    <a:pt x="0" y="734186"/>
                  </a:moveTo>
                  <a:lnTo>
                    <a:pt x="0" y="745235"/>
                  </a:lnTo>
                  <a:lnTo>
                    <a:pt x="11175" y="756284"/>
                  </a:lnTo>
                  <a:lnTo>
                    <a:pt x="11175" y="778509"/>
                  </a:lnTo>
                  <a:lnTo>
                    <a:pt x="22479" y="789685"/>
                  </a:lnTo>
                  <a:lnTo>
                    <a:pt x="22479" y="811783"/>
                  </a:lnTo>
                  <a:lnTo>
                    <a:pt x="34798" y="822959"/>
                  </a:lnTo>
                  <a:lnTo>
                    <a:pt x="34798" y="834008"/>
                  </a:lnTo>
                  <a:lnTo>
                    <a:pt x="34798" y="845057"/>
                  </a:lnTo>
                  <a:lnTo>
                    <a:pt x="45974" y="857376"/>
                  </a:lnTo>
                  <a:lnTo>
                    <a:pt x="45974" y="867282"/>
                  </a:lnTo>
                  <a:lnTo>
                    <a:pt x="58293" y="878331"/>
                  </a:lnTo>
                  <a:lnTo>
                    <a:pt x="58293" y="889507"/>
                  </a:lnTo>
                  <a:lnTo>
                    <a:pt x="69596" y="901826"/>
                  </a:lnTo>
                  <a:lnTo>
                    <a:pt x="69596" y="911605"/>
                  </a:lnTo>
                  <a:lnTo>
                    <a:pt x="80772" y="911605"/>
                  </a:lnTo>
                  <a:lnTo>
                    <a:pt x="91948" y="911605"/>
                  </a:lnTo>
                  <a:lnTo>
                    <a:pt x="104394" y="911605"/>
                  </a:lnTo>
                  <a:lnTo>
                    <a:pt x="104394" y="901826"/>
                  </a:lnTo>
                  <a:lnTo>
                    <a:pt x="115570" y="901826"/>
                  </a:lnTo>
                  <a:lnTo>
                    <a:pt x="115570" y="889507"/>
                  </a:lnTo>
                  <a:lnTo>
                    <a:pt x="126746" y="878331"/>
                  </a:lnTo>
                  <a:lnTo>
                    <a:pt x="126746" y="867282"/>
                  </a:lnTo>
                  <a:lnTo>
                    <a:pt x="126746" y="857376"/>
                  </a:lnTo>
                  <a:lnTo>
                    <a:pt x="138049" y="845057"/>
                  </a:lnTo>
                  <a:lnTo>
                    <a:pt x="138049" y="834008"/>
                  </a:lnTo>
                  <a:lnTo>
                    <a:pt x="150368" y="822959"/>
                  </a:lnTo>
                  <a:lnTo>
                    <a:pt x="150368" y="811783"/>
                  </a:lnTo>
                  <a:lnTo>
                    <a:pt x="161544" y="789685"/>
                  </a:lnTo>
                  <a:lnTo>
                    <a:pt x="161544" y="778509"/>
                  </a:lnTo>
                  <a:lnTo>
                    <a:pt x="161544" y="756284"/>
                  </a:lnTo>
                  <a:lnTo>
                    <a:pt x="173862" y="745235"/>
                  </a:lnTo>
                  <a:lnTo>
                    <a:pt x="173862" y="734186"/>
                  </a:lnTo>
                  <a:lnTo>
                    <a:pt x="184023" y="711961"/>
                  </a:lnTo>
                  <a:lnTo>
                    <a:pt x="184023" y="700912"/>
                  </a:lnTo>
                  <a:lnTo>
                    <a:pt x="196342" y="678687"/>
                  </a:lnTo>
                  <a:lnTo>
                    <a:pt x="196342" y="667638"/>
                  </a:lnTo>
                  <a:lnTo>
                    <a:pt x="196342" y="645413"/>
                  </a:lnTo>
                  <a:lnTo>
                    <a:pt x="207518" y="634364"/>
                  </a:lnTo>
                  <a:lnTo>
                    <a:pt x="207518" y="623188"/>
                  </a:lnTo>
                  <a:lnTo>
                    <a:pt x="219837" y="612139"/>
                  </a:lnTo>
                  <a:lnTo>
                    <a:pt x="219837" y="599820"/>
                  </a:lnTo>
                  <a:lnTo>
                    <a:pt x="229997" y="589914"/>
                  </a:lnTo>
                  <a:lnTo>
                    <a:pt x="229997" y="578865"/>
                  </a:lnTo>
                  <a:lnTo>
                    <a:pt x="229997" y="567816"/>
                  </a:lnTo>
                  <a:lnTo>
                    <a:pt x="242316" y="555497"/>
                  </a:lnTo>
                  <a:lnTo>
                    <a:pt x="253492" y="545591"/>
                  </a:lnTo>
                  <a:lnTo>
                    <a:pt x="265938" y="545591"/>
                  </a:lnTo>
                  <a:lnTo>
                    <a:pt x="275971" y="545591"/>
                  </a:lnTo>
                  <a:lnTo>
                    <a:pt x="288289" y="555497"/>
                  </a:lnTo>
                  <a:lnTo>
                    <a:pt x="299593" y="567816"/>
                  </a:lnTo>
                  <a:lnTo>
                    <a:pt x="299593" y="578865"/>
                  </a:lnTo>
                  <a:lnTo>
                    <a:pt x="299593" y="589914"/>
                  </a:lnTo>
                  <a:lnTo>
                    <a:pt x="311912" y="599820"/>
                  </a:lnTo>
                  <a:lnTo>
                    <a:pt x="311912" y="612139"/>
                  </a:lnTo>
                  <a:lnTo>
                    <a:pt x="323088" y="623188"/>
                  </a:lnTo>
                  <a:lnTo>
                    <a:pt x="323088" y="634364"/>
                  </a:lnTo>
                  <a:lnTo>
                    <a:pt x="334263" y="645413"/>
                  </a:lnTo>
                  <a:lnTo>
                    <a:pt x="334263" y="667638"/>
                  </a:lnTo>
                  <a:lnTo>
                    <a:pt x="334263" y="678687"/>
                  </a:lnTo>
                  <a:lnTo>
                    <a:pt x="345567" y="700912"/>
                  </a:lnTo>
                  <a:lnTo>
                    <a:pt x="345567" y="711961"/>
                  </a:lnTo>
                  <a:lnTo>
                    <a:pt x="357886" y="723010"/>
                  </a:lnTo>
                  <a:lnTo>
                    <a:pt x="357886" y="745235"/>
                  </a:lnTo>
                  <a:lnTo>
                    <a:pt x="357886" y="756284"/>
                  </a:lnTo>
                  <a:lnTo>
                    <a:pt x="369062" y="778509"/>
                  </a:lnTo>
                  <a:lnTo>
                    <a:pt x="369062" y="789685"/>
                  </a:lnTo>
                  <a:lnTo>
                    <a:pt x="380364" y="811783"/>
                  </a:lnTo>
                  <a:lnTo>
                    <a:pt x="380364" y="822959"/>
                  </a:lnTo>
                  <a:lnTo>
                    <a:pt x="391541" y="834008"/>
                  </a:lnTo>
                  <a:lnTo>
                    <a:pt x="391541" y="845057"/>
                  </a:lnTo>
                  <a:lnTo>
                    <a:pt x="391541" y="857376"/>
                  </a:lnTo>
                  <a:lnTo>
                    <a:pt x="403860" y="867282"/>
                  </a:lnTo>
                  <a:lnTo>
                    <a:pt x="403860" y="878331"/>
                  </a:lnTo>
                  <a:lnTo>
                    <a:pt x="415036" y="889507"/>
                  </a:lnTo>
                  <a:lnTo>
                    <a:pt x="415036" y="901826"/>
                  </a:lnTo>
                  <a:lnTo>
                    <a:pt x="426338" y="901826"/>
                  </a:lnTo>
                  <a:lnTo>
                    <a:pt x="426338" y="911605"/>
                  </a:lnTo>
                  <a:lnTo>
                    <a:pt x="437514" y="911605"/>
                  </a:lnTo>
                  <a:lnTo>
                    <a:pt x="449834" y="911605"/>
                  </a:lnTo>
                  <a:lnTo>
                    <a:pt x="461137" y="911605"/>
                  </a:lnTo>
                  <a:lnTo>
                    <a:pt x="461137" y="901826"/>
                  </a:lnTo>
                  <a:lnTo>
                    <a:pt x="473456" y="889507"/>
                  </a:lnTo>
                  <a:lnTo>
                    <a:pt x="473456" y="878331"/>
                  </a:lnTo>
                  <a:lnTo>
                    <a:pt x="483488" y="867282"/>
                  </a:lnTo>
                  <a:lnTo>
                    <a:pt x="483488" y="857376"/>
                  </a:lnTo>
                  <a:lnTo>
                    <a:pt x="495808" y="845057"/>
                  </a:lnTo>
                  <a:lnTo>
                    <a:pt x="495808" y="834008"/>
                  </a:lnTo>
                  <a:lnTo>
                    <a:pt x="495808" y="822959"/>
                  </a:lnTo>
                  <a:lnTo>
                    <a:pt x="507111" y="811783"/>
                  </a:lnTo>
                  <a:lnTo>
                    <a:pt x="507111" y="789685"/>
                  </a:lnTo>
                  <a:lnTo>
                    <a:pt x="519430" y="778509"/>
                  </a:lnTo>
                  <a:lnTo>
                    <a:pt x="519430" y="756284"/>
                  </a:lnTo>
                  <a:lnTo>
                    <a:pt x="529463" y="745235"/>
                  </a:lnTo>
                  <a:lnTo>
                    <a:pt x="529463" y="734186"/>
                  </a:lnTo>
                  <a:lnTo>
                    <a:pt x="529463" y="711961"/>
                  </a:lnTo>
                  <a:lnTo>
                    <a:pt x="541909" y="700912"/>
                  </a:lnTo>
                  <a:lnTo>
                    <a:pt x="541909" y="678687"/>
                  </a:lnTo>
                  <a:lnTo>
                    <a:pt x="553085" y="667638"/>
                  </a:lnTo>
                  <a:lnTo>
                    <a:pt x="553085" y="645413"/>
                  </a:lnTo>
                  <a:lnTo>
                    <a:pt x="553085" y="634364"/>
                  </a:lnTo>
                  <a:lnTo>
                    <a:pt x="565404" y="623188"/>
                  </a:lnTo>
                  <a:lnTo>
                    <a:pt x="565404" y="612139"/>
                  </a:lnTo>
                  <a:lnTo>
                    <a:pt x="576707" y="599820"/>
                  </a:lnTo>
                  <a:lnTo>
                    <a:pt x="576707" y="589914"/>
                  </a:lnTo>
                  <a:lnTo>
                    <a:pt x="587883" y="578865"/>
                  </a:lnTo>
                  <a:lnTo>
                    <a:pt x="587883" y="567816"/>
                  </a:lnTo>
                  <a:lnTo>
                    <a:pt x="587883" y="555497"/>
                  </a:lnTo>
                  <a:lnTo>
                    <a:pt x="599059" y="555497"/>
                  </a:lnTo>
                  <a:lnTo>
                    <a:pt x="599059" y="545591"/>
                  </a:lnTo>
                  <a:lnTo>
                    <a:pt x="611377" y="545591"/>
                  </a:lnTo>
                  <a:lnTo>
                    <a:pt x="622681" y="545591"/>
                  </a:lnTo>
                  <a:lnTo>
                    <a:pt x="633857" y="545591"/>
                  </a:lnTo>
                  <a:lnTo>
                    <a:pt x="633857" y="555497"/>
                  </a:lnTo>
                  <a:lnTo>
                    <a:pt x="646176" y="555497"/>
                  </a:lnTo>
                  <a:lnTo>
                    <a:pt x="646176" y="567816"/>
                  </a:lnTo>
                  <a:lnTo>
                    <a:pt x="657479" y="578865"/>
                  </a:lnTo>
                  <a:lnTo>
                    <a:pt x="657479" y="589914"/>
                  </a:lnTo>
                  <a:lnTo>
                    <a:pt x="657479" y="599820"/>
                  </a:lnTo>
                  <a:lnTo>
                    <a:pt x="668655" y="612139"/>
                  </a:lnTo>
                  <a:lnTo>
                    <a:pt x="668655" y="623188"/>
                  </a:lnTo>
                  <a:lnTo>
                    <a:pt x="679831" y="634364"/>
                  </a:lnTo>
                  <a:lnTo>
                    <a:pt x="679831" y="645413"/>
                  </a:lnTo>
                  <a:lnTo>
                    <a:pt x="692150" y="667638"/>
                  </a:lnTo>
                  <a:lnTo>
                    <a:pt x="692150" y="678687"/>
                  </a:lnTo>
                  <a:lnTo>
                    <a:pt x="692150" y="700912"/>
                  </a:lnTo>
                  <a:lnTo>
                    <a:pt x="703452" y="711961"/>
                  </a:lnTo>
                  <a:lnTo>
                    <a:pt x="703452" y="723010"/>
                  </a:lnTo>
                  <a:lnTo>
                    <a:pt x="715772" y="745235"/>
                  </a:lnTo>
                  <a:lnTo>
                    <a:pt x="715772" y="756284"/>
                  </a:lnTo>
                  <a:lnTo>
                    <a:pt x="726948" y="778509"/>
                  </a:lnTo>
                  <a:lnTo>
                    <a:pt x="726948" y="789685"/>
                  </a:lnTo>
                  <a:lnTo>
                    <a:pt x="726948" y="811783"/>
                  </a:lnTo>
                  <a:lnTo>
                    <a:pt x="738251" y="822959"/>
                  </a:lnTo>
                  <a:lnTo>
                    <a:pt x="738251" y="834008"/>
                  </a:lnTo>
                  <a:lnTo>
                    <a:pt x="749426" y="845057"/>
                  </a:lnTo>
                  <a:lnTo>
                    <a:pt x="749426" y="857376"/>
                  </a:lnTo>
                  <a:lnTo>
                    <a:pt x="761746" y="867282"/>
                  </a:lnTo>
                  <a:lnTo>
                    <a:pt x="761746" y="878331"/>
                  </a:lnTo>
                  <a:lnTo>
                    <a:pt x="761746" y="889507"/>
                  </a:lnTo>
                  <a:lnTo>
                    <a:pt x="772922" y="901826"/>
                  </a:lnTo>
                  <a:lnTo>
                    <a:pt x="784225" y="911605"/>
                  </a:lnTo>
                  <a:lnTo>
                    <a:pt x="795401" y="911605"/>
                  </a:lnTo>
                  <a:lnTo>
                    <a:pt x="807720" y="911605"/>
                  </a:lnTo>
                  <a:lnTo>
                    <a:pt x="819023" y="901826"/>
                  </a:lnTo>
                  <a:lnTo>
                    <a:pt x="819023" y="889507"/>
                  </a:lnTo>
                  <a:lnTo>
                    <a:pt x="830199" y="878331"/>
                  </a:lnTo>
                  <a:lnTo>
                    <a:pt x="830199" y="867282"/>
                  </a:lnTo>
                  <a:lnTo>
                    <a:pt x="841375" y="857376"/>
                  </a:lnTo>
                  <a:lnTo>
                    <a:pt x="841375" y="845057"/>
                  </a:lnTo>
                  <a:lnTo>
                    <a:pt x="853694" y="834008"/>
                  </a:lnTo>
                  <a:lnTo>
                    <a:pt x="853694" y="822959"/>
                  </a:lnTo>
                  <a:lnTo>
                    <a:pt x="853694" y="811783"/>
                  </a:lnTo>
                  <a:lnTo>
                    <a:pt x="864997" y="789685"/>
                  </a:lnTo>
                  <a:lnTo>
                    <a:pt x="864997" y="778509"/>
                  </a:lnTo>
                  <a:lnTo>
                    <a:pt x="877316" y="756284"/>
                  </a:lnTo>
                  <a:lnTo>
                    <a:pt x="877316" y="745235"/>
                  </a:lnTo>
                  <a:lnTo>
                    <a:pt x="887349" y="734186"/>
                  </a:lnTo>
                  <a:lnTo>
                    <a:pt x="887349" y="711961"/>
                  </a:lnTo>
                  <a:lnTo>
                    <a:pt x="887349" y="700912"/>
                  </a:lnTo>
                  <a:lnTo>
                    <a:pt x="899795" y="678687"/>
                  </a:lnTo>
                  <a:lnTo>
                    <a:pt x="899795" y="667638"/>
                  </a:lnTo>
                  <a:lnTo>
                    <a:pt x="910971" y="645413"/>
                  </a:lnTo>
                  <a:lnTo>
                    <a:pt x="910971" y="634364"/>
                  </a:lnTo>
                  <a:lnTo>
                    <a:pt x="923289" y="623188"/>
                  </a:lnTo>
                  <a:lnTo>
                    <a:pt x="923289" y="612139"/>
                  </a:lnTo>
                  <a:lnTo>
                    <a:pt x="923289" y="599820"/>
                  </a:lnTo>
                  <a:lnTo>
                    <a:pt x="933450" y="589914"/>
                  </a:lnTo>
                  <a:lnTo>
                    <a:pt x="933450" y="578865"/>
                  </a:lnTo>
                  <a:lnTo>
                    <a:pt x="945769" y="567816"/>
                  </a:lnTo>
                  <a:lnTo>
                    <a:pt x="945769" y="555497"/>
                  </a:lnTo>
                  <a:lnTo>
                    <a:pt x="956945" y="555497"/>
                  </a:lnTo>
                  <a:lnTo>
                    <a:pt x="956945" y="545591"/>
                  </a:lnTo>
                  <a:lnTo>
                    <a:pt x="969263" y="545591"/>
                  </a:lnTo>
                  <a:lnTo>
                    <a:pt x="980567" y="545591"/>
                  </a:lnTo>
                  <a:lnTo>
                    <a:pt x="991743" y="545591"/>
                  </a:lnTo>
                  <a:lnTo>
                    <a:pt x="991743" y="555497"/>
                  </a:lnTo>
                  <a:lnTo>
                    <a:pt x="1002919" y="567816"/>
                  </a:lnTo>
                  <a:lnTo>
                    <a:pt x="1002919" y="578865"/>
                  </a:lnTo>
                  <a:lnTo>
                    <a:pt x="1015238" y="589914"/>
                  </a:lnTo>
                  <a:lnTo>
                    <a:pt x="1015238" y="599820"/>
                  </a:lnTo>
                  <a:lnTo>
                    <a:pt x="1015238" y="612139"/>
                  </a:lnTo>
                  <a:lnTo>
                    <a:pt x="1026541" y="623188"/>
                  </a:lnTo>
                  <a:lnTo>
                    <a:pt x="1026541" y="634364"/>
                  </a:lnTo>
                  <a:lnTo>
                    <a:pt x="1037717" y="645413"/>
                  </a:lnTo>
                  <a:lnTo>
                    <a:pt x="1037717" y="667638"/>
                  </a:lnTo>
                  <a:lnTo>
                    <a:pt x="1048893" y="678687"/>
                  </a:lnTo>
                  <a:lnTo>
                    <a:pt x="1048893" y="700912"/>
                  </a:lnTo>
                  <a:lnTo>
                    <a:pt x="1048893" y="711961"/>
                  </a:lnTo>
                  <a:lnTo>
                    <a:pt x="1061339" y="723010"/>
                  </a:lnTo>
                  <a:lnTo>
                    <a:pt x="1061339" y="745235"/>
                  </a:lnTo>
                  <a:lnTo>
                    <a:pt x="1072514" y="756284"/>
                  </a:lnTo>
                  <a:lnTo>
                    <a:pt x="1072514" y="778509"/>
                  </a:lnTo>
                  <a:lnTo>
                    <a:pt x="1083691" y="789685"/>
                  </a:lnTo>
                  <a:lnTo>
                    <a:pt x="1083691" y="811783"/>
                  </a:lnTo>
                  <a:lnTo>
                    <a:pt x="1083691" y="822959"/>
                  </a:lnTo>
                  <a:lnTo>
                    <a:pt x="1094994" y="834008"/>
                  </a:lnTo>
                  <a:lnTo>
                    <a:pt x="1094994" y="845057"/>
                  </a:lnTo>
                  <a:lnTo>
                    <a:pt x="1107313" y="857376"/>
                  </a:lnTo>
                  <a:lnTo>
                    <a:pt x="1107313" y="867282"/>
                  </a:lnTo>
                  <a:lnTo>
                    <a:pt x="1118489" y="878331"/>
                  </a:lnTo>
                  <a:lnTo>
                    <a:pt x="1118489" y="889507"/>
                  </a:lnTo>
                  <a:lnTo>
                    <a:pt x="1118489" y="901826"/>
                  </a:lnTo>
                  <a:lnTo>
                    <a:pt x="1130808" y="901826"/>
                  </a:lnTo>
                  <a:lnTo>
                    <a:pt x="1130808" y="911605"/>
                  </a:lnTo>
                  <a:lnTo>
                    <a:pt x="1140968" y="911605"/>
                  </a:lnTo>
                  <a:lnTo>
                    <a:pt x="1153287" y="911605"/>
                  </a:lnTo>
                  <a:lnTo>
                    <a:pt x="1164463" y="911605"/>
                  </a:lnTo>
                  <a:lnTo>
                    <a:pt x="1164463" y="901826"/>
                  </a:lnTo>
                  <a:lnTo>
                    <a:pt x="1176909" y="901826"/>
                  </a:lnTo>
                  <a:lnTo>
                    <a:pt x="1176909" y="889507"/>
                  </a:lnTo>
                  <a:lnTo>
                    <a:pt x="1186942" y="878331"/>
                  </a:lnTo>
                  <a:lnTo>
                    <a:pt x="1186942" y="867282"/>
                  </a:lnTo>
                  <a:lnTo>
                    <a:pt x="1186942" y="857376"/>
                  </a:lnTo>
                  <a:lnTo>
                    <a:pt x="1199261" y="845057"/>
                  </a:lnTo>
                  <a:lnTo>
                    <a:pt x="1199261" y="834008"/>
                  </a:lnTo>
                  <a:lnTo>
                    <a:pt x="1210564" y="822959"/>
                  </a:lnTo>
                  <a:lnTo>
                    <a:pt x="1210564" y="811783"/>
                  </a:lnTo>
                  <a:lnTo>
                    <a:pt x="1210564" y="789685"/>
                  </a:lnTo>
                  <a:lnTo>
                    <a:pt x="1222883" y="778509"/>
                  </a:lnTo>
                  <a:lnTo>
                    <a:pt x="1222883" y="756284"/>
                  </a:lnTo>
                  <a:lnTo>
                    <a:pt x="1232916" y="745235"/>
                  </a:lnTo>
                  <a:lnTo>
                    <a:pt x="1232916" y="734186"/>
                  </a:lnTo>
                  <a:lnTo>
                    <a:pt x="1245235" y="711961"/>
                  </a:lnTo>
                  <a:lnTo>
                    <a:pt x="1245235" y="700912"/>
                  </a:lnTo>
                  <a:lnTo>
                    <a:pt x="1245235" y="678687"/>
                  </a:lnTo>
                  <a:lnTo>
                    <a:pt x="1256538" y="667638"/>
                  </a:lnTo>
                  <a:lnTo>
                    <a:pt x="1256538" y="645413"/>
                  </a:lnTo>
                  <a:lnTo>
                    <a:pt x="1268857" y="634364"/>
                  </a:lnTo>
                  <a:lnTo>
                    <a:pt x="1268857" y="623188"/>
                  </a:lnTo>
                  <a:lnTo>
                    <a:pt x="1280033" y="612139"/>
                  </a:lnTo>
                  <a:lnTo>
                    <a:pt x="1280033" y="599820"/>
                  </a:lnTo>
                  <a:lnTo>
                    <a:pt x="1280033" y="589914"/>
                  </a:lnTo>
                  <a:lnTo>
                    <a:pt x="1291336" y="578865"/>
                  </a:lnTo>
                  <a:lnTo>
                    <a:pt x="1291336" y="567816"/>
                  </a:lnTo>
                  <a:lnTo>
                    <a:pt x="1303655" y="555497"/>
                  </a:lnTo>
                  <a:lnTo>
                    <a:pt x="1314831" y="545591"/>
                  </a:lnTo>
                  <a:lnTo>
                    <a:pt x="1326007" y="545591"/>
                  </a:lnTo>
                  <a:lnTo>
                    <a:pt x="1337310" y="545591"/>
                  </a:lnTo>
                  <a:lnTo>
                    <a:pt x="1349629" y="555497"/>
                  </a:lnTo>
                  <a:lnTo>
                    <a:pt x="1349629" y="567816"/>
                  </a:lnTo>
                  <a:lnTo>
                    <a:pt x="1360805" y="578865"/>
                  </a:lnTo>
                  <a:lnTo>
                    <a:pt x="1360805" y="589914"/>
                  </a:lnTo>
                  <a:lnTo>
                    <a:pt x="1373124" y="599820"/>
                  </a:lnTo>
                  <a:lnTo>
                    <a:pt x="1373124" y="612139"/>
                  </a:lnTo>
                  <a:lnTo>
                    <a:pt x="1384427" y="623188"/>
                  </a:lnTo>
                  <a:lnTo>
                    <a:pt x="1384427" y="634364"/>
                  </a:lnTo>
                  <a:lnTo>
                    <a:pt x="1384427" y="645413"/>
                  </a:lnTo>
                  <a:lnTo>
                    <a:pt x="1395602" y="667638"/>
                  </a:lnTo>
                  <a:lnTo>
                    <a:pt x="1395602" y="678687"/>
                  </a:lnTo>
                  <a:lnTo>
                    <a:pt x="1406779" y="700912"/>
                  </a:lnTo>
                  <a:lnTo>
                    <a:pt x="1406779" y="711961"/>
                  </a:lnTo>
                  <a:lnTo>
                    <a:pt x="1419225" y="723010"/>
                  </a:lnTo>
                  <a:lnTo>
                    <a:pt x="1419225" y="745235"/>
                  </a:lnTo>
                  <a:lnTo>
                    <a:pt x="1419225" y="756284"/>
                  </a:lnTo>
                  <a:lnTo>
                    <a:pt x="1430401" y="778509"/>
                  </a:lnTo>
                  <a:lnTo>
                    <a:pt x="1430401" y="789685"/>
                  </a:lnTo>
                  <a:lnTo>
                    <a:pt x="1441577" y="811783"/>
                  </a:lnTo>
                  <a:lnTo>
                    <a:pt x="1441577" y="822959"/>
                  </a:lnTo>
                  <a:lnTo>
                    <a:pt x="1441577" y="834008"/>
                  </a:lnTo>
                  <a:lnTo>
                    <a:pt x="1452880" y="845057"/>
                  </a:lnTo>
                  <a:lnTo>
                    <a:pt x="1452880" y="857376"/>
                  </a:lnTo>
                  <a:lnTo>
                    <a:pt x="1465199" y="867282"/>
                  </a:lnTo>
                  <a:lnTo>
                    <a:pt x="1465199" y="878331"/>
                  </a:lnTo>
                  <a:lnTo>
                    <a:pt x="1476375" y="889507"/>
                  </a:lnTo>
                  <a:lnTo>
                    <a:pt x="1476375" y="901826"/>
                  </a:lnTo>
                  <a:lnTo>
                    <a:pt x="1487551" y="911605"/>
                  </a:lnTo>
                  <a:lnTo>
                    <a:pt x="1498854" y="911605"/>
                  </a:lnTo>
                  <a:lnTo>
                    <a:pt x="1511173" y="911605"/>
                  </a:lnTo>
                  <a:lnTo>
                    <a:pt x="1522349" y="901826"/>
                  </a:lnTo>
                  <a:lnTo>
                    <a:pt x="1534668" y="889507"/>
                  </a:lnTo>
                  <a:lnTo>
                    <a:pt x="1534668" y="878331"/>
                  </a:lnTo>
                  <a:lnTo>
                    <a:pt x="1544827" y="867282"/>
                  </a:lnTo>
                  <a:lnTo>
                    <a:pt x="1544827" y="857376"/>
                  </a:lnTo>
                  <a:lnTo>
                    <a:pt x="1544827" y="845057"/>
                  </a:lnTo>
                  <a:lnTo>
                    <a:pt x="1557147" y="834008"/>
                  </a:lnTo>
                  <a:lnTo>
                    <a:pt x="1557147" y="822959"/>
                  </a:lnTo>
                  <a:lnTo>
                    <a:pt x="1568323" y="811783"/>
                  </a:lnTo>
                  <a:lnTo>
                    <a:pt x="1568323" y="789685"/>
                  </a:lnTo>
                  <a:lnTo>
                    <a:pt x="1580769" y="778509"/>
                  </a:lnTo>
                  <a:lnTo>
                    <a:pt x="1580769" y="756284"/>
                  </a:lnTo>
                  <a:lnTo>
                    <a:pt x="1580769" y="745235"/>
                  </a:lnTo>
                  <a:lnTo>
                    <a:pt x="1590802" y="734186"/>
                  </a:lnTo>
                  <a:lnTo>
                    <a:pt x="1590802" y="711961"/>
                  </a:lnTo>
                  <a:lnTo>
                    <a:pt x="1603121" y="700912"/>
                  </a:lnTo>
                  <a:lnTo>
                    <a:pt x="1603121" y="678687"/>
                  </a:lnTo>
                  <a:lnTo>
                    <a:pt x="1614424" y="667638"/>
                  </a:lnTo>
                  <a:lnTo>
                    <a:pt x="1614424" y="645413"/>
                  </a:lnTo>
                  <a:lnTo>
                    <a:pt x="1614424" y="634364"/>
                  </a:lnTo>
                  <a:lnTo>
                    <a:pt x="1626743" y="623188"/>
                  </a:lnTo>
                  <a:lnTo>
                    <a:pt x="1626743" y="612139"/>
                  </a:lnTo>
                  <a:lnTo>
                    <a:pt x="1636776" y="599820"/>
                  </a:lnTo>
                  <a:lnTo>
                    <a:pt x="1636776" y="589914"/>
                  </a:lnTo>
                  <a:lnTo>
                    <a:pt x="1649095" y="578865"/>
                  </a:lnTo>
                  <a:lnTo>
                    <a:pt x="1649095" y="567816"/>
                  </a:lnTo>
                  <a:lnTo>
                    <a:pt x="1649095" y="555497"/>
                  </a:lnTo>
                  <a:lnTo>
                    <a:pt x="1660398" y="555497"/>
                  </a:lnTo>
                  <a:lnTo>
                    <a:pt x="1660398" y="545591"/>
                  </a:lnTo>
                  <a:lnTo>
                    <a:pt x="1672717" y="545591"/>
                  </a:lnTo>
                  <a:lnTo>
                    <a:pt x="1683893" y="545591"/>
                  </a:lnTo>
                  <a:lnTo>
                    <a:pt x="1695196" y="545591"/>
                  </a:lnTo>
                  <a:lnTo>
                    <a:pt x="1695196" y="555497"/>
                  </a:lnTo>
                  <a:lnTo>
                    <a:pt x="1706372" y="555497"/>
                  </a:lnTo>
                  <a:lnTo>
                    <a:pt x="1706372" y="567816"/>
                  </a:lnTo>
                  <a:lnTo>
                    <a:pt x="1706372" y="578865"/>
                  </a:lnTo>
                  <a:lnTo>
                    <a:pt x="1718691" y="589914"/>
                  </a:lnTo>
                  <a:lnTo>
                    <a:pt x="1718691" y="599820"/>
                  </a:lnTo>
                  <a:lnTo>
                    <a:pt x="1729994" y="612139"/>
                  </a:lnTo>
                  <a:lnTo>
                    <a:pt x="1729994" y="623188"/>
                  </a:lnTo>
                  <a:lnTo>
                    <a:pt x="1741170" y="634364"/>
                  </a:lnTo>
                  <a:lnTo>
                    <a:pt x="1741170" y="645413"/>
                  </a:lnTo>
                  <a:lnTo>
                    <a:pt x="1741170" y="667638"/>
                  </a:lnTo>
                  <a:lnTo>
                    <a:pt x="1752346" y="678687"/>
                  </a:lnTo>
                  <a:lnTo>
                    <a:pt x="1752346" y="700912"/>
                  </a:lnTo>
                  <a:lnTo>
                    <a:pt x="1764664" y="711961"/>
                  </a:lnTo>
                  <a:lnTo>
                    <a:pt x="1764664" y="723010"/>
                  </a:lnTo>
                  <a:lnTo>
                    <a:pt x="1775968" y="745235"/>
                  </a:lnTo>
                  <a:lnTo>
                    <a:pt x="1775968" y="756284"/>
                  </a:lnTo>
                  <a:lnTo>
                    <a:pt x="1775968" y="778509"/>
                  </a:lnTo>
                  <a:lnTo>
                    <a:pt x="1788287" y="789685"/>
                  </a:lnTo>
                  <a:lnTo>
                    <a:pt x="1788287" y="811783"/>
                  </a:lnTo>
                  <a:lnTo>
                    <a:pt x="1798320" y="822959"/>
                  </a:lnTo>
                  <a:lnTo>
                    <a:pt x="1798320" y="834008"/>
                  </a:lnTo>
                  <a:lnTo>
                    <a:pt x="1810766" y="845057"/>
                  </a:lnTo>
                  <a:lnTo>
                    <a:pt x="1810766" y="857376"/>
                  </a:lnTo>
                  <a:lnTo>
                    <a:pt x="1810766" y="867282"/>
                  </a:lnTo>
                  <a:lnTo>
                    <a:pt x="1821942" y="878331"/>
                  </a:lnTo>
                  <a:lnTo>
                    <a:pt x="1821942" y="889507"/>
                  </a:lnTo>
                  <a:lnTo>
                    <a:pt x="1834261" y="901826"/>
                  </a:lnTo>
                  <a:lnTo>
                    <a:pt x="1844421" y="911605"/>
                  </a:lnTo>
                  <a:lnTo>
                    <a:pt x="1856739" y="911605"/>
                  </a:lnTo>
                  <a:lnTo>
                    <a:pt x="1867916" y="911605"/>
                  </a:lnTo>
                  <a:lnTo>
                    <a:pt x="1867916" y="901826"/>
                  </a:lnTo>
                  <a:lnTo>
                    <a:pt x="1880235" y="901826"/>
                  </a:lnTo>
                  <a:lnTo>
                    <a:pt x="1880235" y="889507"/>
                  </a:lnTo>
                  <a:lnTo>
                    <a:pt x="1890395" y="878331"/>
                  </a:lnTo>
                  <a:lnTo>
                    <a:pt x="1890395" y="867282"/>
                  </a:lnTo>
                  <a:lnTo>
                    <a:pt x="1902714" y="857376"/>
                  </a:lnTo>
                  <a:lnTo>
                    <a:pt x="1902714" y="845057"/>
                  </a:lnTo>
                  <a:lnTo>
                    <a:pt x="1902714" y="834008"/>
                  </a:lnTo>
                  <a:lnTo>
                    <a:pt x="1913889" y="822959"/>
                  </a:lnTo>
                  <a:lnTo>
                    <a:pt x="1913889" y="811783"/>
                  </a:lnTo>
                  <a:lnTo>
                    <a:pt x="1926209" y="789685"/>
                  </a:lnTo>
                  <a:lnTo>
                    <a:pt x="1926209" y="778509"/>
                  </a:lnTo>
                  <a:lnTo>
                    <a:pt x="1937512" y="756284"/>
                  </a:lnTo>
                  <a:lnTo>
                    <a:pt x="1937512" y="745235"/>
                  </a:lnTo>
                  <a:lnTo>
                    <a:pt x="1937512" y="734186"/>
                  </a:lnTo>
                  <a:lnTo>
                    <a:pt x="1948688" y="711961"/>
                  </a:lnTo>
                  <a:lnTo>
                    <a:pt x="1948688" y="700912"/>
                  </a:lnTo>
                  <a:lnTo>
                    <a:pt x="1961007" y="678687"/>
                  </a:lnTo>
                  <a:lnTo>
                    <a:pt x="1961007" y="667638"/>
                  </a:lnTo>
                  <a:lnTo>
                    <a:pt x="1972310" y="645413"/>
                  </a:lnTo>
                  <a:lnTo>
                    <a:pt x="1972310" y="634364"/>
                  </a:lnTo>
                  <a:lnTo>
                    <a:pt x="1972310" y="623188"/>
                  </a:lnTo>
                  <a:lnTo>
                    <a:pt x="1983486" y="612139"/>
                  </a:lnTo>
                  <a:lnTo>
                    <a:pt x="1983486" y="599820"/>
                  </a:lnTo>
                  <a:lnTo>
                    <a:pt x="1994662" y="589914"/>
                  </a:lnTo>
                  <a:lnTo>
                    <a:pt x="1994662" y="578865"/>
                  </a:lnTo>
                  <a:lnTo>
                    <a:pt x="2006981" y="567816"/>
                  </a:lnTo>
                  <a:lnTo>
                    <a:pt x="2006981" y="555497"/>
                  </a:lnTo>
                  <a:lnTo>
                    <a:pt x="2018284" y="545591"/>
                  </a:lnTo>
                  <a:lnTo>
                    <a:pt x="2030602" y="545591"/>
                  </a:lnTo>
                  <a:lnTo>
                    <a:pt x="2040636" y="545591"/>
                  </a:lnTo>
                  <a:lnTo>
                    <a:pt x="2053082" y="555497"/>
                  </a:lnTo>
                  <a:lnTo>
                    <a:pt x="2064258" y="567816"/>
                  </a:lnTo>
                  <a:lnTo>
                    <a:pt x="2064258" y="578865"/>
                  </a:lnTo>
                  <a:lnTo>
                    <a:pt x="2076577" y="589914"/>
                  </a:lnTo>
                  <a:lnTo>
                    <a:pt x="2076577" y="599820"/>
                  </a:lnTo>
                  <a:lnTo>
                    <a:pt x="2076577" y="612139"/>
                  </a:lnTo>
                  <a:lnTo>
                    <a:pt x="2087752" y="623188"/>
                  </a:lnTo>
                  <a:lnTo>
                    <a:pt x="2087752" y="634364"/>
                  </a:lnTo>
                  <a:lnTo>
                    <a:pt x="2099056" y="645413"/>
                  </a:lnTo>
                  <a:lnTo>
                    <a:pt x="2099056" y="667638"/>
                  </a:lnTo>
                  <a:lnTo>
                    <a:pt x="2099056" y="678687"/>
                  </a:lnTo>
                  <a:lnTo>
                    <a:pt x="2110232" y="700912"/>
                  </a:lnTo>
                  <a:lnTo>
                    <a:pt x="2110232" y="711961"/>
                  </a:lnTo>
                  <a:lnTo>
                    <a:pt x="2122551" y="723010"/>
                  </a:lnTo>
                  <a:lnTo>
                    <a:pt x="2122551" y="745235"/>
                  </a:lnTo>
                  <a:lnTo>
                    <a:pt x="2133854" y="756284"/>
                  </a:lnTo>
                  <a:lnTo>
                    <a:pt x="2133854" y="778509"/>
                  </a:lnTo>
                  <a:lnTo>
                    <a:pt x="2133854" y="789685"/>
                  </a:lnTo>
                  <a:lnTo>
                    <a:pt x="2145030" y="811783"/>
                  </a:lnTo>
                  <a:lnTo>
                    <a:pt x="2145030" y="822959"/>
                  </a:lnTo>
                  <a:lnTo>
                    <a:pt x="2156206" y="834008"/>
                  </a:lnTo>
                  <a:lnTo>
                    <a:pt x="2156206" y="845057"/>
                  </a:lnTo>
                  <a:lnTo>
                    <a:pt x="2168525" y="857376"/>
                  </a:lnTo>
                  <a:lnTo>
                    <a:pt x="2168525" y="867282"/>
                  </a:lnTo>
                  <a:lnTo>
                    <a:pt x="2168525" y="878331"/>
                  </a:lnTo>
                  <a:lnTo>
                    <a:pt x="2179828" y="889507"/>
                  </a:lnTo>
                  <a:lnTo>
                    <a:pt x="2179828" y="901826"/>
                  </a:lnTo>
                  <a:lnTo>
                    <a:pt x="2192147" y="901826"/>
                  </a:lnTo>
                  <a:lnTo>
                    <a:pt x="2192147" y="911605"/>
                  </a:lnTo>
                  <a:lnTo>
                    <a:pt x="2202180" y="911605"/>
                  </a:lnTo>
                  <a:lnTo>
                    <a:pt x="2214626" y="911605"/>
                  </a:lnTo>
                  <a:lnTo>
                    <a:pt x="2225802" y="911605"/>
                  </a:lnTo>
                  <a:lnTo>
                    <a:pt x="2225802" y="901826"/>
                  </a:lnTo>
                  <a:lnTo>
                    <a:pt x="2238121" y="901826"/>
                  </a:lnTo>
                  <a:lnTo>
                    <a:pt x="2238121" y="889507"/>
                  </a:lnTo>
                  <a:lnTo>
                    <a:pt x="2238121" y="878331"/>
                  </a:lnTo>
                  <a:lnTo>
                    <a:pt x="2248281" y="867282"/>
                  </a:lnTo>
                  <a:lnTo>
                    <a:pt x="2248281" y="857376"/>
                  </a:lnTo>
                  <a:lnTo>
                    <a:pt x="2260600" y="845057"/>
                  </a:lnTo>
                  <a:lnTo>
                    <a:pt x="2260600" y="834008"/>
                  </a:lnTo>
                  <a:lnTo>
                    <a:pt x="2271776" y="822959"/>
                  </a:lnTo>
                  <a:lnTo>
                    <a:pt x="2271776" y="811783"/>
                  </a:lnTo>
                  <a:lnTo>
                    <a:pt x="2271776" y="789685"/>
                  </a:lnTo>
                  <a:lnTo>
                    <a:pt x="2284095" y="778509"/>
                  </a:lnTo>
                  <a:lnTo>
                    <a:pt x="2284095" y="756284"/>
                  </a:lnTo>
                  <a:lnTo>
                    <a:pt x="2294255" y="745235"/>
                  </a:lnTo>
                  <a:lnTo>
                    <a:pt x="2294255" y="734186"/>
                  </a:lnTo>
                  <a:lnTo>
                    <a:pt x="2306574" y="711961"/>
                  </a:lnTo>
                  <a:lnTo>
                    <a:pt x="2306574" y="700912"/>
                  </a:lnTo>
                  <a:lnTo>
                    <a:pt x="2306574" y="678687"/>
                  </a:lnTo>
                  <a:lnTo>
                    <a:pt x="2317750" y="667638"/>
                  </a:lnTo>
                  <a:lnTo>
                    <a:pt x="2317750" y="645413"/>
                  </a:lnTo>
                  <a:lnTo>
                    <a:pt x="2330196" y="634364"/>
                  </a:lnTo>
                  <a:lnTo>
                    <a:pt x="2330196" y="623188"/>
                  </a:lnTo>
                  <a:lnTo>
                    <a:pt x="2330196" y="612139"/>
                  </a:lnTo>
                  <a:lnTo>
                    <a:pt x="2341372" y="599820"/>
                  </a:lnTo>
                  <a:lnTo>
                    <a:pt x="2341372" y="589914"/>
                  </a:lnTo>
                  <a:lnTo>
                    <a:pt x="2352548" y="578865"/>
                  </a:lnTo>
                  <a:lnTo>
                    <a:pt x="2352548" y="567816"/>
                  </a:lnTo>
                  <a:lnTo>
                    <a:pt x="2363851" y="555497"/>
                  </a:lnTo>
                  <a:lnTo>
                    <a:pt x="2363851" y="545591"/>
                  </a:lnTo>
                  <a:lnTo>
                    <a:pt x="2376170" y="545591"/>
                  </a:lnTo>
                  <a:lnTo>
                    <a:pt x="2387346" y="545591"/>
                  </a:lnTo>
                  <a:lnTo>
                    <a:pt x="2398522" y="545591"/>
                  </a:lnTo>
                  <a:lnTo>
                    <a:pt x="2398522" y="555497"/>
                  </a:lnTo>
                  <a:lnTo>
                    <a:pt x="2409825" y="555497"/>
                  </a:lnTo>
                  <a:lnTo>
                    <a:pt x="2409825" y="567816"/>
                  </a:lnTo>
                  <a:lnTo>
                    <a:pt x="2422144" y="578865"/>
                  </a:lnTo>
                  <a:lnTo>
                    <a:pt x="2422144" y="589914"/>
                  </a:lnTo>
                  <a:lnTo>
                    <a:pt x="2433320" y="599820"/>
                  </a:lnTo>
                  <a:lnTo>
                    <a:pt x="2433320" y="612139"/>
                  </a:lnTo>
                  <a:lnTo>
                    <a:pt x="2433320" y="623188"/>
                  </a:lnTo>
                  <a:lnTo>
                    <a:pt x="2444623" y="634364"/>
                  </a:lnTo>
                  <a:lnTo>
                    <a:pt x="2444623" y="645413"/>
                  </a:lnTo>
                  <a:lnTo>
                    <a:pt x="2455799" y="667638"/>
                  </a:lnTo>
                  <a:lnTo>
                    <a:pt x="2455799" y="678687"/>
                  </a:lnTo>
                  <a:lnTo>
                    <a:pt x="2468118" y="700912"/>
                  </a:lnTo>
                  <a:lnTo>
                    <a:pt x="2468118" y="711961"/>
                  </a:lnTo>
                  <a:lnTo>
                    <a:pt x="2468118" y="723010"/>
                  </a:lnTo>
                  <a:lnTo>
                    <a:pt x="2479294" y="745235"/>
                  </a:lnTo>
                  <a:lnTo>
                    <a:pt x="2479294" y="756284"/>
                  </a:lnTo>
                  <a:lnTo>
                    <a:pt x="2491740" y="778509"/>
                  </a:lnTo>
                  <a:lnTo>
                    <a:pt x="2491740" y="789685"/>
                  </a:lnTo>
                  <a:lnTo>
                    <a:pt x="2501773" y="811783"/>
                  </a:lnTo>
                  <a:lnTo>
                    <a:pt x="2501773" y="822959"/>
                  </a:lnTo>
                  <a:lnTo>
                    <a:pt x="2501773" y="834008"/>
                  </a:lnTo>
                  <a:lnTo>
                    <a:pt x="2514092" y="845057"/>
                  </a:lnTo>
                  <a:lnTo>
                    <a:pt x="2514092" y="857376"/>
                  </a:lnTo>
                  <a:lnTo>
                    <a:pt x="2525395" y="867282"/>
                  </a:lnTo>
                  <a:lnTo>
                    <a:pt x="2525395" y="878331"/>
                  </a:lnTo>
                  <a:lnTo>
                    <a:pt x="2525395" y="889507"/>
                  </a:lnTo>
                  <a:lnTo>
                    <a:pt x="2537714" y="901826"/>
                  </a:lnTo>
                  <a:lnTo>
                    <a:pt x="2547747" y="911605"/>
                  </a:lnTo>
                  <a:lnTo>
                    <a:pt x="2560066" y="911605"/>
                  </a:lnTo>
                  <a:lnTo>
                    <a:pt x="2571369" y="911605"/>
                  </a:lnTo>
                  <a:lnTo>
                    <a:pt x="2583688" y="901826"/>
                  </a:lnTo>
                  <a:lnTo>
                    <a:pt x="2594864" y="889507"/>
                  </a:lnTo>
                  <a:lnTo>
                    <a:pt x="2594864" y="878331"/>
                  </a:lnTo>
                  <a:lnTo>
                    <a:pt x="2594864" y="867282"/>
                  </a:lnTo>
                  <a:lnTo>
                    <a:pt x="2606167" y="857376"/>
                  </a:lnTo>
                  <a:lnTo>
                    <a:pt x="2606167" y="845057"/>
                  </a:lnTo>
                  <a:lnTo>
                    <a:pt x="2618486" y="834008"/>
                  </a:lnTo>
                  <a:lnTo>
                    <a:pt x="2618486" y="822959"/>
                  </a:lnTo>
                  <a:lnTo>
                    <a:pt x="2629662" y="811783"/>
                  </a:lnTo>
                  <a:lnTo>
                    <a:pt x="2629662" y="789685"/>
                  </a:lnTo>
                  <a:lnTo>
                    <a:pt x="2629662" y="778509"/>
                  </a:lnTo>
                  <a:lnTo>
                    <a:pt x="2640838" y="756284"/>
                  </a:lnTo>
                  <a:lnTo>
                    <a:pt x="2640838" y="745235"/>
                  </a:lnTo>
                  <a:lnTo>
                    <a:pt x="2652141" y="734186"/>
                  </a:lnTo>
                  <a:lnTo>
                    <a:pt x="2652141" y="711961"/>
                  </a:lnTo>
                  <a:lnTo>
                    <a:pt x="2664460" y="700912"/>
                  </a:lnTo>
                  <a:lnTo>
                    <a:pt x="2664460" y="678687"/>
                  </a:lnTo>
                  <a:lnTo>
                    <a:pt x="2664460" y="667638"/>
                  </a:lnTo>
                  <a:lnTo>
                    <a:pt x="2675636" y="645413"/>
                  </a:lnTo>
                  <a:lnTo>
                    <a:pt x="2675636" y="634364"/>
                  </a:lnTo>
                  <a:lnTo>
                    <a:pt x="2687955" y="623188"/>
                  </a:lnTo>
                  <a:lnTo>
                    <a:pt x="2687955" y="612139"/>
                  </a:lnTo>
                  <a:lnTo>
                    <a:pt x="2698115" y="599820"/>
                  </a:lnTo>
                  <a:lnTo>
                    <a:pt x="2698115" y="589914"/>
                  </a:lnTo>
                  <a:lnTo>
                    <a:pt x="2698115" y="578865"/>
                  </a:lnTo>
                  <a:lnTo>
                    <a:pt x="2710434" y="567816"/>
                  </a:lnTo>
                  <a:lnTo>
                    <a:pt x="2710434" y="555497"/>
                  </a:lnTo>
                  <a:lnTo>
                    <a:pt x="2721610" y="555497"/>
                  </a:lnTo>
                  <a:lnTo>
                    <a:pt x="2721610" y="545591"/>
                  </a:lnTo>
                  <a:lnTo>
                    <a:pt x="2734056" y="545591"/>
                  </a:lnTo>
                  <a:lnTo>
                    <a:pt x="2745232" y="545591"/>
                  </a:lnTo>
                  <a:lnTo>
                    <a:pt x="2756408" y="545591"/>
                  </a:lnTo>
                  <a:lnTo>
                    <a:pt x="2756408" y="555497"/>
                  </a:lnTo>
                  <a:lnTo>
                    <a:pt x="2767711" y="567816"/>
                  </a:lnTo>
                  <a:lnTo>
                    <a:pt x="2767711" y="578865"/>
                  </a:lnTo>
                  <a:lnTo>
                    <a:pt x="2780030" y="589914"/>
                  </a:lnTo>
                  <a:lnTo>
                    <a:pt x="2780030" y="599820"/>
                  </a:lnTo>
                  <a:lnTo>
                    <a:pt x="2791206" y="612139"/>
                  </a:lnTo>
                  <a:lnTo>
                    <a:pt x="2791206" y="623188"/>
                  </a:lnTo>
                  <a:lnTo>
                    <a:pt x="2791206" y="634364"/>
                  </a:lnTo>
                  <a:lnTo>
                    <a:pt x="2802382" y="645413"/>
                  </a:lnTo>
                  <a:lnTo>
                    <a:pt x="2802382" y="667638"/>
                  </a:lnTo>
                  <a:lnTo>
                    <a:pt x="2813685" y="678687"/>
                  </a:lnTo>
                  <a:lnTo>
                    <a:pt x="2813685" y="700912"/>
                  </a:lnTo>
                  <a:lnTo>
                    <a:pt x="2826004" y="711961"/>
                  </a:lnTo>
                  <a:lnTo>
                    <a:pt x="2826004" y="723010"/>
                  </a:lnTo>
                  <a:lnTo>
                    <a:pt x="2826004" y="745235"/>
                  </a:lnTo>
                  <a:lnTo>
                    <a:pt x="2837180" y="756284"/>
                  </a:lnTo>
                  <a:lnTo>
                    <a:pt x="2837180" y="778509"/>
                  </a:lnTo>
                  <a:lnTo>
                    <a:pt x="2848483" y="789685"/>
                  </a:lnTo>
                  <a:lnTo>
                    <a:pt x="2848483" y="811783"/>
                  </a:lnTo>
                  <a:lnTo>
                    <a:pt x="2859659" y="822959"/>
                  </a:lnTo>
                  <a:lnTo>
                    <a:pt x="2859659" y="834008"/>
                  </a:lnTo>
                  <a:lnTo>
                    <a:pt x="2859659" y="845057"/>
                  </a:lnTo>
                  <a:lnTo>
                    <a:pt x="2871978" y="857376"/>
                  </a:lnTo>
                  <a:lnTo>
                    <a:pt x="2871978" y="867282"/>
                  </a:lnTo>
                  <a:lnTo>
                    <a:pt x="2883281" y="878331"/>
                  </a:lnTo>
                  <a:lnTo>
                    <a:pt x="2883281" y="889507"/>
                  </a:lnTo>
                  <a:lnTo>
                    <a:pt x="2895600" y="901826"/>
                  </a:lnTo>
                  <a:lnTo>
                    <a:pt x="2895600" y="911605"/>
                  </a:lnTo>
                  <a:lnTo>
                    <a:pt x="2905633" y="911605"/>
                  </a:lnTo>
                  <a:lnTo>
                    <a:pt x="2917952" y="911605"/>
                  </a:lnTo>
                  <a:lnTo>
                    <a:pt x="2929255" y="911605"/>
                  </a:lnTo>
                  <a:lnTo>
                    <a:pt x="2929255" y="901826"/>
                  </a:lnTo>
                  <a:lnTo>
                    <a:pt x="2941574" y="901826"/>
                  </a:lnTo>
                  <a:lnTo>
                    <a:pt x="2941574" y="889507"/>
                  </a:lnTo>
                  <a:lnTo>
                    <a:pt x="2951606" y="878331"/>
                  </a:lnTo>
                  <a:lnTo>
                    <a:pt x="2951606" y="867282"/>
                  </a:lnTo>
                  <a:lnTo>
                    <a:pt x="2964053" y="857376"/>
                  </a:lnTo>
                  <a:lnTo>
                    <a:pt x="2964053" y="845057"/>
                  </a:lnTo>
                  <a:lnTo>
                    <a:pt x="2964053" y="834008"/>
                  </a:lnTo>
                  <a:lnTo>
                    <a:pt x="2975229" y="822959"/>
                  </a:lnTo>
                  <a:lnTo>
                    <a:pt x="2975229" y="811783"/>
                  </a:lnTo>
                  <a:lnTo>
                    <a:pt x="2987548" y="789685"/>
                  </a:lnTo>
                  <a:lnTo>
                    <a:pt x="2987548" y="778509"/>
                  </a:lnTo>
                  <a:lnTo>
                    <a:pt x="2987548" y="756284"/>
                  </a:lnTo>
                  <a:lnTo>
                    <a:pt x="2998724" y="745235"/>
                  </a:lnTo>
                  <a:lnTo>
                    <a:pt x="2998724" y="734186"/>
                  </a:lnTo>
                  <a:lnTo>
                    <a:pt x="3010027" y="711961"/>
                  </a:lnTo>
                  <a:lnTo>
                    <a:pt x="3010027" y="700912"/>
                  </a:lnTo>
                  <a:lnTo>
                    <a:pt x="3021203" y="678687"/>
                  </a:lnTo>
                  <a:lnTo>
                    <a:pt x="3021203" y="667638"/>
                  </a:lnTo>
                  <a:lnTo>
                    <a:pt x="3021203" y="645413"/>
                  </a:lnTo>
                  <a:lnTo>
                    <a:pt x="3033522" y="634364"/>
                  </a:lnTo>
                  <a:lnTo>
                    <a:pt x="3033522" y="623188"/>
                  </a:lnTo>
                  <a:lnTo>
                    <a:pt x="3044825" y="612139"/>
                  </a:lnTo>
                  <a:lnTo>
                    <a:pt x="3044825" y="599820"/>
                  </a:lnTo>
                  <a:lnTo>
                    <a:pt x="3056001" y="589914"/>
                  </a:lnTo>
                  <a:lnTo>
                    <a:pt x="3056001" y="578865"/>
                  </a:lnTo>
                  <a:lnTo>
                    <a:pt x="3056001" y="567816"/>
                  </a:lnTo>
                  <a:lnTo>
                    <a:pt x="3067177" y="555497"/>
                  </a:lnTo>
                  <a:lnTo>
                    <a:pt x="3079496" y="545591"/>
                  </a:lnTo>
                  <a:lnTo>
                    <a:pt x="3090799" y="545591"/>
                  </a:lnTo>
                  <a:lnTo>
                    <a:pt x="3101975" y="545591"/>
                  </a:lnTo>
                  <a:lnTo>
                    <a:pt x="3113151" y="555497"/>
                  </a:lnTo>
                  <a:lnTo>
                    <a:pt x="3125597" y="567816"/>
                  </a:lnTo>
                  <a:lnTo>
                    <a:pt x="3125597" y="578865"/>
                  </a:lnTo>
                  <a:lnTo>
                    <a:pt x="3125597" y="589914"/>
                  </a:lnTo>
                  <a:lnTo>
                    <a:pt x="3136773" y="599820"/>
                  </a:lnTo>
                  <a:lnTo>
                    <a:pt x="3136773" y="612139"/>
                  </a:lnTo>
                  <a:lnTo>
                    <a:pt x="3149092" y="623188"/>
                  </a:lnTo>
                  <a:lnTo>
                    <a:pt x="3149092" y="634364"/>
                  </a:lnTo>
                  <a:lnTo>
                    <a:pt x="3159252" y="645413"/>
                  </a:lnTo>
                  <a:lnTo>
                    <a:pt x="3159252" y="667638"/>
                  </a:lnTo>
                  <a:lnTo>
                    <a:pt x="3159252" y="678687"/>
                  </a:lnTo>
                  <a:lnTo>
                    <a:pt x="3171571" y="700912"/>
                  </a:lnTo>
                  <a:lnTo>
                    <a:pt x="3171571" y="711961"/>
                  </a:lnTo>
                  <a:lnTo>
                    <a:pt x="3182747" y="723010"/>
                  </a:lnTo>
                  <a:lnTo>
                    <a:pt x="3182747" y="745235"/>
                  </a:lnTo>
                  <a:lnTo>
                    <a:pt x="3182747" y="756284"/>
                  </a:lnTo>
                  <a:lnTo>
                    <a:pt x="3195066" y="778509"/>
                  </a:lnTo>
                  <a:lnTo>
                    <a:pt x="3195066" y="789685"/>
                  </a:lnTo>
                  <a:lnTo>
                    <a:pt x="3205226" y="811783"/>
                  </a:lnTo>
                  <a:lnTo>
                    <a:pt x="3205226" y="822959"/>
                  </a:lnTo>
                  <a:lnTo>
                    <a:pt x="3217545" y="834008"/>
                  </a:lnTo>
                  <a:lnTo>
                    <a:pt x="3217545" y="845057"/>
                  </a:lnTo>
                  <a:lnTo>
                    <a:pt x="3217545" y="857376"/>
                  </a:lnTo>
                  <a:lnTo>
                    <a:pt x="3228721" y="867282"/>
                  </a:lnTo>
                  <a:lnTo>
                    <a:pt x="3228721" y="878331"/>
                  </a:lnTo>
                  <a:lnTo>
                    <a:pt x="3241040" y="889507"/>
                  </a:lnTo>
                  <a:lnTo>
                    <a:pt x="3241040" y="901826"/>
                  </a:lnTo>
                  <a:lnTo>
                    <a:pt x="3252343" y="901826"/>
                  </a:lnTo>
                  <a:lnTo>
                    <a:pt x="3252343" y="911605"/>
                  </a:lnTo>
                  <a:lnTo>
                    <a:pt x="3263519" y="911605"/>
                  </a:lnTo>
                  <a:lnTo>
                    <a:pt x="3275838" y="911605"/>
                  </a:lnTo>
                  <a:lnTo>
                    <a:pt x="3287141" y="911605"/>
                  </a:lnTo>
                  <a:lnTo>
                    <a:pt x="3287141" y="901826"/>
                  </a:lnTo>
                  <a:lnTo>
                    <a:pt x="3298317" y="889507"/>
                  </a:lnTo>
                  <a:lnTo>
                    <a:pt x="3298317" y="878331"/>
                  </a:lnTo>
                  <a:lnTo>
                    <a:pt x="3309493" y="867282"/>
                  </a:lnTo>
                  <a:lnTo>
                    <a:pt x="3309493" y="857376"/>
                  </a:lnTo>
                  <a:lnTo>
                    <a:pt x="3321812" y="845057"/>
                  </a:lnTo>
                  <a:lnTo>
                    <a:pt x="3321812" y="834008"/>
                  </a:lnTo>
                  <a:lnTo>
                    <a:pt x="3321812" y="822959"/>
                  </a:lnTo>
                  <a:lnTo>
                    <a:pt x="3333115" y="811783"/>
                  </a:lnTo>
                  <a:lnTo>
                    <a:pt x="3333115" y="789685"/>
                  </a:lnTo>
                  <a:lnTo>
                    <a:pt x="3345433" y="778509"/>
                  </a:lnTo>
                  <a:lnTo>
                    <a:pt x="3345433" y="756284"/>
                  </a:lnTo>
                  <a:lnTo>
                    <a:pt x="3355467" y="745235"/>
                  </a:lnTo>
                  <a:lnTo>
                    <a:pt x="3355467" y="734186"/>
                  </a:lnTo>
                  <a:lnTo>
                    <a:pt x="3355467" y="711961"/>
                  </a:lnTo>
                  <a:lnTo>
                    <a:pt x="3367913" y="700912"/>
                  </a:lnTo>
                  <a:lnTo>
                    <a:pt x="3367913" y="678687"/>
                  </a:lnTo>
                  <a:lnTo>
                    <a:pt x="3379089" y="667638"/>
                  </a:lnTo>
                  <a:lnTo>
                    <a:pt x="3379089" y="645413"/>
                  </a:lnTo>
                  <a:lnTo>
                    <a:pt x="3391407" y="634364"/>
                  </a:lnTo>
                  <a:lnTo>
                    <a:pt x="3391407" y="623188"/>
                  </a:lnTo>
                  <a:lnTo>
                    <a:pt x="3391407" y="612139"/>
                  </a:lnTo>
                  <a:lnTo>
                    <a:pt x="3402711" y="599820"/>
                  </a:lnTo>
                  <a:lnTo>
                    <a:pt x="3402711" y="589914"/>
                  </a:lnTo>
                  <a:lnTo>
                    <a:pt x="3413887" y="578865"/>
                  </a:lnTo>
                  <a:lnTo>
                    <a:pt x="3413887" y="567816"/>
                  </a:lnTo>
                  <a:lnTo>
                    <a:pt x="3413887" y="555497"/>
                  </a:lnTo>
                  <a:lnTo>
                    <a:pt x="3425063" y="555497"/>
                  </a:lnTo>
                  <a:lnTo>
                    <a:pt x="3425063" y="545591"/>
                  </a:lnTo>
                  <a:lnTo>
                    <a:pt x="3437381" y="545591"/>
                  </a:lnTo>
                  <a:lnTo>
                    <a:pt x="3448685" y="545591"/>
                  </a:lnTo>
                  <a:lnTo>
                    <a:pt x="3459861" y="545591"/>
                  </a:lnTo>
                  <a:lnTo>
                    <a:pt x="3459861" y="555497"/>
                  </a:lnTo>
                  <a:lnTo>
                    <a:pt x="3471037" y="555497"/>
                  </a:lnTo>
                  <a:lnTo>
                    <a:pt x="3471037" y="567816"/>
                  </a:lnTo>
                  <a:lnTo>
                    <a:pt x="3483482" y="578865"/>
                  </a:lnTo>
                  <a:lnTo>
                    <a:pt x="3483482" y="589914"/>
                  </a:lnTo>
                  <a:lnTo>
                    <a:pt x="3483482" y="599820"/>
                  </a:lnTo>
                  <a:lnTo>
                    <a:pt x="3494658" y="612139"/>
                  </a:lnTo>
                  <a:lnTo>
                    <a:pt x="3494658" y="623188"/>
                  </a:lnTo>
                  <a:lnTo>
                    <a:pt x="3505835" y="634364"/>
                  </a:lnTo>
                  <a:lnTo>
                    <a:pt x="3505835" y="645413"/>
                  </a:lnTo>
                  <a:lnTo>
                    <a:pt x="3517138" y="667638"/>
                  </a:lnTo>
                  <a:lnTo>
                    <a:pt x="3517138" y="678687"/>
                  </a:lnTo>
                  <a:lnTo>
                    <a:pt x="3517138" y="700912"/>
                  </a:lnTo>
                  <a:lnTo>
                    <a:pt x="3529456" y="711961"/>
                  </a:lnTo>
                  <a:lnTo>
                    <a:pt x="3529456" y="723010"/>
                  </a:lnTo>
                  <a:lnTo>
                    <a:pt x="3540632" y="745235"/>
                  </a:lnTo>
                  <a:lnTo>
                    <a:pt x="3540632" y="756284"/>
                  </a:lnTo>
                  <a:lnTo>
                    <a:pt x="3552952" y="778509"/>
                  </a:lnTo>
                  <a:lnTo>
                    <a:pt x="3552952" y="789685"/>
                  </a:lnTo>
                  <a:lnTo>
                    <a:pt x="3552952" y="811783"/>
                  </a:lnTo>
                  <a:lnTo>
                    <a:pt x="3563112" y="822959"/>
                  </a:lnTo>
                  <a:lnTo>
                    <a:pt x="3563112" y="834008"/>
                  </a:lnTo>
                  <a:lnTo>
                    <a:pt x="3575430" y="845057"/>
                  </a:lnTo>
                  <a:lnTo>
                    <a:pt x="3575430" y="857376"/>
                  </a:lnTo>
                  <a:lnTo>
                    <a:pt x="3586606" y="867282"/>
                  </a:lnTo>
                  <a:lnTo>
                    <a:pt x="3586606" y="878331"/>
                  </a:lnTo>
                  <a:lnTo>
                    <a:pt x="3586606" y="889507"/>
                  </a:lnTo>
                  <a:lnTo>
                    <a:pt x="3598926" y="901826"/>
                  </a:lnTo>
                  <a:lnTo>
                    <a:pt x="3609086" y="911605"/>
                  </a:lnTo>
                  <a:lnTo>
                    <a:pt x="3621404" y="911605"/>
                  </a:lnTo>
                  <a:lnTo>
                    <a:pt x="3632580" y="911605"/>
                  </a:lnTo>
                  <a:lnTo>
                    <a:pt x="3645027" y="901826"/>
                  </a:lnTo>
                  <a:lnTo>
                    <a:pt x="3645027" y="889507"/>
                  </a:lnTo>
                  <a:lnTo>
                    <a:pt x="3655060" y="878331"/>
                  </a:lnTo>
                  <a:lnTo>
                    <a:pt x="3655060" y="867282"/>
                  </a:lnTo>
                  <a:lnTo>
                    <a:pt x="3667379" y="857376"/>
                  </a:lnTo>
                  <a:lnTo>
                    <a:pt x="3667379" y="845057"/>
                  </a:lnTo>
                  <a:lnTo>
                    <a:pt x="3678681" y="834008"/>
                  </a:lnTo>
                  <a:lnTo>
                    <a:pt x="3678681" y="822959"/>
                  </a:lnTo>
                  <a:lnTo>
                    <a:pt x="3678681" y="811783"/>
                  </a:lnTo>
                  <a:lnTo>
                    <a:pt x="3691001" y="789685"/>
                  </a:lnTo>
                  <a:lnTo>
                    <a:pt x="3691001" y="778509"/>
                  </a:lnTo>
                  <a:lnTo>
                    <a:pt x="3702177" y="756284"/>
                  </a:lnTo>
                  <a:lnTo>
                    <a:pt x="3702177" y="745235"/>
                  </a:lnTo>
                  <a:lnTo>
                    <a:pt x="3713353" y="734186"/>
                  </a:lnTo>
                  <a:lnTo>
                    <a:pt x="3713353" y="711961"/>
                  </a:lnTo>
                  <a:lnTo>
                    <a:pt x="3713353" y="700912"/>
                  </a:lnTo>
                  <a:lnTo>
                    <a:pt x="3724655" y="678687"/>
                  </a:lnTo>
                  <a:lnTo>
                    <a:pt x="3724655" y="667638"/>
                  </a:lnTo>
                  <a:lnTo>
                    <a:pt x="3736975" y="645413"/>
                  </a:lnTo>
                  <a:lnTo>
                    <a:pt x="3736975" y="634364"/>
                  </a:lnTo>
                  <a:lnTo>
                    <a:pt x="3748151" y="623188"/>
                  </a:lnTo>
                  <a:lnTo>
                    <a:pt x="3748151" y="612139"/>
                  </a:lnTo>
                  <a:lnTo>
                    <a:pt x="3748151" y="599820"/>
                  </a:lnTo>
                  <a:lnTo>
                    <a:pt x="3759454" y="589914"/>
                  </a:lnTo>
                  <a:lnTo>
                    <a:pt x="3759454" y="578865"/>
                  </a:lnTo>
                  <a:lnTo>
                    <a:pt x="3770629" y="567816"/>
                  </a:lnTo>
                  <a:lnTo>
                    <a:pt x="3770629" y="555497"/>
                  </a:lnTo>
                  <a:lnTo>
                    <a:pt x="3782949" y="555497"/>
                  </a:lnTo>
                  <a:lnTo>
                    <a:pt x="3782949" y="545591"/>
                  </a:lnTo>
                  <a:lnTo>
                    <a:pt x="3794125" y="545591"/>
                  </a:lnTo>
                  <a:lnTo>
                    <a:pt x="3806571" y="545591"/>
                  </a:lnTo>
                  <a:lnTo>
                    <a:pt x="3816604" y="545591"/>
                  </a:lnTo>
                  <a:lnTo>
                    <a:pt x="3816604" y="555497"/>
                  </a:lnTo>
                  <a:lnTo>
                    <a:pt x="3828923" y="567816"/>
                  </a:lnTo>
                  <a:lnTo>
                    <a:pt x="3828923" y="578865"/>
                  </a:lnTo>
                  <a:lnTo>
                    <a:pt x="3840226" y="589914"/>
                  </a:lnTo>
                  <a:lnTo>
                    <a:pt x="3840226" y="599820"/>
                  </a:lnTo>
                  <a:lnTo>
                    <a:pt x="3840226" y="612139"/>
                  </a:lnTo>
                  <a:lnTo>
                    <a:pt x="3852545" y="623188"/>
                  </a:lnTo>
                  <a:lnTo>
                    <a:pt x="3852545" y="634364"/>
                  </a:lnTo>
                  <a:lnTo>
                    <a:pt x="3862578" y="645413"/>
                  </a:lnTo>
                  <a:lnTo>
                    <a:pt x="3862578" y="667638"/>
                  </a:lnTo>
                  <a:lnTo>
                    <a:pt x="3874897" y="678687"/>
                  </a:lnTo>
                  <a:lnTo>
                    <a:pt x="3874897" y="700912"/>
                  </a:lnTo>
                  <a:lnTo>
                    <a:pt x="3874897" y="711961"/>
                  </a:lnTo>
                  <a:lnTo>
                    <a:pt x="3886200" y="723010"/>
                  </a:lnTo>
                  <a:lnTo>
                    <a:pt x="3886200" y="745235"/>
                  </a:lnTo>
                  <a:lnTo>
                    <a:pt x="3898519" y="756284"/>
                  </a:lnTo>
                  <a:lnTo>
                    <a:pt x="3898519" y="778509"/>
                  </a:lnTo>
                  <a:lnTo>
                    <a:pt x="3909695" y="789685"/>
                  </a:lnTo>
                  <a:lnTo>
                    <a:pt x="3909695" y="811783"/>
                  </a:lnTo>
                  <a:lnTo>
                    <a:pt x="3909695" y="822959"/>
                  </a:lnTo>
                  <a:lnTo>
                    <a:pt x="3920998" y="834008"/>
                  </a:lnTo>
                  <a:lnTo>
                    <a:pt x="3920998" y="845057"/>
                  </a:lnTo>
                  <a:lnTo>
                    <a:pt x="3933317" y="857376"/>
                  </a:lnTo>
                  <a:lnTo>
                    <a:pt x="3933317" y="867282"/>
                  </a:lnTo>
                  <a:lnTo>
                    <a:pt x="3944493" y="878331"/>
                  </a:lnTo>
                  <a:lnTo>
                    <a:pt x="3944493" y="889507"/>
                  </a:lnTo>
                </a:path>
              </a:pathLst>
            </a:custGeom>
            <a:ln w="25908">
              <a:solidFill>
                <a:srgbClr val="9191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57778" y="4822697"/>
              <a:ext cx="3944620" cy="168275"/>
            </a:xfrm>
            <a:custGeom>
              <a:avLst/>
              <a:gdLst/>
              <a:ahLst/>
              <a:cxnLst/>
              <a:rect l="l" t="t" r="r" b="b"/>
              <a:pathLst>
                <a:path w="3944620" h="168275">
                  <a:moveTo>
                    <a:pt x="0" y="88900"/>
                  </a:moveTo>
                  <a:lnTo>
                    <a:pt x="0" y="78993"/>
                  </a:lnTo>
                  <a:lnTo>
                    <a:pt x="11175" y="67944"/>
                  </a:lnTo>
                  <a:lnTo>
                    <a:pt x="11175" y="55625"/>
                  </a:lnTo>
                  <a:lnTo>
                    <a:pt x="22479" y="44450"/>
                  </a:lnTo>
                  <a:lnTo>
                    <a:pt x="22479" y="34543"/>
                  </a:lnTo>
                  <a:lnTo>
                    <a:pt x="34798" y="22225"/>
                  </a:lnTo>
                  <a:lnTo>
                    <a:pt x="34798" y="11175"/>
                  </a:lnTo>
                  <a:lnTo>
                    <a:pt x="45974" y="0"/>
                  </a:lnTo>
                  <a:lnTo>
                    <a:pt x="58293" y="0"/>
                  </a:lnTo>
                  <a:lnTo>
                    <a:pt x="69596" y="0"/>
                  </a:lnTo>
                  <a:lnTo>
                    <a:pt x="80772" y="0"/>
                  </a:lnTo>
                  <a:lnTo>
                    <a:pt x="80772" y="11175"/>
                  </a:lnTo>
                  <a:lnTo>
                    <a:pt x="91948" y="11175"/>
                  </a:lnTo>
                  <a:lnTo>
                    <a:pt x="91948" y="22225"/>
                  </a:lnTo>
                  <a:lnTo>
                    <a:pt x="104394" y="22225"/>
                  </a:lnTo>
                  <a:lnTo>
                    <a:pt x="104394" y="34543"/>
                  </a:lnTo>
                  <a:lnTo>
                    <a:pt x="104394" y="44450"/>
                  </a:lnTo>
                  <a:lnTo>
                    <a:pt x="115570" y="55625"/>
                  </a:lnTo>
                  <a:lnTo>
                    <a:pt x="115570" y="67944"/>
                  </a:lnTo>
                  <a:lnTo>
                    <a:pt x="126746" y="78993"/>
                  </a:lnTo>
                  <a:lnTo>
                    <a:pt x="126746" y="88900"/>
                  </a:lnTo>
                  <a:lnTo>
                    <a:pt x="126746" y="100075"/>
                  </a:lnTo>
                  <a:lnTo>
                    <a:pt x="138049" y="112394"/>
                  </a:lnTo>
                  <a:lnTo>
                    <a:pt x="138049" y="123443"/>
                  </a:lnTo>
                  <a:lnTo>
                    <a:pt x="150368" y="123443"/>
                  </a:lnTo>
                  <a:lnTo>
                    <a:pt x="150368" y="133350"/>
                  </a:lnTo>
                  <a:lnTo>
                    <a:pt x="161544" y="145669"/>
                  </a:lnTo>
                  <a:lnTo>
                    <a:pt x="161544" y="156844"/>
                  </a:lnTo>
                  <a:lnTo>
                    <a:pt x="173862" y="167894"/>
                  </a:lnTo>
                  <a:lnTo>
                    <a:pt x="184023" y="167894"/>
                  </a:lnTo>
                  <a:lnTo>
                    <a:pt x="196342" y="167894"/>
                  </a:lnTo>
                  <a:lnTo>
                    <a:pt x="207518" y="167894"/>
                  </a:lnTo>
                  <a:lnTo>
                    <a:pt x="207518" y="156844"/>
                  </a:lnTo>
                  <a:lnTo>
                    <a:pt x="219837" y="156844"/>
                  </a:lnTo>
                  <a:lnTo>
                    <a:pt x="219837" y="145669"/>
                  </a:lnTo>
                  <a:lnTo>
                    <a:pt x="229997" y="133350"/>
                  </a:lnTo>
                  <a:lnTo>
                    <a:pt x="229997" y="123443"/>
                  </a:lnTo>
                  <a:lnTo>
                    <a:pt x="242316" y="112394"/>
                  </a:lnTo>
                  <a:lnTo>
                    <a:pt x="242316" y="100075"/>
                  </a:lnTo>
                  <a:lnTo>
                    <a:pt x="253492" y="88900"/>
                  </a:lnTo>
                  <a:lnTo>
                    <a:pt x="253492" y="78993"/>
                  </a:lnTo>
                  <a:lnTo>
                    <a:pt x="265938" y="67944"/>
                  </a:lnTo>
                  <a:lnTo>
                    <a:pt x="265938" y="55625"/>
                  </a:lnTo>
                  <a:lnTo>
                    <a:pt x="265938" y="44450"/>
                  </a:lnTo>
                  <a:lnTo>
                    <a:pt x="275971" y="34543"/>
                  </a:lnTo>
                  <a:lnTo>
                    <a:pt x="288289" y="22225"/>
                  </a:lnTo>
                  <a:lnTo>
                    <a:pt x="288289" y="11175"/>
                  </a:lnTo>
                  <a:lnTo>
                    <a:pt x="299593" y="11175"/>
                  </a:lnTo>
                  <a:lnTo>
                    <a:pt x="299593" y="0"/>
                  </a:lnTo>
                  <a:lnTo>
                    <a:pt x="311912" y="0"/>
                  </a:lnTo>
                  <a:lnTo>
                    <a:pt x="323088" y="0"/>
                  </a:lnTo>
                  <a:lnTo>
                    <a:pt x="334263" y="0"/>
                  </a:lnTo>
                  <a:lnTo>
                    <a:pt x="334263" y="11175"/>
                  </a:lnTo>
                  <a:lnTo>
                    <a:pt x="345567" y="11175"/>
                  </a:lnTo>
                  <a:lnTo>
                    <a:pt x="345567" y="22225"/>
                  </a:lnTo>
                  <a:lnTo>
                    <a:pt x="357886" y="34543"/>
                  </a:lnTo>
                  <a:lnTo>
                    <a:pt x="357886" y="44450"/>
                  </a:lnTo>
                  <a:lnTo>
                    <a:pt x="357886" y="55625"/>
                  </a:lnTo>
                  <a:lnTo>
                    <a:pt x="369062" y="55625"/>
                  </a:lnTo>
                  <a:lnTo>
                    <a:pt x="369062" y="67944"/>
                  </a:lnTo>
                  <a:lnTo>
                    <a:pt x="380364" y="78993"/>
                  </a:lnTo>
                  <a:lnTo>
                    <a:pt x="380364" y="88900"/>
                  </a:lnTo>
                  <a:lnTo>
                    <a:pt x="391541" y="100075"/>
                  </a:lnTo>
                  <a:lnTo>
                    <a:pt x="391541" y="112394"/>
                  </a:lnTo>
                  <a:lnTo>
                    <a:pt x="391541" y="123443"/>
                  </a:lnTo>
                  <a:lnTo>
                    <a:pt x="403860" y="133350"/>
                  </a:lnTo>
                  <a:lnTo>
                    <a:pt x="403860" y="145669"/>
                  </a:lnTo>
                  <a:lnTo>
                    <a:pt x="415036" y="145669"/>
                  </a:lnTo>
                  <a:lnTo>
                    <a:pt x="415036" y="156844"/>
                  </a:lnTo>
                  <a:lnTo>
                    <a:pt x="426338" y="156844"/>
                  </a:lnTo>
                  <a:lnTo>
                    <a:pt x="426338" y="167894"/>
                  </a:lnTo>
                  <a:lnTo>
                    <a:pt x="437514" y="167894"/>
                  </a:lnTo>
                  <a:lnTo>
                    <a:pt x="449834" y="167894"/>
                  </a:lnTo>
                  <a:lnTo>
                    <a:pt x="461137" y="167894"/>
                  </a:lnTo>
                  <a:lnTo>
                    <a:pt x="461137" y="156844"/>
                  </a:lnTo>
                  <a:lnTo>
                    <a:pt x="473456" y="145669"/>
                  </a:lnTo>
                  <a:lnTo>
                    <a:pt x="483488" y="133350"/>
                  </a:lnTo>
                  <a:lnTo>
                    <a:pt x="483488" y="123443"/>
                  </a:lnTo>
                  <a:lnTo>
                    <a:pt x="495808" y="112394"/>
                  </a:lnTo>
                  <a:lnTo>
                    <a:pt x="495808" y="100075"/>
                  </a:lnTo>
                  <a:lnTo>
                    <a:pt x="495808" y="88900"/>
                  </a:lnTo>
                  <a:lnTo>
                    <a:pt x="507111" y="78993"/>
                  </a:lnTo>
                  <a:lnTo>
                    <a:pt x="507111" y="67944"/>
                  </a:lnTo>
                  <a:lnTo>
                    <a:pt x="519430" y="55625"/>
                  </a:lnTo>
                  <a:lnTo>
                    <a:pt x="529463" y="44450"/>
                  </a:lnTo>
                  <a:lnTo>
                    <a:pt x="529463" y="34543"/>
                  </a:lnTo>
                  <a:lnTo>
                    <a:pt x="529463" y="22225"/>
                  </a:lnTo>
                  <a:lnTo>
                    <a:pt x="541909" y="11175"/>
                  </a:lnTo>
                  <a:lnTo>
                    <a:pt x="553085" y="0"/>
                  </a:lnTo>
                  <a:lnTo>
                    <a:pt x="565404" y="0"/>
                  </a:lnTo>
                  <a:lnTo>
                    <a:pt x="576707" y="0"/>
                  </a:lnTo>
                  <a:lnTo>
                    <a:pt x="587883" y="0"/>
                  </a:lnTo>
                  <a:lnTo>
                    <a:pt x="587883" y="11175"/>
                  </a:lnTo>
                  <a:lnTo>
                    <a:pt x="599059" y="22225"/>
                  </a:lnTo>
                  <a:lnTo>
                    <a:pt x="599059" y="34543"/>
                  </a:lnTo>
                  <a:lnTo>
                    <a:pt x="611377" y="34543"/>
                  </a:lnTo>
                  <a:lnTo>
                    <a:pt x="611377" y="44450"/>
                  </a:lnTo>
                  <a:lnTo>
                    <a:pt x="622681" y="55625"/>
                  </a:lnTo>
                  <a:lnTo>
                    <a:pt x="622681" y="67944"/>
                  </a:lnTo>
                  <a:lnTo>
                    <a:pt x="622681" y="78993"/>
                  </a:lnTo>
                  <a:lnTo>
                    <a:pt x="633857" y="88900"/>
                  </a:lnTo>
                  <a:lnTo>
                    <a:pt x="633857" y="100075"/>
                  </a:lnTo>
                  <a:lnTo>
                    <a:pt x="646176" y="112394"/>
                  </a:lnTo>
                  <a:lnTo>
                    <a:pt x="646176" y="123443"/>
                  </a:lnTo>
                  <a:lnTo>
                    <a:pt x="657479" y="133350"/>
                  </a:lnTo>
                  <a:lnTo>
                    <a:pt x="657479" y="145669"/>
                  </a:lnTo>
                  <a:lnTo>
                    <a:pt x="668655" y="156844"/>
                  </a:lnTo>
                  <a:lnTo>
                    <a:pt x="679831" y="167894"/>
                  </a:lnTo>
                  <a:lnTo>
                    <a:pt x="692150" y="167894"/>
                  </a:lnTo>
                  <a:lnTo>
                    <a:pt x="703452" y="167894"/>
                  </a:lnTo>
                  <a:lnTo>
                    <a:pt x="715772" y="167894"/>
                  </a:lnTo>
                  <a:lnTo>
                    <a:pt x="715772" y="156844"/>
                  </a:lnTo>
                  <a:lnTo>
                    <a:pt x="726948" y="156844"/>
                  </a:lnTo>
                  <a:lnTo>
                    <a:pt x="726948" y="145669"/>
                  </a:lnTo>
                  <a:lnTo>
                    <a:pt x="726948" y="133350"/>
                  </a:lnTo>
                  <a:lnTo>
                    <a:pt x="738251" y="123443"/>
                  </a:lnTo>
                  <a:lnTo>
                    <a:pt x="749426" y="112394"/>
                  </a:lnTo>
                  <a:lnTo>
                    <a:pt x="749426" y="100075"/>
                  </a:lnTo>
                  <a:lnTo>
                    <a:pt x="761746" y="88900"/>
                  </a:lnTo>
                  <a:lnTo>
                    <a:pt x="761746" y="78993"/>
                  </a:lnTo>
                  <a:lnTo>
                    <a:pt x="761746" y="67944"/>
                  </a:lnTo>
                  <a:lnTo>
                    <a:pt x="772922" y="55625"/>
                  </a:lnTo>
                  <a:lnTo>
                    <a:pt x="772922" y="44450"/>
                  </a:lnTo>
                  <a:lnTo>
                    <a:pt x="784225" y="34543"/>
                  </a:lnTo>
                  <a:lnTo>
                    <a:pt x="784225" y="22225"/>
                  </a:lnTo>
                  <a:lnTo>
                    <a:pt x="795401" y="11175"/>
                  </a:lnTo>
                  <a:lnTo>
                    <a:pt x="807720" y="0"/>
                  </a:lnTo>
                  <a:lnTo>
                    <a:pt x="819023" y="0"/>
                  </a:lnTo>
                  <a:lnTo>
                    <a:pt x="830199" y="0"/>
                  </a:lnTo>
                  <a:lnTo>
                    <a:pt x="841375" y="0"/>
                  </a:lnTo>
                  <a:lnTo>
                    <a:pt x="841375" y="11175"/>
                  </a:lnTo>
                  <a:lnTo>
                    <a:pt x="853694" y="22225"/>
                  </a:lnTo>
                  <a:lnTo>
                    <a:pt x="853694" y="34543"/>
                  </a:lnTo>
                  <a:lnTo>
                    <a:pt x="864997" y="44450"/>
                  </a:lnTo>
                  <a:lnTo>
                    <a:pt x="864997" y="55625"/>
                  </a:lnTo>
                  <a:lnTo>
                    <a:pt x="877316" y="67944"/>
                  </a:lnTo>
                  <a:lnTo>
                    <a:pt x="877316" y="78993"/>
                  </a:lnTo>
                  <a:lnTo>
                    <a:pt x="887349" y="78993"/>
                  </a:lnTo>
                  <a:lnTo>
                    <a:pt x="887349" y="88900"/>
                  </a:lnTo>
                  <a:lnTo>
                    <a:pt x="887349" y="100075"/>
                  </a:lnTo>
                  <a:lnTo>
                    <a:pt x="899795" y="112394"/>
                  </a:lnTo>
                  <a:lnTo>
                    <a:pt x="899795" y="123443"/>
                  </a:lnTo>
                  <a:lnTo>
                    <a:pt x="910971" y="133350"/>
                  </a:lnTo>
                  <a:lnTo>
                    <a:pt x="910971" y="145669"/>
                  </a:lnTo>
                  <a:lnTo>
                    <a:pt x="923289" y="145669"/>
                  </a:lnTo>
                  <a:lnTo>
                    <a:pt x="923289" y="156844"/>
                  </a:lnTo>
                  <a:lnTo>
                    <a:pt x="923289" y="167894"/>
                  </a:lnTo>
                  <a:lnTo>
                    <a:pt x="933450" y="167894"/>
                  </a:lnTo>
                  <a:lnTo>
                    <a:pt x="945769" y="167894"/>
                  </a:lnTo>
                  <a:lnTo>
                    <a:pt x="956945" y="167894"/>
                  </a:lnTo>
                  <a:lnTo>
                    <a:pt x="969263" y="156844"/>
                  </a:lnTo>
                  <a:lnTo>
                    <a:pt x="980567" y="145669"/>
                  </a:lnTo>
                  <a:lnTo>
                    <a:pt x="991743" y="133350"/>
                  </a:lnTo>
                  <a:lnTo>
                    <a:pt x="991743" y="123443"/>
                  </a:lnTo>
                  <a:lnTo>
                    <a:pt x="991743" y="112394"/>
                  </a:lnTo>
                  <a:lnTo>
                    <a:pt x="1002919" y="100075"/>
                  </a:lnTo>
                  <a:lnTo>
                    <a:pt x="1002919" y="88900"/>
                  </a:lnTo>
                  <a:lnTo>
                    <a:pt x="1015238" y="78993"/>
                  </a:lnTo>
                  <a:lnTo>
                    <a:pt x="1015238" y="67944"/>
                  </a:lnTo>
                  <a:lnTo>
                    <a:pt x="1015238" y="55625"/>
                  </a:lnTo>
                  <a:lnTo>
                    <a:pt x="1026541" y="44450"/>
                  </a:lnTo>
                  <a:lnTo>
                    <a:pt x="1037717" y="34543"/>
                  </a:lnTo>
                  <a:lnTo>
                    <a:pt x="1037717" y="22225"/>
                  </a:lnTo>
                  <a:lnTo>
                    <a:pt x="1048893" y="11175"/>
                  </a:lnTo>
                  <a:lnTo>
                    <a:pt x="1048893" y="0"/>
                  </a:lnTo>
                  <a:lnTo>
                    <a:pt x="1061339" y="0"/>
                  </a:lnTo>
                  <a:lnTo>
                    <a:pt x="1072514" y="0"/>
                  </a:lnTo>
                  <a:lnTo>
                    <a:pt x="1083691" y="0"/>
                  </a:lnTo>
                  <a:lnTo>
                    <a:pt x="1094994" y="11175"/>
                  </a:lnTo>
                  <a:lnTo>
                    <a:pt x="1107313" y="22225"/>
                  </a:lnTo>
                  <a:lnTo>
                    <a:pt x="1107313" y="34543"/>
                  </a:lnTo>
                  <a:lnTo>
                    <a:pt x="1118489" y="34543"/>
                  </a:lnTo>
                  <a:lnTo>
                    <a:pt x="1118489" y="44450"/>
                  </a:lnTo>
                  <a:lnTo>
                    <a:pt x="1118489" y="55625"/>
                  </a:lnTo>
                  <a:lnTo>
                    <a:pt x="1130808" y="67944"/>
                  </a:lnTo>
                  <a:lnTo>
                    <a:pt x="1130808" y="78993"/>
                  </a:lnTo>
                  <a:lnTo>
                    <a:pt x="1140968" y="88900"/>
                  </a:lnTo>
                  <a:lnTo>
                    <a:pt x="1140968" y="100075"/>
                  </a:lnTo>
                  <a:lnTo>
                    <a:pt x="1153287" y="112394"/>
                  </a:lnTo>
                  <a:lnTo>
                    <a:pt x="1153287" y="123443"/>
                  </a:lnTo>
                  <a:lnTo>
                    <a:pt x="1153287" y="133350"/>
                  </a:lnTo>
                  <a:lnTo>
                    <a:pt x="1164463" y="133350"/>
                  </a:lnTo>
                  <a:lnTo>
                    <a:pt x="1164463" y="145669"/>
                  </a:lnTo>
                  <a:lnTo>
                    <a:pt x="1176909" y="156844"/>
                  </a:lnTo>
                  <a:lnTo>
                    <a:pt x="1186942" y="167894"/>
                  </a:lnTo>
                  <a:lnTo>
                    <a:pt x="1199261" y="167894"/>
                  </a:lnTo>
                  <a:lnTo>
                    <a:pt x="1210564" y="167894"/>
                  </a:lnTo>
                  <a:lnTo>
                    <a:pt x="1222883" y="156844"/>
                  </a:lnTo>
                  <a:lnTo>
                    <a:pt x="1232916" y="145669"/>
                  </a:lnTo>
                  <a:lnTo>
                    <a:pt x="1232916" y="133350"/>
                  </a:lnTo>
                  <a:lnTo>
                    <a:pt x="1245235" y="123443"/>
                  </a:lnTo>
                  <a:lnTo>
                    <a:pt x="1245235" y="112394"/>
                  </a:lnTo>
                  <a:lnTo>
                    <a:pt x="1256538" y="100075"/>
                  </a:lnTo>
                  <a:lnTo>
                    <a:pt x="1256538" y="88900"/>
                  </a:lnTo>
                  <a:lnTo>
                    <a:pt x="1268857" y="78993"/>
                  </a:lnTo>
                  <a:lnTo>
                    <a:pt x="1268857" y="67944"/>
                  </a:lnTo>
                  <a:lnTo>
                    <a:pt x="1280033" y="55625"/>
                  </a:lnTo>
                  <a:lnTo>
                    <a:pt x="1280033" y="44450"/>
                  </a:lnTo>
                  <a:lnTo>
                    <a:pt x="1280033" y="34543"/>
                  </a:lnTo>
                  <a:lnTo>
                    <a:pt x="1291336" y="22225"/>
                  </a:lnTo>
                  <a:lnTo>
                    <a:pt x="1303655" y="11175"/>
                  </a:lnTo>
                  <a:lnTo>
                    <a:pt x="1314831" y="0"/>
                  </a:lnTo>
                  <a:lnTo>
                    <a:pt x="1326007" y="0"/>
                  </a:lnTo>
                  <a:lnTo>
                    <a:pt x="1337310" y="0"/>
                  </a:lnTo>
                  <a:lnTo>
                    <a:pt x="1349629" y="11175"/>
                  </a:lnTo>
                  <a:lnTo>
                    <a:pt x="1349629" y="22225"/>
                  </a:lnTo>
                  <a:lnTo>
                    <a:pt x="1360805" y="22225"/>
                  </a:lnTo>
                  <a:lnTo>
                    <a:pt x="1360805" y="34543"/>
                  </a:lnTo>
                  <a:lnTo>
                    <a:pt x="1373124" y="44450"/>
                  </a:lnTo>
                  <a:lnTo>
                    <a:pt x="1373124" y="55625"/>
                  </a:lnTo>
                  <a:lnTo>
                    <a:pt x="1384427" y="67944"/>
                  </a:lnTo>
                  <a:lnTo>
                    <a:pt x="1384427" y="78993"/>
                  </a:lnTo>
                  <a:lnTo>
                    <a:pt x="1384427" y="88900"/>
                  </a:lnTo>
                  <a:lnTo>
                    <a:pt x="1395602" y="100075"/>
                  </a:lnTo>
                  <a:lnTo>
                    <a:pt x="1395602" y="112394"/>
                  </a:lnTo>
                  <a:lnTo>
                    <a:pt x="1406779" y="112394"/>
                  </a:lnTo>
                  <a:lnTo>
                    <a:pt x="1406779" y="123443"/>
                  </a:lnTo>
                  <a:lnTo>
                    <a:pt x="1419225" y="133350"/>
                  </a:lnTo>
                  <a:lnTo>
                    <a:pt x="1419225" y="145669"/>
                  </a:lnTo>
                  <a:lnTo>
                    <a:pt x="1419225" y="156844"/>
                  </a:lnTo>
                  <a:lnTo>
                    <a:pt x="1430401" y="156844"/>
                  </a:lnTo>
                  <a:lnTo>
                    <a:pt x="1430401" y="167894"/>
                  </a:lnTo>
                  <a:lnTo>
                    <a:pt x="1441577" y="167894"/>
                  </a:lnTo>
                  <a:lnTo>
                    <a:pt x="1452880" y="167894"/>
                  </a:lnTo>
                  <a:lnTo>
                    <a:pt x="1465199" y="167894"/>
                  </a:lnTo>
                  <a:lnTo>
                    <a:pt x="1476375" y="156844"/>
                  </a:lnTo>
                  <a:lnTo>
                    <a:pt x="1476375" y="145669"/>
                  </a:lnTo>
                  <a:lnTo>
                    <a:pt x="1487551" y="133350"/>
                  </a:lnTo>
                  <a:lnTo>
                    <a:pt x="1498854" y="123443"/>
                  </a:lnTo>
                  <a:lnTo>
                    <a:pt x="1498854" y="112394"/>
                  </a:lnTo>
                  <a:lnTo>
                    <a:pt x="1511173" y="100075"/>
                  </a:lnTo>
                  <a:lnTo>
                    <a:pt x="1511173" y="88900"/>
                  </a:lnTo>
                  <a:lnTo>
                    <a:pt x="1511173" y="78993"/>
                  </a:lnTo>
                  <a:lnTo>
                    <a:pt x="1522349" y="67944"/>
                  </a:lnTo>
                  <a:lnTo>
                    <a:pt x="1522349" y="55625"/>
                  </a:lnTo>
                  <a:lnTo>
                    <a:pt x="1534668" y="44450"/>
                  </a:lnTo>
                  <a:lnTo>
                    <a:pt x="1534668" y="34543"/>
                  </a:lnTo>
                  <a:lnTo>
                    <a:pt x="1544827" y="34543"/>
                  </a:lnTo>
                  <a:lnTo>
                    <a:pt x="1544827" y="22225"/>
                  </a:lnTo>
                  <a:lnTo>
                    <a:pt x="1544827" y="11175"/>
                  </a:lnTo>
                  <a:lnTo>
                    <a:pt x="1557147" y="11175"/>
                  </a:lnTo>
                  <a:lnTo>
                    <a:pt x="1557147" y="0"/>
                  </a:lnTo>
                  <a:lnTo>
                    <a:pt x="1568323" y="0"/>
                  </a:lnTo>
                  <a:lnTo>
                    <a:pt x="1580769" y="0"/>
                  </a:lnTo>
                  <a:lnTo>
                    <a:pt x="1590802" y="0"/>
                  </a:lnTo>
                  <a:lnTo>
                    <a:pt x="1603121" y="11175"/>
                  </a:lnTo>
                  <a:lnTo>
                    <a:pt x="1614424" y="22225"/>
                  </a:lnTo>
                  <a:lnTo>
                    <a:pt x="1614424" y="34543"/>
                  </a:lnTo>
                  <a:lnTo>
                    <a:pt x="1614424" y="44450"/>
                  </a:lnTo>
                  <a:lnTo>
                    <a:pt x="1626743" y="44450"/>
                  </a:lnTo>
                  <a:lnTo>
                    <a:pt x="1626743" y="55625"/>
                  </a:lnTo>
                  <a:lnTo>
                    <a:pt x="1636776" y="67944"/>
                  </a:lnTo>
                  <a:lnTo>
                    <a:pt x="1636776" y="78993"/>
                  </a:lnTo>
                  <a:lnTo>
                    <a:pt x="1649095" y="88900"/>
                  </a:lnTo>
                  <a:lnTo>
                    <a:pt x="1649095" y="100075"/>
                  </a:lnTo>
                  <a:lnTo>
                    <a:pt x="1649095" y="112394"/>
                  </a:lnTo>
                  <a:lnTo>
                    <a:pt x="1660398" y="123443"/>
                  </a:lnTo>
                  <a:lnTo>
                    <a:pt x="1660398" y="133350"/>
                  </a:lnTo>
                  <a:lnTo>
                    <a:pt x="1672717" y="145669"/>
                  </a:lnTo>
                  <a:lnTo>
                    <a:pt x="1672717" y="156844"/>
                  </a:lnTo>
                  <a:lnTo>
                    <a:pt x="1683893" y="156844"/>
                  </a:lnTo>
                  <a:lnTo>
                    <a:pt x="1683893" y="167894"/>
                  </a:lnTo>
                  <a:lnTo>
                    <a:pt x="1695196" y="167894"/>
                  </a:lnTo>
                  <a:lnTo>
                    <a:pt x="1706372" y="167894"/>
                  </a:lnTo>
                  <a:lnTo>
                    <a:pt x="1718691" y="167894"/>
                  </a:lnTo>
                  <a:lnTo>
                    <a:pt x="1729994" y="156844"/>
                  </a:lnTo>
                  <a:lnTo>
                    <a:pt x="1729994" y="145669"/>
                  </a:lnTo>
                  <a:lnTo>
                    <a:pt x="1741170" y="145669"/>
                  </a:lnTo>
                  <a:lnTo>
                    <a:pt x="1741170" y="133350"/>
                  </a:lnTo>
                  <a:lnTo>
                    <a:pt x="1741170" y="123443"/>
                  </a:lnTo>
                  <a:lnTo>
                    <a:pt x="1752346" y="112394"/>
                  </a:lnTo>
                  <a:lnTo>
                    <a:pt x="1752346" y="100075"/>
                  </a:lnTo>
                  <a:lnTo>
                    <a:pt x="1764664" y="88900"/>
                  </a:lnTo>
                  <a:lnTo>
                    <a:pt x="1775968" y="78993"/>
                  </a:lnTo>
                  <a:lnTo>
                    <a:pt x="1775968" y="67944"/>
                  </a:lnTo>
                  <a:lnTo>
                    <a:pt x="1775968" y="55625"/>
                  </a:lnTo>
                  <a:lnTo>
                    <a:pt x="1788287" y="44450"/>
                  </a:lnTo>
                  <a:lnTo>
                    <a:pt x="1788287" y="34543"/>
                  </a:lnTo>
                  <a:lnTo>
                    <a:pt x="1798320" y="22225"/>
                  </a:lnTo>
                  <a:lnTo>
                    <a:pt x="1810766" y="11175"/>
                  </a:lnTo>
                  <a:lnTo>
                    <a:pt x="1810766" y="0"/>
                  </a:lnTo>
                  <a:lnTo>
                    <a:pt x="1821942" y="0"/>
                  </a:lnTo>
                  <a:lnTo>
                    <a:pt x="1834261" y="0"/>
                  </a:lnTo>
                  <a:lnTo>
                    <a:pt x="1844421" y="0"/>
                  </a:lnTo>
                  <a:lnTo>
                    <a:pt x="1844421" y="11175"/>
                  </a:lnTo>
                  <a:lnTo>
                    <a:pt x="1856739" y="11175"/>
                  </a:lnTo>
                  <a:lnTo>
                    <a:pt x="1856739" y="22225"/>
                  </a:lnTo>
                  <a:lnTo>
                    <a:pt x="1867916" y="22225"/>
                  </a:lnTo>
                  <a:lnTo>
                    <a:pt x="1867916" y="34543"/>
                  </a:lnTo>
                  <a:lnTo>
                    <a:pt x="1867916" y="44450"/>
                  </a:lnTo>
                  <a:lnTo>
                    <a:pt x="1880235" y="55625"/>
                  </a:lnTo>
                  <a:lnTo>
                    <a:pt x="1880235" y="67944"/>
                  </a:lnTo>
                  <a:lnTo>
                    <a:pt x="1890395" y="78993"/>
                  </a:lnTo>
                  <a:lnTo>
                    <a:pt x="1890395" y="88900"/>
                  </a:lnTo>
                  <a:lnTo>
                    <a:pt x="1902714" y="100075"/>
                  </a:lnTo>
                  <a:lnTo>
                    <a:pt x="1902714" y="112394"/>
                  </a:lnTo>
                  <a:lnTo>
                    <a:pt x="1902714" y="123443"/>
                  </a:lnTo>
                  <a:lnTo>
                    <a:pt x="1913889" y="123443"/>
                  </a:lnTo>
                  <a:lnTo>
                    <a:pt x="1913889" y="133350"/>
                  </a:lnTo>
                  <a:lnTo>
                    <a:pt x="1926209" y="145669"/>
                  </a:lnTo>
                  <a:lnTo>
                    <a:pt x="1926209" y="156844"/>
                  </a:lnTo>
                  <a:lnTo>
                    <a:pt x="1937512" y="156844"/>
                  </a:lnTo>
                  <a:lnTo>
                    <a:pt x="1937512" y="167894"/>
                  </a:lnTo>
                  <a:lnTo>
                    <a:pt x="1948688" y="167894"/>
                  </a:lnTo>
                  <a:lnTo>
                    <a:pt x="1961007" y="167894"/>
                  </a:lnTo>
                  <a:lnTo>
                    <a:pt x="1972310" y="167894"/>
                  </a:lnTo>
                  <a:lnTo>
                    <a:pt x="1972310" y="156844"/>
                  </a:lnTo>
                  <a:lnTo>
                    <a:pt x="1983486" y="156844"/>
                  </a:lnTo>
                  <a:lnTo>
                    <a:pt x="1983486" y="145669"/>
                  </a:lnTo>
                  <a:lnTo>
                    <a:pt x="1994662" y="133350"/>
                  </a:lnTo>
                  <a:lnTo>
                    <a:pt x="2006981" y="123443"/>
                  </a:lnTo>
                  <a:lnTo>
                    <a:pt x="2006981" y="112394"/>
                  </a:lnTo>
                  <a:lnTo>
                    <a:pt x="2006981" y="100075"/>
                  </a:lnTo>
                  <a:lnTo>
                    <a:pt x="2018284" y="88900"/>
                  </a:lnTo>
                  <a:lnTo>
                    <a:pt x="2018284" y="78993"/>
                  </a:lnTo>
                  <a:lnTo>
                    <a:pt x="2030602" y="67944"/>
                  </a:lnTo>
                  <a:lnTo>
                    <a:pt x="2030602" y="55625"/>
                  </a:lnTo>
                  <a:lnTo>
                    <a:pt x="2040636" y="44450"/>
                  </a:lnTo>
                  <a:lnTo>
                    <a:pt x="2040636" y="34543"/>
                  </a:lnTo>
                  <a:lnTo>
                    <a:pt x="2053082" y="22225"/>
                  </a:lnTo>
                  <a:lnTo>
                    <a:pt x="2053082" y="11175"/>
                  </a:lnTo>
                  <a:lnTo>
                    <a:pt x="2064258" y="11175"/>
                  </a:lnTo>
                  <a:lnTo>
                    <a:pt x="2064258" y="0"/>
                  </a:lnTo>
                  <a:lnTo>
                    <a:pt x="2076577" y="0"/>
                  </a:lnTo>
                  <a:lnTo>
                    <a:pt x="2087752" y="0"/>
                  </a:lnTo>
                  <a:lnTo>
                    <a:pt x="2099056" y="0"/>
                  </a:lnTo>
                  <a:lnTo>
                    <a:pt x="2099056" y="11175"/>
                  </a:lnTo>
                  <a:lnTo>
                    <a:pt x="2110232" y="11175"/>
                  </a:lnTo>
                  <a:lnTo>
                    <a:pt x="2110232" y="22225"/>
                  </a:lnTo>
                  <a:lnTo>
                    <a:pt x="2122551" y="34543"/>
                  </a:lnTo>
                  <a:lnTo>
                    <a:pt x="2122551" y="44450"/>
                  </a:lnTo>
                  <a:lnTo>
                    <a:pt x="2133854" y="55625"/>
                  </a:lnTo>
                  <a:lnTo>
                    <a:pt x="2133854" y="67944"/>
                  </a:lnTo>
                  <a:lnTo>
                    <a:pt x="2145030" y="78993"/>
                  </a:lnTo>
                  <a:lnTo>
                    <a:pt x="2145030" y="88900"/>
                  </a:lnTo>
                  <a:lnTo>
                    <a:pt x="2156206" y="100075"/>
                  </a:lnTo>
                  <a:lnTo>
                    <a:pt x="2156206" y="112394"/>
                  </a:lnTo>
                  <a:lnTo>
                    <a:pt x="2168525" y="123443"/>
                  </a:lnTo>
                  <a:lnTo>
                    <a:pt x="2168525" y="133350"/>
                  </a:lnTo>
                  <a:lnTo>
                    <a:pt x="2168525" y="145669"/>
                  </a:lnTo>
                  <a:lnTo>
                    <a:pt x="2179828" y="145669"/>
                  </a:lnTo>
                  <a:lnTo>
                    <a:pt x="2179828" y="156844"/>
                  </a:lnTo>
                  <a:lnTo>
                    <a:pt x="2192147" y="156844"/>
                  </a:lnTo>
                  <a:lnTo>
                    <a:pt x="2192147" y="167894"/>
                  </a:lnTo>
                  <a:lnTo>
                    <a:pt x="2202180" y="167894"/>
                  </a:lnTo>
                  <a:lnTo>
                    <a:pt x="2214626" y="167894"/>
                  </a:lnTo>
                  <a:lnTo>
                    <a:pt x="2225802" y="167894"/>
                  </a:lnTo>
                  <a:lnTo>
                    <a:pt x="2225802" y="156844"/>
                  </a:lnTo>
                  <a:lnTo>
                    <a:pt x="2238121" y="156844"/>
                  </a:lnTo>
                  <a:lnTo>
                    <a:pt x="2238121" y="145669"/>
                  </a:lnTo>
                  <a:lnTo>
                    <a:pt x="2248281" y="133350"/>
                  </a:lnTo>
                  <a:lnTo>
                    <a:pt x="2248281" y="123443"/>
                  </a:lnTo>
                  <a:lnTo>
                    <a:pt x="2260600" y="112394"/>
                  </a:lnTo>
                  <a:lnTo>
                    <a:pt x="2260600" y="100075"/>
                  </a:lnTo>
                  <a:lnTo>
                    <a:pt x="2271776" y="88900"/>
                  </a:lnTo>
                  <a:lnTo>
                    <a:pt x="2271776" y="78993"/>
                  </a:lnTo>
                  <a:lnTo>
                    <a:pt x="2271776" y="67944"/>
                  </a:lnTo>
                  <a:lnTo>
                    <a:pt x="2284095" y="55625"/>
                  </a:lnTo>
                  <a:lnTo>
                    <a:pt x="2294255" y="44450"/>
                  </a:lnTo>
                  <a:lnTo>
                    <a:pt x="2294255" y="34543"/>
                  </a:lnTo>
                  <a:lnTo>
                    <a:pt x="2306574" y="22225"/>
                  </a:lnTo>
                  <a:lnTo>
                    <a:pt x="2306574" y="11175"/>
                  </a:lnTo>
                  <a:lnTo>
                    <a:pt x="2317750" y="0"/>
                  </a:lnTo>
                  <a:lnTo>
                    <a:pt x="2330196" y="0"/>
                  </a:lnTo>
                  <a:lnTo>
                    <a:pt x="2341372" y="0"/>
                  </a:lnTo>
                  <a:lnTo>
                    <a:pt x="2352548" y="0"/>
                  </a:lnTo>
                  <a:lnTo>
                    <a:pt x="2352548" y="11175"/>
                  </a:lnTo>
                  <a:lnTo>
                    <a:pt x="2363851" y="11175"/>
                  </a:lnTo>
                  <a:lnTo>
                    <a:pt x="2363851" y="22225"/>
                  </a:lnTo>
                  <a:lnTo>
                    <a:pt x="2363851" y="34543"/>
                  </a:lnTo>
                  <a:lnTo>
                    <a:pt x="2376170" y="34543"/>
                  </a:lnTo>
                  <a:lnTo>
                    <a:pt x="2376170" y="44450"/>
                  </a:lnTo>
                  <a:lnTo>
                    <a:pt x="2387346" y="55625"/>
                  </a:lnTo>
                  <a:lnTo>
                    <a:pt x="2387346" y="67944"/>
                  </a:lnTo>
                  <a:lnTo>
                    <a:pt x="2398522" y="78993"/>
                  </a:lnTo>
                  <a:lnTo>
                    <a:pt x="2398522" y="88900"/>
                  </a:lnTo>
                  <a:lnTo>
                    <a:pt x="2398522" y="100075"/>
                  </a:lnTo>
                  <a:lnTo>
                    <a:pt x="2409825" y="112394"/>
                  </a:lnTo>
                  <a:lnTo>
                    <a:pt x="2409825" y="123443"/>
                  </a:lnTo>
                  <a:lnTo>
                    <a:pt x="2422144" y="133350"/>
                  </a:lnTo>
                  <a:lnTo>
                    <a:pt x="2433320" y="145669"/>
                  </a:lnTo>
                  <a:lnTo>
                    <a:pt x="2433320" y="156844"/>
                  </a:lnTo>
                  <a:lnTo>
                    <a:pt x="2444623" y="167894"/>
                  </a:lnTo>
                  <a:lnTo>
                    <a:pt x="2455799" y="167894"/>
                  </a:lnTo>
                  <a:lnTo>
                    <a:pt x="2468118" y="167894"/>
                  </a:lnTo>
                  <a:lnTo>
                    <a:pt x="2479294" y="167894"/>
                  </a:lnTo>
                  <a:lnTo>
                    <a:pt x="2479294" y="156844"/>
                  </a:lnTo>
                  <a:lnTo>
                    <a:pt x="2491740" y="156844"/>
                  </a:lnTo>
                  <a:lnTo>
                    <a:pt x="2491740" y="145669"/>
                  </a:lnTo>
                  <a:lnTo>
                    <a:pt x="2501773" y="133350"/>
                  </a:lnTo>
                  <a:lnTo>
                    <a:pt x="2501773" y="123443"/>
                  </a:lnTo>
                  <a:lnTo>
                    <a:pt x="2514092" y="112394"/>
                  </a:lnTo>
                  <a:lnTo>
                    <a:pt x="2514092" y="100075"/>
                  </a:lnTo>
                  <a:lnTo>
                    <a:pt x="2525395" y="88900"/>
                  </a:lnTo>
                  <a:lnTo>
                    <a:pt x="2525395" y="78993"/>
                  </a:lnTo>
                  <a:lnTo>
                    <a:pt x="2525395" y="67944"/>
                  </a:lnTo>
                  <a:lnTo>
                    <a:pt x="2537714" y="55625"/>
                  </a:lnTo>
                  <a:lnTo>
                    <a:pt x="2537714" y="44450"/>
                  </a:lnTo>
                  <a:lnTo>
                    <a:pt x="2547747" y="34543"/>
                  </a:lnTo>
                  <a:lnTo>
                    <a:pt x="2547747" y="22225"/>
                  </a:lnTo>
                  <a:lnTo>
                    <a:pt x="2560066" y="22225"/>
                  </a:lnTo>
                  <a:lnTo>
                    <a:pt x="2560066" y="11175"/>
                  </a:lnTo>
                  <a:lnTo>
                    <a:pt x="2571369" y="0"/>
                  </a:lnTo>
                  <a:lnTo>
                    <a:pt x="2583688" y="0"/>
                  </a:lnTo>
                  <a:lnTo>
                    <a:pt x="2594864" y="0"/>
                  </a:lnTo>
                  <a:lnTo>
                    <a:pt x="2606167" y="0"/>
                  </a:lnTo>
                  <a:lnTo>
                    <a:pt x="2606167" y="11175"/>
                  </a:lnTo>
                  <a:lnTo>
                    <a:pt x="2618486" y="22225"/>
                  </a:lnTo>
                  <a:lnTo>
                    <a:pt x="2629662" y="34543"/>
                  </a:lnTo>
                  <a:lnTo>
                    <a:pt x="2629662" y="44450"/>
                  </a:lnTo>
                  <a:lnTo>
                    <a:pt x="2629662" y="55625"/>
                  </a:lnTo>
                  <a:lnTo>
                    <a:pt x="2640838" y="67944"/>
                  </a:lnTo>
                  <a:lnTo>
                    <a:pt x="2640838" y="78993"/>
                  </a:lnTo>
                  <a:lnTo>
                    <a:pt x="2652141" y="78993"/>
                  </a:lnTo>
                  <a:lnTo>
                    <a:pt x="2652141" y="88900"/>
                  </a:lnTo>
                  <a:lnTo>
                    <a:pt x="2664460" y="100075"/>
                  </a:lnTo>
                  <a:lnTo>
                    <a:pt x="2664460" y="112394"/>
                  </a:lnTo>
                  <a:lnTo>
                    <a:pt x="2664460" y="123443"/>
                  </a:lnTo>
                  <a:lnTo>
                    <a:pt x="2675636" y="133350"/>
                  </a:lnTo>
                  <a:lnTo>
                    <a:pt x="2675636" y="145669"/>
                  </a:lnTo>
                  <a:lnTo>
                    <a:pt x="2687955" y="145669"/>
                  </a:lnTo>
                  <a:lnTo>
                    <a:pt x="2687955" y="156844"/>
                  </a:lnTo>
                  <a:lnTo>
                    <a:pt x="2698115" y="167894"/>
                  </a:lnTo>
                  <a:lnTo>
                    <a:pt x="2710434" y="167894"/>
                  </a:lnTo>
                  <a:lnTo>
                    <a:pt x="2721610" y="167894"/>
                  </a:lnTo>
                  <a:lnTo>
                    <a:pt x="2734056" y="167894"/>
                  </a:lnTo>
                  <a:lnTo>
                    <a:pt x="2734056" y="156844"/>
                  </a:lnTo>
                  <a:lnTo>
                    <a:pt x="2745232" y="145669"/>
                  </a:lnTo>
                  <a:lnTo>
                    <a:pt x="2756408" y="133350"/>
                  </a:lnTo>
                  <a:lnTo>
                    <a:pt x="2756408" y="123443"/>
                  </a:lnTo>
                  <a:lnTo>
                    <a:pt x="2756408" y="112394"/>
                  </a:lnTo>
                  <a:lnTo>
                    <a:pt x="2767711" y="100075"/>
                  </a:lnTo>
                  <a:lnTo>
                    <a:pt x="2767711" y="88900"/>
                  </a:lnTo>
                  <a:lnTo>
                    <a:pt x="2780030" y="78993"/>
                  </a:lnTo>
                  <a:lnTo>
                    <a:pt x="2780030" y="67944"/>
                  </a:lnTo>
                  <a:lnTo>
                    <a:pt x="2791206" y="55625"/>
                  </a:lnTo>
                  <a:lnTo>
                    <a:pt x="2791206" y="44450"/>
                  </a:lnTo>
                  <a:lnTo>
                    <a:pt x="2802382" y="34543"/>
                  </a:lnTo>
                  <a:lnTo>
                    <a:pt x="2802382" y="22225"/>
                  </a:lnTo>
                  <a:lnTo>
                    <a:pt x="2813685" y="11175"/>
                  </a:lnTo>
                  <a:lnTo>
                    <a:pt x="2826004" y="0"/>
                  </a:lnTo>
                  <a:lnTo>
                    <a:pt x="2837180" y="0"/>
                  </a:lnTo>
                  <a:lnTo>
                    <a:pt x="2848483" y="0"/>
                  </a:lnTo>
                  <a:lnTo>
                    <a:pt x="2859659" y="0"/>
                  </a:lnTo>
                  <a:lnTo>
                    <a:pt x="2859659" y="11175"/>
                  </a:lnTo>
                  <a:lnTo>
                    <a:pt x="2871978" y="22225"/>
                  </a:lnTo>
                  <a:lnTo>
                    <a:pt x="2871978" y="34543"/>
                  </a:lnTo>
                  <a:lnTo>
                    <a:pt x="2883281" y="34543"/>
                  </a:lnTo>
                  <a:lnTo>
                    <a:pt x="2883281" y="44450"/>
                  </a:lnTo>
                  <a:lnTo>
                    <a:pt x="2895600" y="55625"/>
                  </a:lnTo>
                  <a:lnTo>
                    <a:pt x="2895600" y="67944"/>
                  </a:lnTo>
                  <a:lnTo>
                    <a:pt x="2895600" y="78993"/>
                  </a:lnTo>
                  <a:lnTo>
                    <a:pt x="2905633" y="88900"/>
                  </a:lnTo>
                  <a:lnTo>
                    <a:pt x="2905633" y="100075"/>
                  </a:lnTo>
                  <a:lnTo>
                    <a:pt x="2917952" y="112394"/>
                  </a:lnTo>
                  <a:lnTo>
                    <a:pt x="2917952" y="123443"/>
                  </a:lnTo>
                  <a:lnTo>
                    <a:pt x="2929255" y="133350"/>
                  </a:lnTo>
                  <a:lnTo>
                    <a:pt x="2929255" y="145669"/>
                  </a:lnTo>
                  <a:lnTo>
                    <a:pt x="2941574" y="156844"/>
                  </a:lnTo>
                  <a:lnTo>
                    <a:pt x="2951606" y="167894"/>
                  </a:lnTo>
                  <a:lnTo>
                    <a:pt x="2964053" y="167894"/>
                  </a:lnTo>
                  <a:lnTo>
                    <a:pt x="2975229" y="167894"/>
                  </a:lnTo>
                  <a:lnTo>
                    <a:pt x="2987548" y="167894"/>
                  </a:lnTo>
                  <a:lnTo>
                    <a:pt x="2987548" y="156844"/>
                  </a:lnTo>
                  <a:lnTo>
                    <a:pt x="2998724" y="145669"/>
                  </a:lnTo>
                  <a:lnTo>
                    <a:pt x="2998724" y="133350"/>
                  </a:lnTo>
                  <a:lnTo>
                    <a:pt x="3010027" y="123443"/>
                  </a:lnTo>
                  <a:lnTo>
                    <a:pt x="3010027" y="112394"/>
                  </a:lnTo>
                  <a:lnTo>
                    <a:pt x="3021203" y="112394"/>
                  </a:lnTo>
                  <a:lnTo>
                    <a:pt x="3021203" y="100075"/>
                  </a:lnTo>
                  <a:lnTo>
                    <a:pt x="3021203" y="88900"/>
                  </a:lnTo>
                  <a:lnTo>
                    <a:pt x="3033522" y="78993"/>
                  </a:lnTo>
                  <a:lnTo>
                    <a:pt x="3033522" y="67944"/>
                  </a:lnTo>
                  <a:lnTo>
                    <a:pt x="3044825" y="55625"/>
                  </a:lnTo>
                  <a:lnTo>
                    <a:pt x="3044825" y="44450"/>
                  </a:lnTo>
                  <a:lnTo>
                    <a:pt x="3056001" y="34543"/>
                  </a:lnTo>
                  <a:lnTo>
                    <a:pt x="3056001" y="22225"/>
                  </a:lnTo>
                  <a:lnTo>
                    <a:pt x="3067177" y="11175"/>
                  </a:lnTo>
                  <a:lnTo>
                    <a:pt x="3079496" y="0"/>
                  </a:lnTo>
                  <a:lnTo>
                    <a:pt x="3090799" y="0"/>
                  </a:lnTo>
                  <a:lnTo>
                    <a:pt x="3101975" y="0"/>
                  </a:lnTo>
                  <a:lnTo>
                    <a:pt x="3113151" y="11175"/>
                  </a:lnTo>
                  <a:lnTo>
                    <a:pt x="3125597" y="22225"/>
                  </a:lnTo>
                  <a:lnTo>
                    <a:pt x="3125597" y="34543"/>
                  </a:lnTo>
                  <a:lnTo>
                    <a:pt x="3136773" y="44450"/>
                  </a:lnTo>
                  <a:lnTo>
                    <a:pt x="3136773" y="55625"/>
                  </a:lnTo>
                  <a:lnTo>
                    <a:pt x="3149092" y="67944"/>
                  </a:lnTo>
                  <a:lnTo>
                    <a:pt x="3149092" y="78993"/>
                  </a:lnTo>
                  <a:lnTo>
                    <a:pt x="3159252" y="88900"/>
                  </a:lnTo>
                  <a:lnTo>
                    <a:pt x="3159252" y="100075"/>
                  </a:lnTo>
                  <a:lnTo>
                    <a:pt x="3159252" y="112394"/>
                  </a:lnTo>
                  <a:lnTo>
                    <a:pt x="3171571" y="112394"/>
                  </a:lnTo>
                  <a:lnTo>
                    <a:pt x="3171571" y="123443"/>
                  </a:lnTo>
                  <a:lnTo>
                    <a:pt x="3182747" y="133350"/>
                  </a:lnTo>
                  <a:lnTo>
                    <a:pt x="3182747" y="145669"/>
                  </a:lnTo>
                  <a:lnTo>
                    <a:pt x="3182747" y="156844"/>
                  </a:lnTo>
                  <a:lnTo>
                    <a:pt x="3195066" y="156844"/>
                  </a:lnTo>
                  <a:lnTo>
                    <a:pt x="3195066" y="167894"/>
                  </a:lnTo>
                  <a:lnTo>
                    <a:pt x="3205226" y="167894"/>
                  </a:lnTo>
                  <a:lnTo>
                    <a:pt x="3217545" y="167894"/>
                  </a:lnTo>
                  <a:lnTo>
                    <a:pt x="3228721" y="167894"/>
                  </a:lnTo>
                  <a:lnTo>
                    <a:pt x="3241040" y="156844"/>
                  </a:lnTo>
                  <a:lnTo>
                    <a:pt x="3252343" y="145669"/>
                  </a:lnTo>
                  <a:lnTo>
                    <a:pt x="3252343" y="133350"/>
                  </a:lnTo>
                  <a:lnTo>
                    <a:pt x="3263519" y="123443"/>
                  </a:lnTo>
                  <a:lnTo>
                    <a:pt x="3263519" y="112394"/>
                  </a:lnTo>
                  <a:lnTo>
                    <a:pt x="3275838" y="100075"/>
                  </a:lnTo>
                  <a:lnTo>
                    <a:pt x="3275838" y="88900"/>
                  </a:lnTo>
                  <a:lnTo>
                    <a:pt x="3287141" y="78993"/>
                  </a:lnTo>
                  <a:lnTo>
                    <a:pt x="3287141" y="67944"/>
                  </a:lnTo>
                  <a:lnTo>
                    <a:pt x="3287141" y="55625"/>
                  </a:lnTo>
                  <a:lnTo>
                    <a:pt x="3298317" y="44450"/>
                  </a:lnTo>
                  <a:lnTo>
                    <a:pt x="3298317" y="34543"/>
                  </a:lnTo>
                  <a:lnTo>
                    <a:pt x="3309493" y="34543"/>
                  </a:lnTo>
                  <a:lnTo>
                    <a:pt x="3309493" y="22225"/>
                  </a:lnTo>
                  <a:lnTo>
                    <a:pt x="3321812" y="11175"/>
                  </a:lnTo>
                  <a:lnTo>
                    <a:pt x="3321812" y="0"/>
                  </a:lnTo>
                  <a:lnTo>
                    <a:pt x="3333115" y="0"/>
                  </a:lnTo>
                  <a:lnTo>
                    <a:pt x="3345433" y="0"/>
                  </a:lnTo>
                  <a:lnTo>
                    <a:pt x="3355467" y="0"/>
                  </a:lnTo>
                  <a:lnTo>
                    <a:pt x="3367913" y="11175"/>
                  </a:lnTo>
                  <a:lnTo>
                    <a:pt x="3379089" y="22225"/>
                  </a:lnTo>
                  <a:lnTo>
                    <a:pt x="3379089" y="34543"/>
                  </a:lnTo>
                  <a:lnTo>
                    <a:pt x="3391407" y="44450"/>
                  </a:lnTo>
                  <a:lnTo>
                    <a:pt x="3391407" y="55625"/>
                  </a:lnTo>
                  <a:lnTo>
                    <a:pt x="3402711" y="67944"/>
                  </a:lnTo>
                  <a:lnTo>
                    <a:pt x="3402711" y="78993"/>
                  </a:lnTo>
                  <a:lnTo>
                    <a:pt x="3413887" y="88900"/>
                  </a:lnTo>
                  <a:lnTo>
                    <a:pt x="3413887" y="100075"/>
                  </a:lnTo>
                  <a:lnTo>
                    <a:pt x="3413887" y="112394"/>
                  </a:lnTo>
                  <a:lnTo>
                    <a:pt x="3425063" y="123443"/>
                  </a:lnTo>
                  <a:lnTo>
                    <a:pt x="3425063" y="133350"/>
                  </a:lnTo>
                  <a:lnTo>
                    <a:pt x="3437381" y="145669"/>
                  </a:lnTo>
                  <a:lnTo>
                    <a:pt x="3448685" y="156844"/>
                  </a:lnTo>
                  <a:lnTo>
                    <a:pt x="3448685" y="167894"/>
                  </a:lnTo>
                  <a:lnTo>
                    <a:pt x="3459861" y="167894"/>
                  </a:lnTo>
                  <a:lnTo>
                    <a:pt x="3471037" y="167894"/>
                  </a:lnTo>
                  <a:lnTo>
                    <a:pt x="3483482" y="167894"/>
                  </a:lnTo>
                  <a:lnTo>
                    <a:pt x="3494658" y="156844"/>
                  </a:lnTo>
                  <a:lnTo>
                    <a:pt x="3494658" y="145669"/>
                  </a:lnTo>
                  <a:lnTo>
                    <a:pt x="3505835" y="145669"/>
                  </a:lnTo>
                  <a:lnTo>
                    <a:pt x="3505835" y="133350"/>
                  </a:lnTo>
                  <a:lnTo>
                    <a:pt x="3517138" y="123443"/>
                  </a:lnTo>
                  <a:lnTo>
                    <a:pt x="3517138" y="112394"/>
                  </a:lnTo>
                  <a:lnTo>
                    <a:pt x="3517138" y="100075"/>
                  </a:lnTo>
                  <a:lnTo>
                    <a:pt x="3529456" y="88900"/>
                  </a:lnTo>
                  <a:lnTo>
                    <a:pt x="3540632" y="78993"/>
                  </a:lnTo>
                  <a:lnTo>
                    <a:pt x="3540632" y="67944"/>
                  </a:lnTo>
                  <a:lnTo>
                    <a:pt x="3552952" y="55625"/>
                  </a:lnTo>
                  <a:lnTo>
                    <a:pt x="3552952" y="44450"/>
                  </a:lnTo>
                  <a:lnTo>
                    <a:pt x="3552952" y="34543"/>
                  </a:lnTo>
                  <a:lnTo>
                    <a:pt x="3563112" y="22225"/>
                  </a:lnTo>
                  <a:lnTo>
                    <a:pt x="3575430" y="11175"/>
                  </a:lnTo>
                  <a:lnTo>
                    <a:pt x="3575430" y="0"/>
                  </a:lnTo>
                  <a:lnTo>
                    <a:pt x="3586606" y="0"/>
                  </a:lnTo>
                  <a:lnTo>
                    <a:pt x="3598926" y="0"/>
                  </a:lnTo>
                  <a:lnTo>
                    <a:pt x="3609086" y="0"/>
                  </a:lnTo>
                  <a:lnTo>
                    <a:pt x="3621404" y="11175"/>
                  </a:lnTo>
                  <a:lnTo>
                    <a:pt x="3621404" y="22225"/>
                  </a:lnTo>
                  <a:lnTo>
                    <a:pt x="3632580" y="22225"/>
                  </a:lnTo>
                  <a:lnTo>
                    <a:pt x="3632580" y="34543"/>
                  </a:lnTo>
                  <a:lnTo>
                    <a:pt x="3645027" y="44450"/>
                  </a:lnTo>
                  <a:lnTo>
                    <a:pt x="3645027" y="55625"/>
                  </a:lnTo>
                  <a:lnTo>
                    <a:pt x="3645027" y="67944"/>
                  </a:lnTo>
                  <a:lnTo>
                    <a:pt x="3655060" y="78993"/>
                  </a:lnTo>
                  <a:lnTo>
                    <a:pt x="3655060" y="88900"/>
                  </a:lnTo>
                  <a:lnTo>
                    <a:pt x="3667379" y="100075"/>
                  </a:lnTo>
                  <a:lnTo>
                    <a:pt x="3667379" y="112394"/>
                  </a:lnTo>
                  <a:lnTo>
                    <a:pt x="3678681" y="123443"/>
                  </a:lnTo>
                  <a:lnTo>
                    <a:pt x="3678681" y="133350"/>
                  </a:lnTo>
                  <a:lnTo>
                    <a:pt x="3691001" y="145669"/>
                  </a:lnTo>
                  <a:lnTo>
                    <a:pt x="3691001" y="156844"/>
                  </a:lnTo>
                  <a:lnTo>
                    <a:pt x="3702177" y="156844"/>
                  </a:lnTo>
                  <a:lnTo>
                    <a:pt x="3702177" y="167894"/>
                  </a:lnTo>
                  <a:lnTo>
                    <a:pt x="3713353" y="167894"/>
                  </a:lnTo>
                  <a:lnTo>
                    <a:pt x="3724655" y="167894"/>
                  </a:lnTo>
                  <a:lnTo>
                    <a:pt x="3736975" y="167894"/>
                  </a:lnTo>
                  <a:lnTo>
                    <a:pt x="3748151" y="156844"/>
                  </a:lnTo>
                  <a:lnTo>
                    <a:pt x="3748151" y="145669"/>
                  </a:lnTo>
                  <a:lnTo>
                    <a:pt x="3759454" y="133350"/>
                  </a:lnTo>
                  <a:lnTo>
                    <a:pt x="3770629" y="123443"/>
                  </a:lnTo>
                  <a:lnTo>
                    <a:pt x="3770629" y="112394"/>
                  </a:lnTo>
                  <a:lnTo>
                    <a:pt x="3782949" y="100075"/>
                  </a:lnTo>
                  <a:lnTo>
                    <a:pt x="3782949" y="88900"/>
                  </a:lnTo>
                  <a:lnTo>
                    <a:pt x="3782949" y="78993"/>
                  </a:lnTo>
                  <a:lnTo>
                    <a:pt x="3794125" y="67944"/>
                  </a:lnTo>
                  <a:lnTo>
                    <a:pt x="3794125" y="55625"/>
                  </a:lnTo>
                  <a:lnTo>
                    <a:pt x="3806571" y="44450"/>
                  </a:lnTo>
                  <a:lnTo>
                    <a:pt x="3806571" y="34543"/>
                  </a:lnTo>
                  <a:lnTo>
                    <a:pt x="3816604" y="34543"/>
                  </a:lnTo>
                  <a:lnTo>
                    <a:pt x="3816604" y="22225"/>
                  </a:lnTo>
                  <a:lnTo>
                    <a:pt x="3816604" y="11175"/>
                  </a:lnTo>
                  <a:lnTo>
                    <a:pt x="3828923" y="11175"/>
                  </a:lnTo>
                  <a:lnTo>
                    <a:pt x="3828923" y="0"/>
                  </a:lnTo>
                  <a:lnTo>
                    <a:pt x="3840226" y="0"/>
                  </a:lnTo>
                  <a:lnTo>
                    <a:pt x="3852545" y="0"/>
                  </a:lnTo>
                  <a:lnTo>
                    <a:pt x="3862578" y="0"/>
                  </a:lnTo>
                  <a:lnTo>
                    <a:pt x="3874897" y="11175"/>
                  </a:lnTo>
                  <a:lnTo>
                    <a:pt x="3874897" y="22225"/>
                  </a:lnTo>
                  <a:lnTo>
                    <a:pt x="3886200" y="34543"/>
                  </a:lnTo>
                  <a:lnTo>
                    <a:pt x="3886200" y="44450"/>
                  </a:lnTo>
                  <a:lnTo>
                    <a:pt x="3898519" y="55625"/>
                  </a:lnTo>
                  <a:lnTo>
                    <a:pt x="3909695" y="67944"/>
                  </a:lnTo>
                  <a:lnTo>
                    <a:pt x="3909695" y="78993"/>
                  </a:lnTo>
                  <a:lnTo>
                    <a:pt x="3909695" y="88900"/>
                  </a:lnTo>
                  <a:lnTo>
                    <a:pt x="3920998" y="100075"/>
                  </a:lnTo>
                  <a:lnTo>
                    <a:pt x="3920998" y="112394"/>
                  </a:lnTo>
                  <a:lnTo>
                    <a:pt x="3933317" y="123443"/>
                  </a:lnTo>
                  <a:lnTo>
                    <a:pt x="3933317" y="133350"/>
                  </a:lnTo>
                  <a:lnTo>
                    <a:pt x="3944493" y="145669"/>
                  </a:lnTo>
                </a:path>
              </a:pathLst>
            </a:custGeom>
            <a:ln w="50292">
              <a:solidFill>
                <a:srgbClr val="00A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557778" y="4031741"/>
              <a:ext cx="3944620" cy="1748789"/>
            </a:xfrm>
            <a:custGeom>
              <a:avLst/>
              <a:gdLst/>
              <a:ahLst/>
              <a:cxnLst/>
              <a:rect l="l" t="t" r="r" b="b"/>
              <a:pathLst>
                <a:path w="3944620" h="1748789">
                  <a:moveTo>
                    <a:pt x="0" y="879728"/>
                  </a:moveTo>
                  <a:lnTo>
                    <a:pt x="0" y="868552"/>
                  </a:lnTo>
                  <a:lnTo>
                    <a:pt x="11175" y="857503"/>
                  </a:lnTo>
                  <a:lnTo>
                    <a:pt x="22479" y="846454"/>
                  </a:lnTo>
                  <a:lnTo>
                    <a:pt x="22479" y="835405"/>
                  </a:lnTo>
                  <a:lnTo>
                    <a:pt x="34798" y="835405"/>
                  </a:lnTo>
                  <a:lnTo>
                    <a:pt x="34798" y="824229"/>
                  </a:lnTo>
                  <a:lnTo>
                    <a:pt x="45974" y="813180"/>
                  </a:lnTo>
                  <a:lnTo>
                    <a:pt x="58293" y="802131"/>
                  </a:lnTo>
                  <a:lnTo>
                    <a:pt x="69596" y="789812"/>
                  </a:lnTo>
                  <a:lnTo>
                    <a:pt x="69596" y="779906"/>
                  </a:lnTo>
                  <a:lnTo>
                    <a:pt x="80772" y="779906"/>
                  </a:lnTo>
                  <a:lnTo>
                    <a:pt x="80772" y="768857"/>
                  </a:lnTo>
                  <a:lnTo>
                    <a:pt x="91948" y="768857"/>
                  </a:lnTo>
                  <a:lnTo>
                    <a:pt x="91948" y="757681"/>
                  </a:lnTo>
                  <a:lnTo>
                    <a:pt x="104394" y="745362"/>
                  </a:lnTo>
                  <a:lnTo>
                    <a:pt x="104394" y="735583"/>
                  </a:lnTo>
                  <a:lnTo>
                    <a:pt x="115570" y="724407"/>
                  </a:lnTo>
                  <a:lnTo>
                    <a:pt x="126746" y="712088"/>
                  </a:lnTo>
                  <a:lnTo>
                    <a:pt x="126746" y="701039"/>
                  </a:lnTo>
                  <a:lnTo>
                    <a:pt x="126746" y="691133"/>
                  </a:lnTo>
                  <a:lnTo>
                    <a:pt x="138049" y="678814"/>
                  </a:lnTo>
                  <a:lnTo>
                    <a:pt x="138049" y="656716"/>
                  </a:lnTo>
                  <a:lnTo>
                    <a:pt x="150368" y="646810"/>
                  </a:lnTo>
                  <a:lnTo>
                    <a:pt x="150368" y="623442"/>
                  </a:lnTo>
                  <a:lnTo>
                    <a:pt x="161544" y="612393"/>
                  </a:lnTo>
                  <a:lnTo>
                    <a:pt x="161544" y="590168"/>
                  </a:lnTo>
                  <a:lnTo>
                    <a:pt x="161544" y="567943"/>
                  </a:lnTo>
                  <a:lnTo>
                    <a:pt x="173862" y="545845"/>
                  </a:lnTo>
                  <a:lnTo>
                    <a:pt x="173862" y="523620"/>
                  </a:lnTo>
                  <a:lnTo>
                    <a:pt x="184023" y="501395"/>
                  </a:lnTo>
                  <a:lnTo>
                    <a:pt x="184023" y="478027"/>
                  </a:lnTo>
                  <a:lnTo>
                    <a:pt x="196342" y="457072"/>
                  </a:lnTo>
                  <a:lnTo>
                    <a:pt x="196342" y="423798"/>
                  </a:lnTo>
                  <a:lnTo>
                    <a:pt x="196342" y="400430"/>
                  </a:lnTo>
                  <a:lnTo>
                    <a:pt x="207518" y="367156"/>
                  </a:lnTo>
                  <a:lnTo>
                    <a:pt x="207518" y="344931"/>
                  </a:lnTo>
                  <a:lnTo>
                    <a:pt x="219837" y="311657"/>
                  </a:lnTo>
                  <a:lnTo>
                    <a:pt x="219837" y="289559"/>
                  </a:lnTo>
                  <a:lnTo>
                    <a:pt x="229997" y="256285"/>
                  </a:lnTo>
                  <a:lnTo>
                    <a:pt x="229997" y="234060"/>
                  </a:lnTo>
                  <a:lnTo>
                    <a:pt x="229997" y="199643"/>
                  </a:lnTo>
                  <a:lnTo>
                    <a:pt x="242316" y="178688"/>
                  </a:lnTo>
                  <a:lnTo>
                    <a:pt x="242316" y="155193"/>
                  </a:lnTo>
                  <a:lnTo>
                    <a:pt x="253492" y="133095"/>
                  </a:lnTo>
                  <a:lnTo>
                    <a:pt x="253492" y="110870"/>
                  </a:lnTo>
                  <a:lnTo>
                    <a:pt x="265938" y="88772"/>
                  </a:lnTo>
                  <a:lnTo>
                    <a:pt x="265938" y="66547"/>
                  </a:lnTo>
                  <a:lnTo>
                    <a:pt x="265938" y="55498"/>
                  </a:lnTo>
                  <a:lnTo>
                    <a:pt x="275971" y="33273"/>
                  </a:lnTo>
                  <a:lnTo>
                    <a:pt x="275971" y="22224"/>
                  </a:lnTo>
                  <a:lnTo>
                    <a:pt x="288289" y="11048"/>
                  </a:lnTo>
                  <a:lnTo>
                    <a:pt x="299593" y="0"/>
                  </a:lnTo>
                  <a:lnTo>
                    <a:pt x="311912" y="0"/>
                  </a:lnTo>
                  <a:lnTo>
                    <a:pt x="311912" y="11048"/>
                  </a:lnTo>
                  <a:lnTo>
                    <a:pt x="323088" y="22224"/>
                  </a:lnTo>
                  <a:lnTo>
                    <a:pt x="334263" y="44322"/>
                  </a:lnTo>
                  <a:lnTo>
                    <a:pt x="334263" y="55498"/>
                  </a:lnTo>
                  <a:lnTo>
                    <a:pt x="334263" y="66547"/>
                  </a:lnTo>
                  <a:lnTo>
                    <a:pt x="345567" y="88772"/>
                  </a:lnTo>
                  <a:lnTo>
                    <a:pt x="345567" y="110870"/>
                  </a:lnTo>
                  <a:lnTo>
                    <a:pt x="357886" y="121919"/>
                  </a:lnTo>
                  <a:lnTo>
                    <a:pt x="357886" y="145414"/>
                  </a:lnTo>
                  <a:lnTo>
                    <a:pt x="357886" y="166369"/>
                  </a:lnTo>
                  <a:lnTo>
                    <a:pt x="369062" y="189737"/>
                  </a:lnTo>
                  <a:lnTo>
                    <a:pt x="369062" y="210692"/>
                  </a:lnTo>
                  <a:lnTo>
                    <a:pt x="380364" y="234060"/>
                  </a:lnTo>
                  <a:lnTo>
                    <a:pt x="380364" y="256285"/>
                  </a:lnTo>
                  <a:lnTo>
                    <a:pt x="391541" y="278510"/>
                  </a:lnTo>
                  <a:lnTo>
                    <a:pt x="391541" y="300608"/>
                  </a:lnTo>
                  <a:lnTo>
                    <a:pt x="391541" y="322833"/>
                  </a:lnTo>
                  <a:lnTo>
                    <a:pt x="403860" y="344931"/>
                  </a:lnTo>
                  <a:lnTo>
                    <a:pt x="403860" y="356107"/>
                  </a:lnTo>
                  <a:lnTo>
                    <a:pt x="415036" y="378205"/>
                  </a:lnTo>
                  <a:lnTo>
                    <a:pt x="415036" y="389381"/>
                  </a:lnTo>
                  <a:lnTo>
                    <a:pt x="426338" y="400430"/>
                  </a:lnTo>
                  <a:lnTo>
                    <a:pt x="426338" y="412749"/>
                  </a:lnTo>
                  <a:lnTo>
                    <a:pt x="437514" y="412749"/>
                  </a:lnTo>
                  <a:lnTo>
                    <a:pt x="449834" y="412749"/>
                  </a:lnTo>
                  <a:lnTo>
                    <a:pt x="461137" y="400430"/>
                  </a:lnTo>
                  <a:lnTo>
                    <a:pt x="461137" y="389381"/>
                  </a:lnTo>
                  <a:lnTo>
                    <a:pt x="473456" y="378205"/>
                  </a:lnTo>
                  <a:lnTo>
                    <a:pt x="473456" y="356107"/>
                  </a:lnTo>
                  <a:lnTo>
                    <a:pt x="483488" y="344931"/>
                  </a:lnTo>
                  <a:lnTo>
                    <a:pt x="483488" y="322833"/>
                  </a:lnTo>
                  <a:lnTo>
                    <a:pt x="495808" y="300608"/>
                  </a:lnTo>
                  <a:lnTo>
                    <a:pt x="495808" y="278510"/>
                  </a:lnTo>
                  <a:lnTo>
                    <a:pt x="495808" y="256285"/>
                  </a:lnTo>
                  <a:lnTo>
                    <a:pt x="507111" y="234060"/>
                  </a:lnTo>
                  <a:lnTo>
                    <a:pt x="507111" y="210692"/>
                  </a:lnTo>
                  <a:lnTo>
                    <a:pt x="519430" y="189737"/>
                  </a:lnTo>
                  <a:lnTo>
                    <a:pt x="519430" y="166369"/>
                  </a:lnTo>
                  <a:lnTo>
                    <a:pt x="529463" y="145414"/>
                  </a:lnTo>
                  <a:lnTo>
                    <a:pt x="529463" y="121919"/>
                  </a:lnTo>
                  <a:lnTo>
                    <a:pt x="529463" y="110870"/>
                  </a:lnTo>
                  <a:lnTo>
                    <a:pt x="541909" y="88772"/>
                  </a:lnTo>
                  <a:lnTo>
                    <a:pt x="541909" y="66547"/>
                  </a:lnTo>
                  <a:lnTo>
                    <a:pt x="553085" y="55498"/>
                  </a:lnTo>
                  <a:lnTo>
                    <a:pt x="553085" y="44322"/>
                  </a:lnTo>
                  <a:lnTo>
                    <a:pt x="553085" y="22224"/>
                  </a:lnTo>
                  <a:lnTo>
                    <a:pt x="565404" y="22224"/>
                  </a:lnTo>
                  <a:lnTo>
                    <a:pt x="565404" y="11048"/>
                  </a:lnTo>
                  <a:lnTo>
                    <a:pt x="576707" y="0"/>
                  </a:lnTo>
                  <a:lnTo>
                    <a:pt x="587883" y="0"/>
                  </a:lnTo>
                  <a:lnTo>
                    <a:pt x="587883" y="11048"/>
                  </a:lnTo>
                  <a:lnTo>
                    <a:pt x="599059" y="11048"/>
                  </a:lnTo>
                  <a:lnTo>
                    <a:pt x="599059" y="22224"/>
                  </a:lnTo>
                  <a:lnTo>
                    <a:pt x="611377" y="33273"/>
                  </a:lnTo>
                  <a:lnTo>
                    <a:pt x="611377" y="55498"/>
                  </a:lnTo>
                  <a:lnTo>
                    <a:pt x="622681" y="66547"/>
                  </a:lnTo>
                  <a:lnTo>
                    <a:pt x="622681" y="88772"/>
                  </a:lnTo>
                  <a:lnTo>
                    <a:pt x="622681" y="110870"/>
                  </a:lnTo>
                  <a:lnTo>
                    <a:pt x="633857" y="133095"/>
                  </a:lnTo>
                  <a:lnTo>
                    <a:pt x="633857" y="155193"/>
                  </a:lnTo>
                  <a:lnTo>
                    <a:pt x="646176" y="178688"/>
                  </a:lnTo>
                  <a:lnTo>
                    <a:pt x="646176" y="199643"/>
                  </a:lnTo>
                  <a:lnTo>
                    <a:pt x="657479" y="234060"/>
                  </a:lnTo>
                  <a:lnTo>
                    <a:pt x="657479" y="256285"/>
                  </a:lnTo>
                  <a:lnTo>
                    <a:pt x="657479" y="289559"/>
                  </a:lnTo>
                  <a:lnTo>
                    <a:pt x="668655" y="311657"/>
                  </a:lnTo>
                  <a:lnTo>
                    <a:pt x="668655" y="344931"/>
                  </a:lnTo>
                  <a:lnTo>
                    <a:pt x="679831" y="367156"/>
                  </a:lnTo>
                  <a:lnTo>
                    <a:pt x="679831" y="400430"/>
                  </a:lnTo>
                  <a:lnTo>
                    <a:pt x="692150" y="423798"/>
                  </a:lnTo>
                  <a:lnTo>
                    <a:pt x="692150" y="457072"/>
                  </a:lnTo>
                  <a:lnTo>
                    <a:pt x="692150" y="478027"/>
                  </a:lnTo>
                  <a:lnTo>
                    <a:pt x="703452" y="501395"/>
                  </a:lnTo>
                  <a:lnTo>
                    <a:pt x="703452" y="523620"/>
                  </a:lnTo>
                  <a:lnTo>
                    <a:pt x="715772" y="545845"/>
                  </a:lnTo>
                  <a:lnTo>
                    <a:pt x="715772" y="567943"/>
                  </a:lnTo>
                  <a:lnTo>
                    <a:pt x="726948" y="590168"/>
                  </a:lnTo>
                  <a:lnTo>
                    <a:pt x="726948" y="612393"/>
                  </a:lnTo>
                  <a:lnTo>
                    <a:pt x="726948" y="623442"/>
                  </a:lnTo>
                  <a:lnTo>
                    <a:pt x="738251" y="646810"/>
                  </a:lnTo>
                  <a:lnTo>
                    <a:pt x="738251" y="656716"/>
                  </a:lnTo>
                  <a:lnTo>
                    <a:pt x="749426" y="678814"/>
                  </a:lnTo>
                  <a:lnTo>
                    <a:pt x="749426" y="691133"/>
                  </a:lnTo>
                  <a:lnTo>
                    <a:pt x="761746" y="701039"/>
                  </a:lnTo>
                  <a:lnTo>
                    <a:pt x="761746" y="712088"/>
                  </a:lnTo>
                  <a:lnTo>
                    <a:pt x="761746" y="724407"/>
                  </a:lnTo>
                  <a:lnTo>
                    <a:pt x="772922" y="724407"/>
                  </a:lnTo>
                  <a:lnTo>
                    <a:pt x="772922" y="735583"/>
                  </a:lnTo>
                  <a:lnTo>
                    <a:pt x="784225" y="745362"/>
                  </a:lnTo>
                  <a:lnTo>
                    <a:pt x="784225" y="757681"/>
                  </a:lnTo>
                  <a:lnTo>
                    <a:pt x="795401" y="768857"/>
                  </a:lnTo>
                  <a:lnTo>
                    <a:pt x="807720" y="779906"/>
                  </a:lnTo>
                  <a:lnTo>
                    <a:pt x="819023" y="789812"/>
                  </a:lnTo>
                  <a:lnTo>
                    <a:pt x="819023" y="802131"/>
                  </a:lnTo>
                  <a:lnTo>
                    <a:pt x="830199" y="802131"/>
                  </a:lnTo>
                  <a:lnTo>
                    <a:pt x="830199" y="813180"/>
                  </a:lnTo>
                  <a:lnTo>
                    <a:pt x="841375" y="813180"/>
                  </a:lnTo>
                  <a:lnTo>
                    <a:pt x="841375" y="824229"/>
                  </a:lnTo>
                  <a:lnTo>
                    <a:pt x="853694" y="824229"/>
                  </a:lnTo>
                  <a:lnTo>
                    <a:pt x="853694" y="835405"/>
                  </a:lnTo>
                  <a:lnTo>
                    <a:pt x="864997" y="846454"/>
                  </a:lnTo>
                  <a:lnTo>
                    <a:pt x="864997" y="857503"/>
                  </a:lnTo>
                  <a:lnTo>
                    <a:pt x="877316" y="857503"/>
                  </a:lnTo>
                  <a:lnTo>
                    <a:pt x="877316" y="868552"/>
                  </a:lnTo>
                  <a:lnTo>
                    <a:pt x="887349" y="868552"/>
                  </a:lnTo>
                  <a:lnTo>
                    <a:pt x="887349" y="879728"/>
                  </a:lnTo>
                  <a:lnTo>
                    <a:pt x="887349" y="890777"/>
                  </a:lnTo>
                  <a:lnTo>
                    <a:pt x="899795" y="890777"/>
                  </a:lnTo>
                  <a:lnTo>
                    <a:pt x="899795" y="901826"/>
                  </a:lnTo>
                  <a:lnTo>
                    <a:pt x="910971" y="913002"/>
                  </a:lnTo>
                  <a:lnTo>
                    <a:pt x="923289" y="924051"/>
                  </a:lnTo>
                  <a:lnTo>
                    <a:pt x="923289" y="935100"/>
                  </a:lnTo>
                  <a:lnTo>
                    <a:pt x="933450" y="935100"/>
                  </a:lnTo>
                  <a:lnTo>
                    <a:pt x="933450" y="946276"/>
                  </a:lnTo>
                  <a:lnTo>
                    <a:pt x="945769" y="946276"/>
                  </a:lnTo>
                  <a:lnTo>
                    <a:pt x="945769" y="958595"/>
                  </a:lnTo>
                  <a:lnTo>
                    <a:pt x="956945" y="958595"/>
                  </a:lnTo>
                  <a:lnTo>
                    <a:pt x="956945" y="968374"/>
                  </a:lnTo>
                  <a:lnTo>
                    <a:pt x="969263" y="979550"/>
                  </a:lnTo>
                  <a:lnTo>
                    <a:pt x="980567" y="990599"/>
                  </a:lnTo>
                  <a:lnTo>
                    <a:pt x="980567" y="1002918"/>
                  </a:lnTo>
                  <a:lnTo>
                    <a:pt x="991743" y="1002918"/>
                  </a:lnTo>
                  <a:lnTo>
                    <a:pt x="991743" y="1012824"/>
                  </a:lnTo>
                  <a:lnTo>
                    <a:pt x="991743" y="1023873"/>
                  </a:lnTo>
                  <a:lnTo>
                    <a:pt x="1002919" y="1023873"/>
                  </a:lnTo>
                  <a:lnTo>
                    <a:pt x="1002919" y="1036192"/>
                  </a:lnTo>
                  <a:lnTo>
                    <a:pt x="1015238" y="1047241"/>
                  </a:lnTo>
                  <a:lnTo>
                    <a:pt x="1015238" y="1057147"/>
                  </a:lnTo>
                  <a:lnTo>
                    <a:pt x="1015238" y="1069466"/>
                  </a:lnTo>
                  <a:lnTo>
                    <a:pt x="1026541" y="1091564"/>
                  </a:lnTo>
                  <a:lnTo>
                    <a:pt x="1026541" y="1101470"/>
                  </a:lnTo>
                  <a:lnTo>
                    <a:pt x="1037717" y="1124838"/>
                  </a:lnTo>
                  <a:lnTo>
                    <a:pt x="1037717" y="1136014"/>
                  </a:lnTo>
                  <a:lnTo>
                    <a:pt x="1048893" y="1158112"/>
                  </a:lnTo>
                  <a:lnTo>
                    <a:pt x="1048893" y="1180337"/>
                  </a:lnTo>
                  <a:lnTo>
                    <a:pt x="1048893" y="1202562"/>
                  </a:lnTo>
                  <a:lnTo>
                    <a:pt x="1061339" y="1224660"/>
                  </a:lnTo>
                  <a:lnTo>
                    <a:pt x="1061339" y="1246885"/>
                  </a:lnTo>
                  <a:lnTo>
                    <a:pt x="1072514" y="1270253"/>
                  </a:lnTo>
                  <a:lnTo>
                    <a:pt x="1072514" y="1291208"/>
                  </a:lnTo>
                  <a:lnTo>
                    <a:pt x="1083691" y="1324482"/>
                  </a:lnTo>
                  <a:lnTo>
                    <a:pt x="1083691" y="1347850"/>
                  </a:lnTo>
                  <a:lnTo>
                    <a:pt x="1083691" y="1381124"/>
                  </a:lnTo>
                  <a:lnTo>
                    <a:pt x="1094994" y="1403349"/>
                  </a:lnTo>
                  <a:lnTo>
                    <a:pt x="1094994" y="1436623"/>
                  </a:lnTo>
                  <a:lnTo>
                    <a:pt x="1107313" y="1458721"/>
                  </a:lnTo>
                  <a:lnTo>
                    <a:pt x="1107313" y="1491995"/>
                  </a:lnTo>
                  <a:lnTo>
                    <a:pt x="1118489" y="1514220"/>
                  </a:lnTo>
                  <a:lnTo>
                    <a:pt x="1118489" y="1548764"/>
                  </a:lnTo>
                  <a:lnTo>
                    <a:pt x="1118489" y="1569669"/>
                  </a:lnTo>
                  <a:lnTo>
                    <a:pt x="1130808" y="1593075"/>
                  </a:lnTo>
                  <a:lnTo>
                    <a:pt x="1130808" y="1615249"/>
                  </a:lnTo>
                  <a:lnTo>
                    <a:pt x="1140968" y="1637436"/>
                  </a:lnTo>
                  <a:lnTo>
                    <a:pt x="1140968" y="1659610"/>
                  </a:lnTo>
                  <a:lnTo>
                    <a:pt x="1153287" y="1681784"/>
                  </a:lnTo>
                  <a:lnTo>
                    <a:pt x="1153287" y="1692871"/>
                  </a:lnTo>
                  <a:lnTo>
                    <a:pt x="1153287" y="1715058"/>
                  </a:lnTo>
                  <a:lnTo>
                    <a:pt x="1164463" y="1726145"/>
                  </a:lnTo>
                  <a:lnTo>
                    <a:pt x="1164463" y="1737232"/>
                  </a:lnTo>
                  <a:lnTo>
                    <a:pt x="1176909" y="1737232"/>
                  </a:lnTo>
                  <a:lnTo>
                    <a:pt x="1176909" y="1748320"/>
                  </a:lnTo>
                  <a:lnTo>
                    <a:pt x="1186942" y="1748320"/>
                  </a:lnTo>
                  <a:lnTo>
                    <a:pt x="1199261" y="1737232"/>
                  </a:lnTo>
                  <a:lnTo>
                    <a:pt x="1199261" y="1726145"/>
                  </a:lnTo>
                  <a:lnTo>
                    <a:pt x="1210564" y="1726145"/>
                  </a:lnTo>
                  <a:lnTo>
                    <a:pt x="1210564" y="1703958"/>
                  </a:lnTo>
                  <a:lnTo>
                    <a:pt x="1210564" y="1692871"/>
                  </a:lnTo>
                  <a:lnTo>
                    <a:pt x="1222883" y="1681784"/>
                  </a:lnTo>
                  <a:lnTo>
                    <a:pt x="1222883" y="1659610"/>
                  </a:lnTo>
                  <a:lnTo>
                    <a:pt x="1232916" y="1637436"/>
                  </a:lnTo>
                  <a:lnTo>
                    <a:pt x="1232916" y="1626349"/>
                  </a:lnTo>
                  <a:lnTo>
                    <a:pt x="1245235" y="1602930"/>
                  </a:lnTo>
                  <a:lnTo>
                    <a:pt x="1245235" y="1581988"/>
                  </a:lnTo>
                  <a:lnTo>
                    <a:pt x="1245235" y="1558582"/>
                  </a:lnTo>
                  <a:lnTo>
                    <a:pt x="1256538" y="1537588"/>
                  </a:lnTo>
                  <a:lnTo>
                    <a:pt x="1256538" y="1514220"/>
                  </a:lnTo>
                  <a:lnTo>
                    <a:pt x="1268857" y="1491995"/>
                  </a:lnTo>
                  <a:lnTo>
                    <a:pt x="1268857" y="1469897"/>
                  </a:lnTo>
                  <a:lnTo>
                    <a:pt x="1280033" y="1447672"/>
                  </a:lnTo>
                  <a:lnTo>
                    <a:pt x="1280033" y="1425574"/>
                  </a:lnTo>
                  <a:lnTo>
                    <a:pt x="1280033" y="1403349"/>
                  </a:lnTo>
                  <a:lnTo>
                    <a:pt x="1291336" y="1392300"/>
                  </a:lnTo>
                  <a:lnTo>
                    <a:pt x="1291336" y="1370075"/>
                  </a:lnTo>
                  <a:lnTo>
                    <a:pt x="1303655" y="1359026"/>
                  </a:lnTo>
                  <a:lnTo>
                    <a:pt x="1303655" y="1347850"/>
                  </a:lnTo>
                  <a:lnTo>
                    <a:pt x="1314831" y="1347850"/>
                  </a:lnTo>
                  <a:lnTo>
                    <a:pt x="1314831" y="1335531"/>
                  </a:lnTo>
                  <a:lnTo>
                    <a:pt x="1326007" y="1335531"/>
                  </a:lnTo>
                  <a:lnTo>
                    <a:pt x="1337310" y="1335531"/>
                  </a:lnTo>
                  <a:lnTo>
                    <a:pt x="1337310" y="1347850"/>
                  </a:lnTo>
                  <a:lnTo>
                    <a:pt x="1349629" y="1347850"/>
                  </a:lnTo>
                  <a:lnTo>
                    <a:pt x="1349629" y="1359026"/>
                  </a:lnTo>
                  <a:lnTo>
                    <a:pt x="1349629" y="1370075"/>
                  </a:lnTo>
                  <a:lnTo>
                    <a:pt x="1360805" y="1392300"/>
                  </a:lnTo>
                  <a:lnTo>
                    <a:pt x="1360805" y="1403349"/>
                  </a:lnTo>
                  <a:lnTo>
                    <a:pt x="1373124" y="1425574"/>
                  </a:lnTo>
                  <a:lnTo>
                    <a:pt x="1373124" y="1447672"/>
                  </a:lnTo>
                  <a:lnTo>
                    <a:pt x="1384427" y="1469897"/>
                  </a:lnTo>
                  <a:lnTo>
                    <a:pt x="1384427" y="1491995"/>
                  </a:lnTo>
                  <a:lnTo>
                    <a:pt x="1384427" y="1514220"/>
                  </a:lnTo>
                  <a:lnTo>
                    <a:pt x="1395602" y="1537588"/>
                  </a:lnTo>
                  <a:lnTo>
                    <a:pt x="1395602" y="1558582"/>
                  </a:lnTo>
                  <a:lnTo>
                    <a:pt x="1406779" y="1581988"/>
                  </a:lnTo>
                  <a:lnTo>
                    <a:pt x="1406779" y="1602930"/>
                  </a:lnTo>
                  <a:lnTo>
                    <a:pt x="1419225" y="1626349"/>
                  </a:lnTo>
                  <a:lnTo>
                    <a:pt x="1419225" y="1637436"/>
                  </a:lnTo>
                  <a:lnTo>
                    <a:pt x="1419225" y="1659610"/>
                  </a:lnTo>
                  <a:lnTo>
                    <a:pt x="1430401" y="1681784"/>
                  </a:lnTo>
                  <a:lnTo>
                    <a:pt x="1430401" y="1692871"/>
                  </a:lnTo>
                  <a:lnTo>
                    <a:pt x="1441577" y="1703958"/>
                  </a:lnTo>
                  <a:lnTo>
                    <a:pt x="1441577" y="1726145"/>
                  </a:lnTo>
                  <a:lnTo>
                    <a:pt x="1452880" y="1737232"/>
                  </a:lnTo>
                  <a:lnTo>
                    <a:pt x="1452880" y="1748320"/>
                  </a:lnTo>
                  <a:lnTo>
                    <a:pt x="1465199" y="1748320"/>
                  </a:lnTo>
                  <a:lnTo>
                    <a:pt x="1476375" y="1748320"/>
                  </a:lnTo>
                  <a:lnTo>
                    <a:pt x="1476375" y="1737232"/>
                  </a:lnTo>
                  <a:lnTo>
                    <a:pt x="1487551" y="1726145"/>
                  </a:lnTo>
                  <a:lnTo>
                    <a:pt x="1487551" y="1715058"/>
                  </a:lnTo>
                  <a:lnTo>
                    <a:pt x="1498854" y="1692871"/>
                  </a:lnTo>
                  <a:lnTo>
                    <a:pt x="1498854" y="1681784"/>
                  </a:lnTo>
                  <a:lnTo>
                    <a:pt x="1511173" y="1659610"/>
                  </a:lnTo>
                  <a:lnTo>
                    <a:pt x="1511173" y="1637436"/>
                  </a:lnTo>
                  <a:lnTo>
                    <a:pt x="1511173" y="1615249"/>
                  </a:lnTo>
                  <a:lnTo>
                    <a:pt x="1522349" y="1593075"/>
                  </a:lnTo>
                  <a:lnTo>
                    <a:pt x="1522349" y="1569669"/>
                  </a:lnTo>
                  <a:lnTo>
                    <a:pt x="1534668" y="1548764"/>
                  </a:lnTo>
                  <a:lnTo>
                    <a:pt x="1534668" y="1514220"/>
                  </a:lnTo>
                  <a:lnTo>
                    <a:pt x="1544827" y="1491995"/>
                  </a:lnTo>
                  <a:lnTo>
                    <a:pt x="1544827" y="1458721"/>
                  </a:lnTo>
                  <a:lnTo>
                    <a:pt x="1544827" y="1436623"/>
                  </a:lnTo>
                  <a:lnTo>
                    <a:pt x="1557147" y="1403349"/>
                  </a:lnTo>
                  <a:lnTo>
                    <a:pt x="1557147" y="1381124"/>
                  </a:lnTo>
                  <a:lnTo>
                    <a:pt x="1568323" y="1347850"/>
                  </a:lnTo>
                  <a:lnTo>
                    <a:pt x="1568323" y="1324482"/>
                  </a:lnTo>
                  <a:lnTo>
                    <a:pt x="1580769" y="1291208"/>
                  </a:lnTo>
                  <a:lnTo>
                    <a:pt x="1580769" y="1270253"/>
                  </a:lnTo>
                  <a:lnTo>
                    <a:pt x="1580769" y="1246885"/>
                  </a:lnTo>
                  <a:lnTo>
                    <a:pt x="1590802" y="1224660"/>
                  </a:lnTo>
                  <a:lnTo>
                    <a:pt x="1590802" y="1202562"/>
                  </a:lnTo>
                  <a:lnTo>
                    <a:pt x="1603121" y="1180337"/>
                  </a:lnTo>
                  <a:lnTo>
                    <a:pt x="1603121" y="1158112"/>
                  </a:lnTo>
                  <a:lnTo>
                    <a:pt x="1614424" y="1136014"/>
                  </a:lnTo>
                  <a:lnTo>
                    <a:pt x="1614424" y="1124838"/>
                  </a:lnTo>
                  <a:lnTo>
                    <a:pt x="1614424" y="1101470"/>
                  </a:lnTo>
                  <a:lnTo>
                    <a:pt x="1626743" y="1091564"/>
                  </a:lnTo>
                  <a:lnTo>
                    <a:pt x="1626743" y="1069466"/>
                  </a:lnTo>
                  <a:lnTo>
                    <a:pt x="1636776" y="1057147"/>
                  </a:lnTo>
                  <a:lnTo>
                    <a:pt x="1636776" y="1047241"/>
                  </a:lnTo>
                  <a:lnTo>
                    <a:pt x="1649095" y="1036192"/>
                  </a:lnTo>
                  <a:lnTo>
                    <a:pt x="1649095" y="1023873"/>
                  </a:lnTo>
                  <a:lnTo>
                    <a:pt x="1660398" y="1012824"/>
                  </a:lnTo>
                  <a:lnTo>
                    <a:pt x="1660398" y="1002918"/>
                  </a:lnTo>
                  <a:lnTo>
                    <a:pt x="1672717" y="1002918"/>
                  </a:lnTo>
                  <a:lnTo>
                    <a:pt x="1672717" y="990599"/>
                  </a:lnTo>
                  <a:lnTo>
                    <a:pt x="1672717" y="979550"/>
                  </a:lnTo>
                  <a:lnTo>
                    <a:pt x="1683893" y="979550"/>
                  </a:lnTo>
                  <a:lnTo>
                    <a:pt x="1683893" y="968374"/>
                  </a:lnTo>
                  <a:lnTo>
                    <a:pt x="1695196" y="968374"/>
                  </a:lnTo>
                  <a:lnTo>
                    <a:pt x="1695196" y="958595"/>
                  </a:lnTo>
                  <a:lnTo>
                    <a:pt x="1706372" y="958595"/>
                  </a:lnTo>
                  <a:lnTo>
                    <a:pt x="1706372" y="946276"/>
                  </a:lnTo>
                  <a:lnTo>
                    <a:pt x="1718691" y="935100"/>
                  </a:lnTo>
                  <a:lnTo>
                    <a:pt x="1729994" y="924051"/>
                  </a:lnTo>
                  <a:lnTo>
                    <a:pt x="1741170" y="913002"/>
                  </a:lnTo>
                  <a:lnTo>
                    <a:pt x="1741170" y="901826"/>
                  </a:lnTo>
                  <a:lnTo>
                    <a:pt x="1752346" y="890777"/>
                  </a:lnTo>
                  <a:lnTo>
                    <a:pt x="1764664" y="879728"/>
                  </a:lnTo>
                  <a:lnTo>
                    <a:pt x="1775968" y="868552"/>
                  </a:lnTo>
                  <a:lnTo>
                    <a:pt x="1775968" y="857503"/>
                  </a:lnTo>
                  <a:lnTo>
                    <a:pt x="1788287" y="846454"/>
                  </a:lnTo>
                  <a:lnTo>
                    <a:pt x="1788287" y="835405"/>
                  </a:lnTo>
                  <a:lnTo>
                    <a:pt x="1798320" y="835405"/>
                  </a:lnTo>
                  <a:lnTo>
                    <a:pt x="1798320" y="824229"/>
                  </a:lnTo>
                  <a:lnTo>
                    <a:pt x="1810766" y="824229"/>
                  </a:lnTo>
                  <a:lnTo>
                    <a:pt x="1810766" y="813180"/>
                  </a:lnTo>
                  <a:lnTo>
                    <a:pt x="1821942" y="802131"/>
                  </a:lnTo>
                  <a:lnTo>
                    <a:pt x="1834261" y="789812"/>
                  </a:lnTo>
                  <a:lnTo>
                    <a:pt x="1844421" y="779906"/>
                  </a:lnTo>
                  <a:lnTo>
                    <a:pt x="1844421" y="768857"/>
                  </a:lnTo>
                  <a:lnTo>
                    <a:pt x="1856739" y="768857"/>
                  </a:lnTo>
                  <a:lnTo>
                    <a:pt x="1856739" y="757681"/>
                  </a:lnTo>
                  <a:lnTo>
                    <a:pt x="1867916" y="745362"/>
                  </a:lnTo>
                  <a:lnTo>
                    <a:pt x="1867916" y="735583"/>
                  </a:lnTo>
                  <a:lnTo>
                    <a:pt x="1880235" y="724407"/>
                  </a:lnTo>
                  <a:lnTo>
                    <a:pt x="1890395" y="712088"/>
                  </a:lnTo>
                  <a:lnTo>
                    <a:pt x="1890395" y="701039"/>
                  </a:lnTo>
                  <a:lnTo>
                    <a:pt x="1902714" y="691133"/>
                  </a:lnTo>
                  <a:lnTo>
                    <a:pt x="1902714" y="678814"/>
                  </a:lnTo>
                  <a:lnTo>
                    <a:pt x="1902714" y="656716"/>
                  </a:lnTo>
                  <a:lnTo>
                    <a:pt x="1913889" y="646810"/>
                  </a:lnTo>
                  <a:lnTo>
                    <a:pt x="1913889" y="623442"/>
                  </a:lnTo>
                  <a:lnTo>
                    <a:pt x="1926209" y="612393"/>
                  </a:lnTo>
                  <a:lnTo>
                    <a:pt x="1926209" y="590168"/>
                  </a:lnTo>
                  <a:lnTo>
                    <a:pt x="1937512" y="567943"/>
                  </a:lnTo>
                  <a:lnTo>
                    <a:pt x="1937512" y="545845"/>
                  </a:lnTo>
                  <a:lnTo>
                    <a:pt x="1937512" y="523620"/>
                  </a:lnTo>
                  <a:lnTo>
                    <a:pt x="1948688" y="501395"/>
                  </a:lnTo>
                  <a:lnTo>
                    <a:pt x="1948688" y="478027"/>
                  </a:lnTo>
                  <a:lnTo>
                    <a:pt x="1961007" y="457072"/>
                  </a:lnTo>
                  <a:lnTo>
                    <a:pt x="1961007" y="423798"/>
                  </a:lnTo>
                  <a:lnTo>
                    <a:pt x="1972310" y="400430"/>
                  </a:lnTo>
                  <a:lnTo>
                    <a:pt x="1972310" y="367156"/>
                  </a:lnTo>
                  <a:lnTo>
                    <a:pt x="1972310" y="344931"/>
                  </a:lnTo>
                  <a:lnTo>
                    <a:pt x="1983486" y="311657"/>
                  </a:lnTo>
                  <a:lnTo>
                    <a:pt x="1983486" y="289559"/>
                  </a:lnTo>
                  <a:lnTo>
                    <a:pt x="1994662" y="256285"/>
                  </a:lnTo>
                  <a:lnTo>
                    <a:pt x="1994662" y="234060"/>
                  </a:lnTo>
                  <a:lnTo>
                    <a:pt x="2006981" y="199643"/>
                  </a:lnTo>
                  <a:lnTo>
                    <a:pt x="2006981" y="178688"/>
                  </a:lnTo>
                  <a:lnTo>
                    <a:pt x="2006981" y="155193"/>
                  </a:lnTo>
                  <a:lnTo>
                    <a:pt x="2018284" y="133095"/>
                  </a:lnTo>
                  <a:lnTo>
                    <a:pt x="2018284" y="110870"/>
                  </a:lnTo>
                  <a:lnTo>
                    <a:pt x="2030602" y="88772"/>
                  </a:lnTo>
                  <a:lnTo>
                    <a:pt x="2030602" y="66547"/>
                  </a:lnTo>
                  <a:lnTo>
                    <a:pt x="2040636" y="55498"/>
                  </a:lnTo>
                  <a:lnTo>
                    <a:pt x="2040636" y="33273"/>
                  </a:lnTo>
                  <a:lnTo>
                    <a:pt x="2040636" y="22224"/>
                  </a:lnTo>
                  <a:lnTo>
                    <a:pt x="2053082" y="11048"/>
                  </a:lnTo>
                  <a:lnTo>
                    <a:pt x="2064258" y="0"/>
                  </a:lnTo>
                  <a:lnTo>
                    <a:pt x="2076577" y="0"/>
                  </a:lnTo>
                  <a:lnTo>
                    <a:pt x="2076577" y="11048"/>
                  </a:lnTo>
                  <a:lnTo>
                    <a:pt x="2087752" y="22224"/>
                  </a:lnTo>
                  <a:lnTo>
                    <a:pt x="2099056" y="44322"/>
                  </a:lnTo>
                  <a:lnTo>
                    <a:pt x="2099056" y="55498"/>
                  </a:lnTo>
                  <a:lnTo>
                    <a:pt x="2099056" y="66547"/>
                  </a:lnTo>
                  <a:lnTo>
                    <a:pt x="2110232" y="88772"/>
                  </a:lnTo>
                  <a:lnTo>
                    <a:pt x="2110232" y="110870"/>
                  </a:lnTo>
                  <a:lnTo>
                    <a:pt x="2122551" y="121919"/>
                  </a:lnTo>
                  <a:lnTo>
                    <a:pt x="2122551" y="145414"/>
                  </a:lnTo>
                  <a:lnTo>
                    <a:pt x="2133854" y="166369"/>
                  </a:lnTo>
                  <a:lnTo>
                    <a:pt x="2133854" y="189737"/>
                  </a:lnTo>
                  <a:lnTo>
                    <a:pt x="2133854" y="210692"/>
                  </a:lnTo>
                  <a:lnTo>
                    <a:pt x="2145030" y="234060"/>
                  </a:lnTo>
                  <a:lnTo>
                    <a:pt x="2145030" y="256285"/>
                  </a:lnTo>
                  <a:lnTo>
                    <a:pt x="2156206" y="278510"/>
                  </a:lnTo>
                  <a:lnTo>
                    <a:pt x="2156206" y="300608"/>
                  </a:lnTo>
                  <a:lnTo>
                    <a:pt x="2168525" y="322833"/>
                  </a:lnTo>
                  <a:lnTo>
                    <a:pt x="2168525" y="344931"/>
                  </a:lnTo>
                  <a:lnTo>
                    <a:pt x="2168525" y="356107"/>
                  </a:lnTo>
                  <a:lnTo>
                    <a:pt x="2179828" y="378205"/>
                  </a:lnTo>
                  <a:lnTo>
                    <a:pt x="2179828" y="389381"/>
                  </a:lnTo>
                  <a:lnTo>
                    <a:pt x="2192147" y="400430"/>
                  </a:lnTo>
                  <a:lnTo>
                    <a:pt x="2202180" y="412749"/>
                  </a:lnTo>
                  <a:lnTo>
                    <a:pt x="2214626" y="412749"/>
                  </a:lnTo>
                  <a:lnTo>
                    <a:pt x="2225802" y="400430"/>
                  </a:lnTo>
                  <a:lnTo>
                    <a:pt x="2238121" y="389381"/>
                  </a:lnTo>
                  <a:lnTo>
                    <a:pt x="2238121" y="378205"/>
                  </a:lnTo>
                  <a:lnTo>
                    <a:pt x="2238121" y="356107"/>
                  </a:lnTo>
                  <a:lnTo>
                    <a:pt x="2248281" y="344931"/>
                  </a:lnTo>
                  <a:lnTo>
                    <a:pt x="2248281" y="322833"/>
                  </a:lnTo>
                  <a:lnTo>
                    <a:pt x="2260600" y="300608"/>
                  </a:lnTo>
                  <a:lnTo>
                    <a:pt x="2260600" y="278510"/>
                  </a:lnTo>
                  <a:lnTo>
                    <a:pt x="2271776" y="256285"/>
                  </a:lnTo>
                  <a:lnTo>
                    <a:pt x="2271776" y="234060"/>
                  </a:lnTo>
                  <a:lnTo>
                    <a:pt x="2271776" y="210692"/>
                  </a:lnTo>
                  <a:lnTo>
                    <a:pt x="2284095" y="189737"/>
                  </a:lnTo>
                  <a:lnTo>
                    <a:pt x="2284095" y="166369"/>
                  </a:lnTo>
                  <a:lnTo>
                    <a:pt x="2294255" y="145414"/>
                  </a:lnTo>
                  <a:lnTo>
                    <a:pt x="2294255" y="121919"/>
                  </a:lnTo>
                  <a:lnTo>
                    <a:pt x="2306574" y="110870"/>
                  </a:lnTo>
                  <a:lnTo>
                    <a:pt x="2306574" y="88772"/>
                  </a:lnTo>
                  <a:lnTo>
                    <a:pt x="2306574" y="66547"/>
                  </a:lnTo>
                  <a:lnTo>
                    <a:pt x="2317750" y="55498"/>
                  </a:lnTo>
                  <a:lnTo>
                    <a:pt x="2317750" y="44322"/>
                  </a:lnTo>
                  <a:lnTo>
                    <a:pt x="2330196" y="22224"/>
                  </a:lnTo>
                  <a:lnTo>
                    <a:pt x="2330196" y="11048"/>
                  </a:lnTo>
                  <a:lnTo>
                    <a:pt x="2341372" y="0"/>
                  </a:lnTo>
                  <a:lnTo>
                    <a:pt x="2352548" y="0"/>
                  </a:lnTo>
                  <a:lnTo>
                    <a:pt x="2363851" y="11048"/>
                  </a:lnTo>
                  <a:lnTo>
                    <a:pt x="2363851" y="22224"/>
                  </a:lnTo>
                  <a:lnTo>
                    <a:pt x="2376170" y="33273"/>
                  </a:lnTo>
                  <a:lnTo>
                    <a:pt x="2376170" y="55498"/>
                  </a:lnTo>
                  <a:lnTo>
                    <a:pt x="2387346" y="66547"/>
                  </a:lnTo>
                  <a:lnTo>
                    <a:pt x="2387346" y="88772"/>
                  </a:lnTo>
                  <a:lnTo>
                    <a:pt x="2398522" y="110870"/>
                  </a:lnTo>
                  <a:lnTo>
                    <a:pt x="2398522" y="133095"/>
                  </a:lnTo>
                  <a:lnTo>
                    <a:pt x="2398522" y="155193"/>
                  </a:lnTo>
                  <a:lnTo>
                    <a:pt x="2409825" y="178688"/>
                  </a:lnTo>
                  <a:lnTo>
                    <a:pt x="2409825" y="199643"/>
                  </a:lnTo>
                  <a:lnTo>
                    <a:pt x="2422144" y="234060"/>
                  </a:lnTo>
                  <a:lnTo>
                    <a:pt x="2422144" y="256285"/>
                  </a:lnTo>
                  <a:lnTo>
                    <a:pt x="2433320" y="289559"/>
                  </a:lnTo>
                  <a:lnTo>
                    <a:pt x="2433320" y="311657"/>
                  </a:lnTo>
                  <a:lnTo>
                    <a:pt x="2433320" y="344931"/>
                  </a:lnTo>
                  <a:lnTo>
                    <a:pt x="2444623" y="367156"/>
                  </a:lnTo>
                  <a:lnTo>
                    <a:pt x="2444623" y="400430"/>
                  </a:lnTo>
                  <a:lnTo>
                    <a:pt x="2455799" y="423798"/>
                  </a:lnTo>
                  <a:lnTo>
                    <a:pt x="2455799" y="457072"/>
                  </a:lnTo>
                  <a:lnTo>
                    <a:pt x="2468118" y="478027"/>
                  </a:lnTo>
                  <a:lnTo>
                    <a:pt x="2468118" y="501395"/>
                  </a:lnTo>
                  <a:lnTo>
                    <a:pt x="2468118" y="523620"/>
                  </a:lnTo>
                  <a:lnTo>
                    <a:pt x="2479294" y="545845"/>
                  </a:lnTo>
                  <a:lnTo>
                    <a:pt x="2479294" y="567943"/>
                  </a:lnTo>
                  <a:lnTo>
                    <a:pt x="2491740" y="590168"/>
                  </a:lnTo>
                  <a:lnTo>
                    <a:pt x="2491740" y="612393"/>
                  </a:lnTo>
                  <a:lnTo>
                    <a:pt x="2501773" y="623442"/>
                  </a:lnTo>
                  <a:lnTo>
                    <a:pt x="2501773" y="646810"/>
                  </a:lnTo>
                  <a:lnTo>
                    <a:pt x="2501773" y="656716"/>
                  </a:lnTo>
                  <a:lnTo>
                    <a:pt x="2514092" y="678814"/>
                  </a:lnTo>
                  <a:lnTo>
                    <a:pt x="2514092" y="691133"/>
                  </a:lnTo>
                  <a:lnTo>
                    <a:pt x="2525395" y="701039"/>
                  </a:lnTo>
                  <a:lnTo>
                    <a:pt x="2525395" y="712088"/>
                  </a:lnTo>
                  <a:lnTo>
                    <a:pt x="2525395" y="724407"/>
                  </a:lnTo>
                  <a:lnTo>
                    <a:pt x="2537714" y="724407"/>
                  </a:lnTo>
                  <a:lnTo>
                    <a:pt x="2537714" y="735583"/>
                  </a:lnTo>
                  <a:lnTo>
                    <a:pt x="2547747" y="745362"/>
                  </a:lnTo>
                  <a:lnTo>
                    <a:pt x="2560066" y="757681"/>
                  </a:lnTo>
                  <a:lnTo>
                    <a:pt x="2560066" y="768857"/>
                  </a:lnTo>
                  <a:lnTo>
                    <a:pt x="2571369" y="779906"/>
                  </a:lnTo>
                  <a:lnTo>
                    <a:pt x="2583688" y="789812"/>
                  </a:lnTo>
                  <a:lnTo>
                    <a:pt x="2594864" y="802131"/>
                  </a:lnTo>
                  <a:lnTo>
                    <a:pt x="2594864" y="813180"/>
                  </a:lnTo>
                  <a:lnTo>
                    <a:pt x="2606167" y="813180"/>
                  </a:lnTo>
                  <a:lnTo>
                    <a:pt x="2606167" y="824229"/>
                  </a:lnTo>
                  <a:lnTo>
                    <a:pt x="2618486" y="824229"/>
                  </a:lnTo>
                  <a:lnTo>
                    <a:pt x="2618486" y="835405"/>
                  </a:lnTo>
                  <a:lnTo>
                    <a:pt x="2629662" y="835405"/>
                  </a:lnTo>
                  <a:lnTo>
                    <a:pt x="2629662" y="846454"/>
                  </a:lnTo>
                  <a:lnTo>
                    <a:pt x="2629662" y="857503"/>
                  </a:lnTo>
                  <a:lnTo>
                    <a:pt x="2640838" y="857503"/>
                  </a:lnTo>
                  <a:lnTo>
                    <a:pt x="2640838" y="868552"/>
                  </a:lnTo>
                  <a:lnTo>
                    <a:pt x="2652141" y="868552"/>
                  </a:lnTo>
                  <a:lnTo>
                    <a:pt x="2652141" y="879728"/>
                  </a:lnTo>
                  <a:lnTo>
                    <a:pt x="2664460" y="890777"/>
                  </a:lnTo>
                  <a:lnTo>
                    <a:pt x="2664460" y="901826"/>
                  </a:lnTo>
                  <a:lnTo>
                    <a:pt x="2675636" y="913002"/>
                  </a:lnTo>
                  <a:lnTo>
                    <a:pt x="2687955" y="924051"/>
                  </a:lnTo>
                  <a:lnTo>
                    <a:pt x="2698115" y="935100"/>
                  </a:lnTo>
                  <a:lnTo>
                    <a:pt x="2698115" y="946276"/>
                  </a:lnTo>
                  <a:lnTo>
                    <a:pt x="2710434" y="946276"/>
                  </a:lnTo>
                  <a:lnTo>
                    <a:pt x="2710434" y="958595"/>
                  </a:lnTo>
                  <a:lnTo>
                    <a:pt x="2721610" y="958595"/>
                  </a:lnTo>
                  <a:lnTo>
                    <a:pt x="2721610" y="968374"/>
                  </a:lnTo>
                  <a:lnTo>
                    <a:pt x="2734056" y="968374"/>
                  </a:lnTo>
                  <a:lnTo>
                    <a:pt x="2734056" y="979550"/>
                  </a:lnTo>
                  <a:lnTo>
                    <a:pt x="2745232" y="990599"/>
                  </a:lnTo>
                  <a:lnTo>
                    <a:pt x="2745232" y="1002918"/>
                  </a:lnTo>
                  <a:lnTo>
                    <a:pt x="2756408" y="1002918"/>
                  </a:lnTo>
                  <a:lnTo>
                    <a:pt x="2756408" y="1012824"/>
                  </a:lnTo>
                  <a:lnTo>
                    <a:pt x="2756408" y="1023873"/>
                  </a:lnTo>
                  <a:lnTo>
                    <a:pt x="2767711" y="1023873"/>
                  </a:lnTo>
                  <a:lnTo>
                    <a:pt x="2767711" y="1036192"/>
                  </a:lnTo>
                  <a:lnTo>
                    <a:pt x="2780030" y="1047241"/>
                  </a:lnTo>
                  <a:lnTo>
                    <a:pt x="2780030" y="1057147"/>
                  </a:lnTo>
                  <a:lnTo>
                    <a:pt x="2791206" y="1069466"/>
                  </a:lnTo>
                  <a:lnTo>
                    <a:pt x="2791206" y="1091564"/>
                  </a:lnTo>
                  <a:lnTo>
                    <a:pt x="2791206" y="1101470"/>
                  </a:lnTo>
                  <a:lnTo>
                    <a:pt x="2802382" y="1124838"/>
                  </a:lnTo>
                  <a:lnTo>
                    <a:pt x="2802382" y="1136014"/>
                  </a:lnTo>
                  <a:lnTo>
                    <a:pt x="2813685" y="1158112"/>
                  </a:lnTo>
                  <a:lnTo>
                    <a:pt x="2813685" y="1180337"/>
                  </a:lnTo>
                  <a:lnTo>
                    <a:pt x="2826004" y="1202562"/>
                  </a:lnTo>
                  <a:lnTo>
                    <a:pt x="2826004" y="1224660"/>
                  </a:lnTo>
                  <a:lnTo>
                    <a:pt x="2826004" y="1246885"/>
                  </a:lnTo>
                  <a:lnTo>
                    <a:pt x="2837180" y="1270253"/>
                  </a:lnTo>
                  <a:lnTo>
                    <a:pt x="2837180" y="1291208"/>
                  </a:lnTo>
                  <a:lnTo>
                    <a:pt x="2848483" y="1324482"/>
                  </a:lnTo>
                  <a:lnTo>
                    <a:pt x="2848483" y="1347850"/>
                  </a:lnTo>
                  <a:lnTo>
                    <a:pt x="2859659" y="1381124"/>
                  </a:lnTo>
                  <a:lnTo>
                    <a:pt x="2859659" y="1403349"/>
                  </a:lnTo>
                  <a:lnTo>
                    <a:pt x="2859659" y="1436623"/>
                  </a:lnTo>
                  <a:lnTo>
                    <a:pt x="2871978" y="1458721"/>
                  </a:lnTo>
                  <a:lnTo>
                    <a:pt x="2871978" y="1491995"/>
                  </a:lnTo>
                  <a:lnTo>
                    <a:pt x="2883281" y="1514220"/>
                  </a:lnTo>
                  <a:lnTo>
                    <a:pt x="2883281" y="1548764"/>
                  </a:lnTo>
                  <a:lnTo>
                    <a:pt x="2895600" y="1569669"/>
                  </a:lnTo>
                  <a:lnTo>
                    <a:pt x="2895600" y="1593075"/>
                  </a:lnTo>
                  <a:lnTo>
                    <a:pt x="2895600" y="1615249"/>
                  </a:lnTo>
                  <a:lnTo>
                    <a:pt x="2905633" y="1637436"/>
                  </a:lnTo>
                  <a:lnTo>
                    <a:pt x="2905633" y="1659610"/>
                  </a:lnTo>
                  <a:lnTo>
                    <a:pt x="2917952" y="1681784"/>
                  </a:lnTo>
                  <a:lnTo>
                    <a:pt x="2917952" y="1692871"/>
                  </a:lnTo>
                  <a:lnTo>
                    <a:pt x="2929255" y="1715058"/>
                  </a:lnTo>
                  <a:lnTo>
                    <a:pt x="2929255" y="1726145"/>
                  </a:lnTo>
                  <a:lnTo>
                    <a:pt x="2929255" y="1737232"/>
                  </a:lnTo>
                  <a:lnTo>
                    <a:pt x="2941574" y="1737232"/>
                  </a:lnTo>
                  <a:lnTo>
                    <a:pt x="2941574" y="1748320"/>
                  </a:lnTo>
                  <a:lnTo>
                    <a:pt x="2951606" y="1748320"/>
                  </a:lnTo>
                  <a:lnTo>
                    <a:pt x="2964053" y="1748320"/>
                  </a:lnTo>
                  <a:lnTo>
                    <a:pt x="2964053" y="1737232"/>
                  </a:lnTo>
                  <a:lnTo>
                    <a:pt x="2964053" y="1726145"/>
                  </a:lnTo>
                  <a:lnTo>
                    <a:pt x="2975229" y="1726145"/>
                  </a:lnTo>
                  <a:lnTo>
                    <a:pt x="2975229" y="1703958"/>
                  </a:lnTo>
                  <a:lnTo>
                    <a:pt x="2987548" y="1692871"/>
                  </a:lnTo>
                  <a:lnTo>
                    <a:pt x="2987548" y="1681784"/>
                  </a:lnTo>
                  <a:lnTo>
                    <a:pt x="2987548" y="1659610"/>
                  </a:lnTo>
                  <a:lnTo>
                    <a:pt x="2998724" y="1637436"/>
                  </a:lnTo>
                  <a:lnTo>
                    <a:pt x="2998724" y="1626349"/>
                  </a:lnTo>
                  <a:lnTo>
                    <a:pt x="3010027" y="1602930"/>
                  </a:lnTo>
                  <a:lnTo>
                    <a:pt x="3010027" y="1581988"/>
                  </a:lnTo>
                  <a:lnTo>
                    <a:pt x="3021203" y="1558582"/>
                  </a:lnTo>
                  <a:lnTo>
                    <a:pt x="3021203" y="1537588"/>
                  </a:lnTo>
                  <a:lnTo>
                    <a:pt x="3021203" y="1514220"/>
                  </a:lnTo>
                  <a:lnTo>
                    <a:pt x="3033522" y="1491995"/>
                  </a:lnTo>
                  <a:lnTo>
                    <a:pt x="3033522" y="1469897"/>
                  </a:lnTo>
                  <a:lnTo>
                    <a:pt x="3044825" y="1447672"/>
                  </a:lnTo>
                  <a:lnTo>
                    <a:pt x="3044825" y="1425574"/>
                  </a:lnTo>
                  <a:lnTo>
                    <a:pt x="3056001" y="1403349"/>
                  </a:lnTo>
                  <a:lnTo>
                    <a:pt x="3056001" y="1392300"/>
                  </a:lnTo>
                  <a:lnTo>
                    <a:pt x="3056001" y="1370075"/>
                  </a:lnTo>
                  <a:lnTo>
                    <a:pt x="3067177" y="1359026"/>
                  </a:lnTo>
                  <a:lnTo>
                    <a:pt x="3067177" y="1347850"/>
                  </a:lnTo>
                  <a:lnTo>
                    <a:pt x="3079496" y="1347850"/>
                  </a:lnTo>
                  <a:lnTo>
                    <a:pt x="3079496" y="1335531"/>
                  </a:lnTo>
                  <a:lnTo>
                    <a:pt x="3090799" y="1335531"/>
                  </a:lnTo>
                  <a:lnTo>
                    <a:pt x="3101975" y="1335531"/>
                  </a:lnTo>
                  <a:lnTo>
                    <a:pt x="3101975" y="1347850"/>
                  </a:lnTo>
                  <a:lnTo>
                    <a:pt x="3113151" y="1347850"/>
                  </a:lnTo>
                  <a:lnTo>
                    <a:pt x="3113151" y="1359026"/>
                  </a:lnTo>
                  <a:lnTo>
                    <a:pt x="3125597" y="1370075"/>
                  </a:lnTo>
                  <a:lnTo>
                    <a:pt x="3125597" y="1392300"/>
                  </a:lnTo>
                  <a:lnTo>
                    <a:pt x="3125597" y="1403349"/>
                  </a:lnTo>
                  <a:lnTo>
                    <a:pt x="3136773" y="1425574"/>
                  </a:lnTo>
                  <a:lnTo>
                    <a:pt x="3136773" y="1447672"/>
                  </a:lnTo>
                  <a:lnTo>
                    <a:pt x="3149092" y="1469897"/>
                  </a:lnTo>
                  <a:lnTo>
                    <a:pt x="3149092" y="1491995"/>
                  </a:lnTo>
                  <a:lnTo>
                    <a:pt x="3159252" y="1514220"/>
                  </a:lnTo>
                  <a:lnTo>
                    <a:pt x="3159252" y="1537588"/>
                  </a:lnTo>
                  <a:lnTo>
                    <a:pt x="3159252" y="1558582"/>
                  </a:lnTo>
                  <a:lnTo>
                    <a:pt x="3171571" y="1581988"/>
                  </a:lnTo>
                  <a:lnTo>
                    <a:pt x="3171571" y="1602930"/>
                  </a:lnTo>
                  <a:lnTo>
                    <a:pt x="3182747" y="1626349"/>
                  </a:lnTo>
                  <a:lnTo>
                    <a:pt x="3182747" y="1637436"/>
                  </a:lnTo>
                  <a:lnTo>
                    <a:pt x="3182747" y="1659610"/>
                  </a:lnTo>
                  <a:lnTo>
                    <a:pt x="3195066" y="1681784"/>
                  </a:lnTo>
                  <a:lnTo>
                    <a:pt x="3195066" y="1692871"/>
                  </a:lnTo>
                  <a:lnTo>
                    <a:pt x="3205226" y="1703958"/>
                  </a:lnTo>
                  <a:lnTo>
                    <a:pt x="3205226" y="1726145"/>
                  </a:lnTo>
                  <a:lnTo>
                    <a:pt x="3217545" y="1726145"/>
                  </a:lnTo>
                  <a:lnTo>
                    <a:pt x="3217545" y="1737232"/>
                  </a:lnTo>
                  <a:lnTo>
                    <a:pt x="3217545" y="1748320"/>
                  </a:lnTo>
                  <a:lnTo>
                    <a:pt x="3228721" y="1748320"/>
                  </a:lnTo>
                  <a:lnTo>
                    <a:pt x="3241040" y="1748320"/>
                  </a:lnTo>
                  <a:lnTo>
                    <a:pt x="3241040" y="1737232"/>
                  </a:lnTo>
                  <a:lnTo>
                    <a:pt x="3252343" y="1737232"/>
                  </a:lnTo>
                  <a:lnTo>
                    <a:pt x="3252343" y="1726145"/>
                  </a:lnTo>
                  <a:lnTo>
                    <a:pt x="3252343" y="1715058"/>
                  </a:lnTo>
                  <a:lnTo>
                    <a:pt x="3263519" y="1692871"/>
                  </a:lnTo>
                  <a:lnTo>
                    <a:pt x="3263519" y="1681784"/>
                  </a:lnTo>
                  <a:lnTo>
                    <a:pt x="3275838" y="1659610"/>
                  </a:lnTo>
                  <a:lnTo>
                    <a:pt x="3275838" y="1637436"/>
                  </a:lnTo>
                  <a:lnTo>
                    <a:pt x="3287141" y="1615249"/>
                  </a:lnTo>
                  <a:lnTo>
                    <a:pt x="3287141" y="1593075"/>
                  </a:lnTo>
                  <a:lnTo>
                    <a:pt x="3287141" y="1569669"/>
                  </a:lnTo>
                  <a:lnTo>
                    <a:pt x="3298317" y="1548764"/>
                  </a:lnTo>
                  <a:lnTo>
                    <a:pt x="3298317" y="1514220"/>
                  </a:lnTo>
                  <a:lnTo>
                    <a:pt x="3309493" y="1491995"/>
                  </a:lnTo>
                  <a:lnTo>
                    <a:pt x="3309493" y="1458721"/>
                  </a:lnTo>
                  <a:lnTo>
                    <a:pt x="3321812" y="1436623"/>
                  </a:lnTo>
                  <a:lnTo>
                    <a:pt x="3321812" y="1403349"/>
                  </a:lnTo>
                  <a:lnTo>
                    <a:pt x="3321812" y="1381124"/>
                  </a:lnTo>
                  <a:lnTo>
                    <a:pt x="3333115" y="1347850"/>
                  </a:lnTo>
                  <a:lnTo>
                    <a:pt x="3333115" y="1324482"/>
                  </a:lnTo>
                  <a:lnTo>
                    <a:pt x="3345433" y="1291208"/>
                  </a:lnTo>
                  <a:lnTo>
                    <a:pt x="3345433" y="1270253"/>
                  </a:lnTo>
                  <a:lnTo>
                    <a:pt x="3355467" y="1246885"/>
                  </a:lnTo>
                  <a:lnTo>
                    <a:pt x="3355467" y="1224660"/>
                  </a:lnTo>
                  <a:lnTo>
                    <a:pt x="3355467" y="1202562"/>
                  </a:lnTo>
                  <a:lnTo>
                    <a:pt x="3367913" y="1180337"/>
                  </a:lnTo>
                  <a:lnTo>
                    <a:pt x="3367913" y="1158112"/>
                  </a:lnTo>
                  <a:lnTo>
                    <a:pt x="3379089" y="1136014"/>
                  </a:lnTo>
                  <a:lnTo>
                    <a:pt x="3379089" y="1124838"/>
                  </a:lnTo>
                  <a:lnTo>
                    <a:pt x="3391407" y="1101470"/>
                  </a:lnTo>
                  <a:lnTo>
                    <a:pt x="3391407" y="1091564"/>
                  </a:lnTo>
                  <a:lnTo>
                    <a:pt x="3391407" y="1069466"/>
                  </a:lnTo>
                  <a:lnTo>
                    <a:pt x="3402711" y="1057147"/>
                  </a:lnTo>
                  <a:lnTo>
                    <a:pt x="3402711" y="1047241"/>
                  </a:lnTo>
                  <a:lnTo>
                    <a:pt x="3413887" y="1036192"/>
                  </a:lnTo>
                  <a:lnTo>
                    <a:pt x="3413887" y="1023873"/>
                  </a:lnTo>
                  <a:lnTo>
                    <a:pt x="3425063" y="1012824"/>
                  </a:lnTo>
                  <a:lnTo>
                    <a:pt x="3425063" y="1002918"/>
                  </a:lnTo>
                  <a:lnTo>
                    <a:pt x="3437381" y="1002918"/>
                  </a:lnTo>
                  <a:lnTo>
                    <a:pt x="3437381" y="990599"/>
                  </a:lnTo>
                  <a:lnTo>
                    <a:pt x="3448685" y="979550"/>
                  </a:lnTo>
                  <a:lnTo>
                    <a:pt x="3448685" y="968374"/>
                  </a:lnTo>
                  <a:lnTo>
                    <a:pt x="3459861" y="968374"/>
                  </a:lnTo>
                  <a:lnTo>
                    <a:pt x="3459861" y="958595"/>
                  </a:lnTo>
                  <a:lnTo>
                    <a:pt x="3471037" y="958595"/>
                  </a:lnTo>
                  <a:lnTo>
                    <a:pt x="3471037" y="946276"/>
                  </a:lnTo>
                  <a:lnTo>
                    <a:pt x="3483482" y="946276"/>
                  </a:lnTo>
                  <a:lnTo>
                    <a:pt x="3483482" y="935100"/>
                  </a:lnTo>
                  <a:lnTo>
                    <a:pt x="3494658" y="924051"/>
                  </a:lnTo>
                  <a:lnTo>
                    <a:pt x="3505835" y="913002"/>
                  </a:lnTo>
                  <a:lnTo>
                    <a:pt x="3517138" y="901826"/>
                  </a:lnTo>
                  <a:lnTo>
                    <a:pt x="3517138" y="890777"/>
                  </a:lnTo>
                  <a:lnTo>
                    <a:pt x="3529456" y="879728"/>
                  </a:lnTo>
                  <a:lnTo>
                    <a:pt x="3540632" y="868552"/>
                  </a:lnTo>
                  <a:lnTo>
                    <a:pt x="3540632" y="857503"/>
                  </a:lnTo>
                  <a:lnTo>
                    <a:pt x="3552952" y="857503"/>
                  </a:lnTo>
                  <a:lnTo>
                    <a:pt x="3552952" y="846454"/>
                  </a:lnTo>
                  <a:lnTo>
                    <a:pt x="3552952" y="835405"/>
                  </a:lnTo>
                  <a:lnTo>
                    <a:pt x="3563112" y="835405"/>
                  </a:lnTo>
                  <a:lnTo>
                    <a:pt x="3563112" y="824229"/>
                  </a:lnTo>
                  <a:lnTo>
                    <a:pt x="3575430" y="824229"/>
                  </a:lnTo>
                  <a:lnTo>
                    <a:pt x="3575430" y="813180"/>
                  </a:lnTo>
                  <a:lnTo>
                    <a:pt x="3586606" y="813180"/>
                  </a:lnTo>
                  <a:lnTo>
                    <a:pt x="3586606" y="802131"/>
                  </a:lnTo>
                  <a:lnTo>
                    <a:pt x="3598926" y="789812"/>
                  </a:lnTo>
                  <a:lnTo>
                    <a:pt x="3609086" y="779906"/>
                  </a:lnTo>
                  <a:lnTo>
                    <a:pt x="3621404" y="768857"/>
                  </a:lnTo>
                  <a:lnTo>
                    <a:pt x="3621404" y="757681"/>
                  </a:lnTo>
                  <a:lnTo>
                    <a:pt x="3632580" y="745362"/>
                  </a:lnTo>
                  <a:lnTo>
                    <a:pt x="3645027" y="735583"/>
                  </a:lnTo>
                  <a:lnTo>
                    <a:pt x="3645027" y="724407"/>
                  </a:lnTo>
                  <a:lnTo>
                    <a:pt x="3655060" y="712088"/>
                  </a:lnTo>
                  <a:lnTo>
                    <a:pt x="3655060" y="701039"/>
                  </a:lnTo>
                  <a:lnTo>
                    <a:pt x="3667379" y="691133"/>
                  </a:lnTo>
                  <a:lnTo>
                    <a:pt x="3667379" y="678814"/>
                  </a:lnTo>
                  <a:lnTo>
                    <a:pt x="3678681" y="656716"/>
                  </a:lnTo>
                  <a:lnTo>
                    <a:pt x="3678681" y="646810"/>
                  </a:lnTo>
                  <a:lnTo>
                    <a:pt x="3678681" y="623442"/>
                  </a:lnTo>
                  <a:lnTo>
                    <a:pt x="3691001" y="612393"/>
                  </a:lnTo>
                  <a:lnTo>
                    <a:pt x="3691001" y="590168"/>
                  </a:lnTo>
                  <a:lnTo>
                    <a:pt x="3702177" y="567943"/>
                  </a:lnTo>
                  <a:lnTo>
                    <a:pt x="3702177" y="545845"/>
                  </a:lnTo>
                  <a:lnTo>
                    <a:pt x="3713353" y="523620"/>
                  </a:lnTo>
                  <a:lnTo>
                    <a:pt x="3713353" y="501395"/>
                  </a:lnTo>
                  <a:lnTo>
                    <a:pt x="3713353" y="478027"/>
                  </a:lnTo>
                  <a:lnTo>
                    <a:pt x="3724655" y="457072"/>
                  </a:lnTo>
                  <a:lnTo>
                    <a:pt x="3724655" y="423798"/>
                  </a:lnTo>
                  <a:lnTo>
                    <a:pt x="3736975" y="400430"/>
                  </a:lnTo>
                  <a:lnTo>
                    <a:pt x="3736975" y="367156"/>
                  </a:lnTo>
                  <a:lnTo>
                    <a:pt x="3748151" y="344931"/>
                  </a:lnTo>
                  <a:lnTo>
                    <a:pt x="3748151" y="311657"/>
                  </a:lnTo>
                  <a:lnTo>
                    <a:pt x="3748151" y="289559"/>
                  </a:lnTo>
                  <a:lnTo>
                    <a:pt x="3759454" y="256285"/>
                  </a:lnTo>
                  <a:lnTo>
                    <a:pt x="3759454" y="234060"/>
                  </a:lnTo>
                  <a:lnTo>
                    <a:pt x="3770629" y="199643"/>
                  </a:lnTo>
                  <a:lnTo>
                    <a:pt x="3770629" y="178688"/>
                  </a:lnTo>
                  <a:lnTo>
                    <a:pt x="3782949" y="155193"/>
                  </a:lnTo>
                  <a:lnTo>
                    <a:pt x="3782949" y="133095"/>
                  </a:lnTo>
                  <a:lnTo>
                    <a:pt x="3782949" y="110870"/>
                  </a:lnTo>
                  <a:lnTo>
                    <a:pt x="3794125" y="88772"/>
                  </a:lnTo>
                  <a:lnTo>
                    <a:pt x="3794125" y="66547"/>
                  </a:lnTo>
                  <a:lnTo>
                    <a:pt x="3806571" y="55498"/>
                  </a:lnTo>
                  <a:lnTo>
                    <a:pt x="3806571" y="33273"/>
                  </a:lnTo>
                  <a:lnTo>
                    <a:pt x="3816604" y="22224"/>
                  </a:lnTo>
                  <a:lnTo>
                    <a:pt x="3816604" y="11048"/>
                  </a:lnTo>
                  <a:lnTo>
                    <a:pt x="3828923" y="0"/>
                  </a:lnTo>
                  <a:lnTo>
                    <a:pt x="3840226" y="0"/>
                  </a:lnTo>
                  <a:lnTo>
                    <a:pt x="3840226" y="11048"/>
                  </a:lnTo>
                  <a:lnTo>
                    <a:pt x="3852545" y="22224"/>
                  </a:lnTo>
                  <a:lnTo>
                    <a:pt x="3862578" y="44322"/>
                  </a:lnTo>
                  <a:lnTo>
                    <a:pt x="3862578" y="55498"/>
                  </a:lnTo>
                  <a:lnTo>
                    <a:pt x="3874897" y="66547"/>
                  </a:lnTo>
                  <a:lnTo>
                    <a:pt x="3874897" y="88772"/>
                  </a:lnTo>
                  <a:lnTo>
                    <a:pt x="3874897" y="110870"/>
                  </a:lnTo>
                  <a:lnTo>
                    <a:pt x="3886200" y="121919"/>
                  </a:lnTo>
                  <a:lnTo>
                    <a:pt x="3886200" y="145414"/>
                  </a:lnTo>
                  <a:lnTo>
                    <a:pt x="3898519" y="166369"/>
                  </a:lnTo>
                  <a:lnTo>
                    <a:pt x="3898519" y="189737"/>
                  </a:lnTo>
                  <a:lnTo>
                    <a:pt x="3909695" y="210692"/>
                  </a:lnTo>
                  <a:lnTo>
                    <a:pt x="3909695" y="234060"/>
                  </a:lnTo>
                  <a:lnTo>
                    <a:pt x="3909695" y="256285"/>
                  </a:lnTo>
                  <a:lnTo>
                    <a:pt x="3920998" y="278510"/>
                  </a:lnTo>
                  <a:lnTo>
                    <a:pt x="3920998" y="300608"/>
                  </a:lnTo>
                  <a:lnTo>
                    <a:pt x="3933317" y="322833"/>
                  </a:lnTo>
                  <a:lnTo>
                    <a:pt x="3933317" y="344931"/>
                  </a:lnTo>
                  <a:lnTo>
                    <a:pt x="3944493" y="356107"/>
                  </a:lnTo>
                  <a:lnTo>
                    <a:pt x="3944493" y="378205"/>
                  </a:lnTo>
                </a:path>
              </a:pathLst>
            </a:custGeom>
            <a:ln w="50292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1533905" y="3655314"/>
            <a:ext cx="189801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080" indent="-52069">
              <a:lnSpc>
                <a:spcPct val="120000"/>
              </a:lnSpc>
              <a:spcBef>
                <a:spcPts val="100"/>
              </a:spcBef>
            </a:pPr>
            <a:r>
              <a:rPr sz="1500" b="1" dirty="0">
                <a:solidFill>
                  <a:srgbClr val="00AF50"/>
                </a:solidFill>
                <a:latin typeface="Arial"/>
                <a:cs typeface="Arial"/>
              </a:rPr>
              <a:t>Componente</a:t>
            </a:r>
            <a:r>
              <a:rPr sz="15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0AF50"/>
                </a:solidFill>
                <a:latin typeface="Arial"/>
                <a:cs typeface="Arial"/>
              </a:rPr>
              <a:t>de</a:t>
            </a:r>
            <a:r>
              <a:rPr sz="1500" b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00AF50"/>
                </a:solidFill>
                <a:latin typeface="Arial"/>
                <a:cs typeface="Arial"/>
              </a:rPr>
              <a:t>7ma </a:t>
            </a:r>
            <a:r>
              <a:rPr sz="1500" b="1" spc="-10" dirty="0">
                <a:solidFill>
                  <a:srgbClr val="00AF50"/>
                </a:solidFill>
                <a:latin typeface="Arial"/>
                <a:cs typeface="Arial"/>
              </a:rPr>
              <a:t>armónica</a:t>
            </a:r>
            <a:endParaRPr sz="15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646807" y="4185665"/>
            <a:ext cx="1198245" cy="1457960"/>
          </a:xfrm>
          <a:custGeom>
            <a:avLst/>
            <a:gdLst/>
            <a:ahLst/>
            <a:cxnLst/>
            <a:rect l="l" t="t" r="r" b="b"/>
            <a:pathLst>
              <a:path w="1198245" h="1457960">
                <a:moveTo>
                  <a:pt x="1058037" y="691134"/>
                </a:moveTo>
                <a:lnTo>
                  <a:pt x="1027379" y="654939"/>
                </a:lnTo>
                <a:lnTo>
                  <a:pt x="972312" y="589915"/>
                </a:lnTo>
                <a:lnTo>
                  <a:pt x="990511" y="639686"/>
                </a:lnTo>
                <a:lnTo>
                  <a:pt x="6858" y="0"/>
                </a:lnTo>
                <a:lnTo>
                  <a:pt x="0" y="10668"/>
                </a:lnTo>
                <a:lnTo>
                  <a:pt x="983589" y="650303"/>
                </a:lnTo>
                <a:lnTo>
                  <a:pt x="930783" y="653796"/>
                </a:lnTo>
                <a:lnTo>
                  <a:pt x="1058037" y="691134"/>
                </a:lnTo>
                <a:close/>
              </a:path>
              <a:path w="1198245" h="1457960">
                <a:moveTo>
                  <a:pt x="1198245" y="919734"/>
                </a:moveTo>
                <a:lnTo>
                  <a:pt x="1143000" y="947661"/>
                </a:lnTo>
                <a:lnTo>
                  <a:pt x="1143000" y="972185"/>
                </a:lnTo>
                <a:lnTo>
                  <a:pt x="1143000" y="947661"/>
                </a:lnTo>
                <a:lnTo>
                  <a:pt x="1079881" y="979551"/>
                </a:lnTo>
                <a:lnTo>
                  <a:pt x="1132433" y="973429"/>
                </a:lnTo>
                <a:lnTo>
                  <a:pt x="631571" y="1448523"/>
                </a:lnTo>
                <a:lnTo>
                  <a:pt x="640207" y="1457744"/>
                </a:lnTo>
                <a:lnTo>
                  <a:pt x="1141234" y="982535"/>
                </a:lnTo>
                <a:lnTo>
                  <a:pt x="1132332" y="1034796"/>
                </a:lnTo>
                <a:lnTo>
                  <a:pt x="1168196" y="972185"/>
                </a:lnTo>
                <a:lnTo>
                  <a:pt x="1170813" y="967613"/>
                </a:lnTo>
                <a:lnTo>
                  <a:pt x="1198245" y="9197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1408302" y="5381418"/>
            <a:ext cx="1791970" cy="57404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00" b="1" dirty="0">
                <a:latin typeface="Arial"/>
                <a:cs typeface="Arial"/>
              </a:rPr>
              <a:t>Componente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de</a:t>
            </a:r>
            <a:r>
              <a:rPr sz="1500" b="1" spc="-50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5ta</a:t>
            </a:r>
            <a:endParaRPr sz="1500">
              <a:latin typeface="Arial"/>
              <a:cs typeface="Arial"/>
            </a:endParaRPr>
          </a:p>
          <a:p>
            <a:pPr marL="64135">
              <a:lnSpc>
                <a:spcPct val="100000"/>
              </a:lnSpc>
              <a:spcBef>
                <a:spcPts val="360"/>
              </a:spcBef>
            </a:pPr>
            <a:r>
              <a:rPr sz="1500" b="1" spc="-10" dirty="0">
                <a:latin typeface="Arial"/>
                <a:cs typeface="Arial"/>
              </a:rPr>
              <a:t>armónica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5809488" y="2051304"/>
            <a:ext cx="611505" cy="525780"/>
            <a:chOff x="5809488" y="2051304"/>
            <a:chExt cx="611505" cy="525780"/>
          </a:xfrm>
        </p:grpSpPr>
        <p:pic>
          <p:nvPicPr>
            <p:cNvPr id="87" name="object 8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4164" y="2129391"/>
              <a:ext cx="536270" cy="447438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5815584" y="2057400"/>
              <a:ext cx="523240" cy="434340"/>
            </a:xfrm>
            <a:custGeom>
              <a:avLst/>
              <a:gdLst/>
              <a:ahLst/>
              <a:cxnLst/>
              <a:rect l="l" t="t" r="r" b="b"/>
              <a:pathLst>
                <a:path w="523239" h="434339">
                  <a:moveTo>
                    <a:pt x="252094" y="0"/>
                  </a:moveTo>
                  <a:lnTo>
                    <a:pt x="252094" y="168021"/>
                  </a:lnTo>
                  <a:lnTo>
                    <a:pt x="0" y="168021"/>
                  </a:lnTo>
                  <a:lnTo>
                    <a:pt x="0" y="266319"/>
                  </a:lnTo>
                  <a:lnTo>
                    <a:pt x="252094" y="266319"/>
                  </a:lnTo>
                  <a:lnTo>
                    <a:pt x="252094" y="434339"/>
                  </a:lnTo>
                  <a:lnTo>
                    <a:pt x="522731" y="217170"/>
                  </a:lnTo>
                  <a:lnTo>
                    <a:pt x="252094" y="0"/>
                  </a:lnTo>
                  <a:close/>
                </a:path>
              </a:pathLst>
            </a:custGeom>
            <a:solidFill>
              <a:srgbClr val="3364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15584" y="2057400"/>
              <a:ext cx="523240" cy="434340"/>
            </a:xfrm>
            <a:custGeom>
              <a:avLst/>
              <a:gdLst/>
              <a:ahLst/>
              <a:cxnLst/>
              <a:rect l="l" t="t" r="r" b="b"/>
              <a:pathLst>
                <a:path w="523239" h="434339">
                  <a:moveTo>
                    <a:pt x="0" y="168021"/>
                  </a:moveTo>
                  <a:lnTo>
                    <a:pt x="252094" y="168021"/>
                  </a:lnTo>
                  <a:lnTo>
                    <a:pt x="252094" y="0"/>
                  </a:lnTo>
                  <a:lnTo>
                    <a:pt x="522731" y="217170"/>
                  </a:lnTo>
                  <a:lnTo>
                    <a:pt x="252094" y="434339"/>
                  </a:lnTo>
                  <a:lnTo>
                    <a:pt x="252094" y="266319"/>
                  </a:lnTo>
                  <a:lnTo>
                    <a:pt x="0" y="266319"/>
                  </a:lnTo>
                  <a:lnTo>
                    <a:pt x="0" y="168021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7652002" y="3809974"/>
            <a:ext cx="2874645" cy="2210435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212090">
              <a:lnSpc>
                <a:spcPct val="100000"/>
              </a:lnSpc>
              <a:spcBef>
                <a:spcPts val="980"/>
              </a:spcBef>
            </a:pPr>
            <a:r>
              <a:rPr sz="900" spc="-25" dirty="0">
                <a:latin typeface="Microsoft Sans Serif"/>
                <a:cs typeface="Microsoft Sans Serif"/>
              </a:rPr>
              <a:t>100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L="259079">
              <a:lnSpc>
                <a:spcPct val="100000"/>
              </a:lnSpc>
            </a:pPr>
            <a:r>
              <a:rPr sz="900" spc="-25" dirty="0">
                <a:latin typeface="Microsoft Sans Serif"/>
                <a:cs typeface="Microsoft Sans Serif"/>
              </a:rPr>
              <a:t>80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L="259079">
              <a:lnSpc>
                <a:spcPct val="100000"/>
              </a:lnSpc>
            </a:pPr>
            <a:r>
              <a:rPr sz="900" spc="-25" dirty="0">
                <a:latin typeface="Microsoft Sans Serif"/>
                <a:cs typeface="Microsoft Sans Serif"/>
              </a:rPr>
              <a:t>60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L="259079">
              <a:lnSpc>
                <a:spcPct val="100000"/>
              </a:lnSpc>
            </a:pPr>
            <a:r>
              <a:rPr sz="900" spc="-25" dirty="0">
                <a:latin typeface="Microsoft Sans Serif"/>
                <a:cs typeface="Microsoft Sans Serif"/>
              </a:rPr>
              <a:t>40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L="259079">
              <a:lnSpc>
                <a:spcPct val="100000"/>
              </a:lnSpc>
              <a:spcBef>
                <a:spcPts val="5"/>
              </a:spcBef>
            </a:pPr>
            <a:r>
              <a:rPr sz="900" spc="-25" dirty="0">
                <a:latin typeface="Microsoft Sans Serif"/>
                <a:cs typeface="Microsoft Sans Serif"/>
              </a:rPr>
              <a:t>20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L="306070">
              <a:lnSpc>
                <a:spcPct val="100000"/>
              </a:lnSpc>
              <a:spcBef>
                <a:spcPts val="5"/>
              </a:spcBef>
            </a:pPr>
            <a:r>
              <a:rPr sz="900" spc="-50" dirty="0">
                <a:latin typeface="Microsoft Sans Serif"/>
                <a:cs typeface="Microsoft Sans Serif"/>
              </a:rPr>
              <a:t>0</a:t>
            </a:r>
            <a:endParaRPr sz="900">
              <a:latin typeface="Microsoft Sans Serif"/>
              <a:cs typeface="Microsoft Sans Serif"/>
            </a:endParaRPr>
          </a:p>
          <a:p>
            <a:pPr marL="430530">
              <a:lnSpc>
                <a:spcPct val="100000"/>
              </a:lnSpc>
              <a:spcBef>
                <a:spcPts val="280"/>
              </a:spcBef>
            </a:pPr>
            <a:r>
              <a:rPr sz="900" dirty="0">
                <a:latin typeface="Microsoft Sans Serif"/>
                <a:cs typeface="Microsoft Sans Serif"/>
              </a:rPr>
              <a:t>1</a:t>
            </a:r>
            <a:r>
              <a:rPr sz="900" spc="40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3</a:t>
            </a:r>
            <a:r>
              <a:rPr sz="900" spc="35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5</a:t>
            </a:r>
            <a:r>
              <a:rPr sz="900" spc="40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7</a:t>
            </a:r>
            <a:r>
              <a:rPr sz="900" spc="35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9</a:t>
            </a:r>
            <a:r>
              <a:rPr sz="900" spc="260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11</a:t>
            </a:r>
            <a:r>
              <a:rPr sz="900" spc="125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13</a:t>
            </a:r>
            <a:r>
              <a:rPr sz="900" spc="75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15</a:t>
            </a:r>
            <a:r>
              <a:rPr sz="900" spc="125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17</a:t>
            </a:r>
            <a:r>
              <a:rPr sz="900" spc="75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19</a:t>
            </a:r>
            <a:r>
              <a:rPr sz="900" spc="120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21</a:t>
            </a:r>
            <a:r>
              <a:rPr sz="900" spc="125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23</a:t>
            </a:r>
            <a:r>
              <a:rPr sz="900" spc="75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25</a:t>
            </a:r>
            <a:r>
              <a:rPr sz="900" spc="125" dirty="0">
                <a:latin typeface="Microsoft Sans Serif"/>
                <a:cs typeface="Microsoft Sans Serif"/>
              </a:rPr>
              <a:t> </a:t>
            </a:r>
            <a:r>
              <a:rPr sz="900" spc="-65" dirty="0">
                <a:latin typeface="Microsoft Sans Serif"/>
                <a:cs typeface="Microsoft Sans Serif"/>
              </a:rPr>
              <a:t>27</a:t>
            </a:r>
            <a:r>
              <a:rPr sz="900" spc="75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29</a:t>
            </a:r>
            <a:r>
              <a:rPr sz="900" spc="12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31</a:t>
            </a:r>
            <a:endParaRPr sz="900">
              <a:latin typeface="Microsoft Sans Serif"/>
              <a:cs typeface="Microsoft Sans Serif"/>
            </a:endParaRPr>
          </a:p>
          <a:p>
            <a:pPr marL="329565" algn="ctr">
              <a:lnSpc>
                <a:spcPct val="100000"/>
              </a:lnSpc>
              <a:spcBef>
                <a:spcPts val="710"/>
              </a:spcBef>
            </a:pPr>
            <a:r>
              <a:rPr sz="900" b="1" spc="-10" dirty="0">
                <a:latin typeface="Arial"/>
                <a:cs typeface="Arial"/>
              </a:rPr>
              <a:t>Harmonic</a:t>
            </a:r>
            <a:endParaRPr sz="9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703640" y="4459111"/>
            <a:ext cx="121920" cy="511175"/>
          </a:xfrm>
          <a:prstGeom prst="rect">
            <a:avLst/>
          </a:prstGeom>
        </p:spPr>
        <p:txBody>
          <a:bodyPr vert="vert270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650" b="1" spc="195" dirty="0">
                <a:latin typeface="Arial"/>
                <a:cs typeface="Arial"/>
              </a:rPr>
              <a:t>%-</a:t>
            </a:r>
            <a:r>
              <a:rPr sz="650" b="1" spc="155" dirty="0">
                <a:latin typeface="Arial"/>
                <a:cs typeface="Arial"/>
              </a:rPr>
              <a:t>Fund.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5239" y="281965"/>
            <a:ext cx="408622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14" dirty="0"/>
              <a:t>Síntomas</a:t>
            </a:r>
            <a:r>
              <a:rPr sz="2500" spc="125" dirty="0"/>
              <a:t> en</a:t>
            </a:r>
            <a:r>
              <a:rPr sz="2500" spc="114" dirty="0"/>
              <a:t> </a:t>
            </a:r>
            <a:r>
              <a:rPr sz="2500" spc="80" dirty="0"/>
              <a:t>los</a:t>
            </a:r>
            <a:r>
              <a:rPr sz="2500" spc="105" dirty="0"/>
              <a:t> </a:t>
            </a:r>
            <a:r>
              <a:rPr sz="2500" spc="75" dirty="0"/>
              <a:t>equipos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1652777" y="909574"/>
            <a:ext cx="7991475" cy="48323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491490" indent="-342900">
              <a:lnSpc>
                <a:spcPct val="100000"/>
              </a:lnSpc>
              <a:spcBef>
                <a:spcPts val="7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91490" algn="l"/>
              </a:tabLst>
            </a:pPr>
            <a:r>
              <a:rPr sz="1800" dirty="0">
                <a:latin typeface="Microsoft Sans Serif"/>
                <a:cs typeface="Microsoft Sans Serif"/>
              </a:rPr>
              <a:t>Falla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Motores</a:t>
            </a:r>
            <a:r>
              <a:rPr sz="1800" spc="-10" dirty="0">
                <a:latin typeface="Microsoft Sans Serif"/>
                <a:cs typeface="Microsoft Sans Serif"/>
              </a:rPr>
              <a:t> (ruidos)</a:t>
            </a:r>
            <a:endParaRPr sz="1800">
              <a:latin typeface="Microsoft Sans Serif"/>
              <a:cs typeface="Microsoft Sans Serif"/>
            </a:endParaRPr>
          </a:p>
          <a:p>
            <a:pPr marL="491490" indent="-34290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91490" algn="l"/>
              </a:tabLst>
            </a:pPr>
            <a:r>
              <a:rPr sz="1800" dirty="0">
                <a:latin typeface="Microsoft Sans Serif"/>
                <a:cs typeface="Microsoft Sans Serif"/>
              </a:rPr>
              <a:t>Problemas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bancos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Capacitores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fusibles</a:t>
            </a:r>
            <a:r>
              <a:rPr sz="1800" spc="-10" dirty="0">
                <a:latin typeface="Microsoft Sans Serif"/>
                <a:cs typeface="Microsoft Sans Serif"/>
              </a:rPr>
              <a:t> quemados)</a:t>
            </a:r>
            <a:endParaRPr sz="1800">
              <a:latin typeface="Microsoft Sans Serif"/>
              <a:cs typeface="Microsoft Sans Serif"/>
            </a:endParaRPr>
          </a:p>
          <a:p>
            <a:pPr marL="491490" indent="-342900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91490" algn="l"/>
              </a:tabLst>
            </a:pPr>
            <a:r>
              <a:rPr sz="1800" dirty="0">
                <a:latin typeface="Microsoft Sans Serif"/>
                <a:cs typeface="Microsoft Sans Serif"/>
              </a:rPr>
              <a:t>Transformadores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sobrecalentados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menos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carga</a:t>
            </a:r>
            <a:endParaRPr sz="1800">
              <a:latin typeface="Microsoft Sans Serif"/>
              <a:cs typeface="Microsoft Sans Serif"/>
            </a:endParaRPr>
          </a:p>
          <a:p>
            <a:pPr marL="49149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nominal</a:t>
            </a:r>
            <a:endParaRPr sz="1800">
              <a:latin typeface="Microsoft Sans Serif"/>
              <a:cs typeface="Microsoft Sans Serif"/>
            </a:endParaRPr>
          </a:p>
          <a:p>
            <a:pPr marL="491490" indent="-34290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91490" algn="l"/>
              </a:tabLst>
            </a:pPr>
            <a:r>
              <a:rPr sz="1800" dirty="0">
                <a:latin typeface="Microsoft Sans Serif"/>
                <a:cs typeface="Microsoft Sans Serif"/>
              </a:rPr>
              <a:t>Conductores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Neutro </a:t>
            </a:r>
            <a:r>
              <a:rPr sz="1800" spc="-10" dirty="0">
                <a:latin typeface="Microsoft Sans Serif"/>
                <a:cs typeface="Microsoft Sans Serif"/>
              </a:rPr>
              <a:t>sobrecargados</a:t>
            </a:r>
            <a:endParaRPr sz="1800">
              <a:latin typeface="Microsoft Sans Serif"/>
              <a:cs typeface="Microsoft Sans Serif"/>
            </a:endParaRPr>
          </a:p>
          <a:p>
            <a:pPr marL="491490" indent="-342900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91490" algn="l"/>
              </a:tabLst>
            </a:pPr>
            <a:r>
              <a:rPr sz="1800" dirty="0">
                <a:latin typeface="Microsoft Sans Serif"/>
                <a:cs typeface="Microsoft Sans Serif"/>
              </a:rPr>
              <a:t>Problemas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Control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equipamiento </a:t>
            </a:r>
            <a:r>
              <a:rPr sz="1800" spc="-10" dirty="0">
                <a:latin typeface="Microsoft Sans Serif"/>
                <a:cs typeface="Microsoft Sans Serif"/>
              </a:rPr>
              <a:t>electrónico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945"/>
              </a:spcBef>
            </a:pPr>
            <a:r>
              <a:rPr sz="2500" b="1" i="1" spc="120" dirty="0">
                <a:latin typeface="Arial"/>
                <a:cs typeface="Arial"/>
              </a:rPr>
              <a:t>Medición</a:t>
            </a:r>
            <a:r>
              <a:rPr sz="2500" b="1" i="1" spc="105" dirty="0">
                <a:latin typeface="Arial"/>
                <a:cs typeface="Arial"/>
              </a:rPr>
              <a:t> </a:t>
            </a:r>
            <a:r>
              <a:rPr sz="2500" b="1" i="1" spc="130" dirty="0">
                <a:latin typeface="Arial"/>
                <a:cs typeface="Arial"/>
              </a:rPr>
              <a:t>de</a:t>
            </a:r>
            <a:r>
              <a:rPr sz="2500" b="1" i="1" spc="110" dirty="0">
                <a:latin typeface="Arial"/>
                <a:cs typeface="Arial"/>
              </a:rPr>
              <a:t> </a:t>
            </a:r>
            <a:r>
              <a:rPr sz="2500" b="1" i="1" spc="80" dirty="0">
                <a:latin typeface="Arial"/>
                <a:cs typeface="Arial"/>
              </a:rPr>
              <a:t>flujo</a:t>
            </a:r>
            <a:r>
              <a:rPr sz="2500" b="1" i="1" spc="95" dirty="0">
                <a:latin typeface="Arial"/>
                <a:cs typeface="Arial"/>
              </a:rPr>
              <a:t> </a:t>
            </a:r>
            <a:r>
              <a:rPr sz="2500" b="1" i="1" spc="130" dirty="0">
                <a:latin typeface="Arial"/>
                <a:cs typeface="Arial"/>
              </a:rPr>
              <a:t>de</a:t>
            </a:r>
            <a:r>
              <a:rPr sz="2500" b="1" i="1" spc="110" dirty="0">
                <a:latin typeface="Arial"/>
                <a:cs typeface="Arial"/>
              </a:rPr>
              <a:t> </a:t>
            </a:r>
            <a:r>
              <a:rPr sz="2500" b="1" i="1" spc="114" dirty="0">
                <a:latin typeface="Arial"/>
                <a:cs typeface="Arial"/>
              </a:rPr>
              <a:t>armónicos</a:t>
            </a:r>
            <a:endParaRPr sz="2500">
              <a:latin typeface="Arial"/>
              <a:cs typeface="Arial"/>
            </a:endParaRPr>
          </a:p>
          <a:p>
            <a:pPr marL="425450" indent="-343535">
              <a:lnSpc>
                <a:spcPct val="100000"/>
              </a:lnSpc>
              <a:spcBef>
                <a:spcPts val="157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25450" algn="l"/>
              </a:tabLst>
            </a:pPr>
            <a:r>
              <a:rPr sz="1800" dirty="0">
                <a:latin typeface="Microsoft Sans Serif"/>
                <a:cs typeface="Microsoft Sans Serif"/>
              </a:rPr>
              <a:t>Permite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usuario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determinar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fuente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donde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provienen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los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armónicos:</a:t>
            </a:r>
            <a:endParaRPr sz="1800">
              <a:latin typeface="Microsoft Sans Serif"/>
              <a:cs typeface="Microsoft Sans Serif"/>
            </a:endParaRPr>
          </a:p>
          <a:p>
            <a:pPr marL="826135" lvl="1" indent="-286385">
              <a:lnSpc>
                <a:spcPct val="100000"/>
              </a:lnSpc>
              <a:spcBef>
                <a:spcPts val="434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826135" algn="l"/>
              </a:tabLst>
            </a:pPr>
            <a:r>
              <a:rPr sz="1800" dirty="0">
                <a:latin typeface="Microsoft Sans Serif"/>
                <a:cs typeface="Microsoft Sans Serif"/>
              </a:rPr>
              <a:t>Aguas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arriba o</a:t>
            </a:r>
            <a:r>
              <a:rPr sz="1800" spc="-11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Aguas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abajo de la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medición</a:t>
            </a:r>
            <a:endParaRPr sz="1800">
              <a:latin typeface="Microsoft Sans Serif"/>
              <a:cs typeface="Microsoft Sans Serif"/>
            </a:endParaRPr>
          </a:p>
          <a:p>
            <a:pPr marL="425450" indent="-343535">
              <a:lnSpc>
                <a:spcPct val="100000"/>
              </a:lnSpc>
              <a:spcBef>
                <a:spcPts val="43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25450" algn="l"/>
              </a:tabLst>
            </a:pPr>
            <a:r>
              <a:rPr sz="1800" dirty="0">
                <a:latin typeface="Microsoft Sans Serif"/>
                <a:cs typeface="Microsoft Sans Serif"/>
              </a:rPr>
              <a:t>Ayuda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usuario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determinar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causa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los </a:t>
            </a:r>
            <a:r>
              <a:rPr sz="1800" spc="-10" dirty="0">
                <a:latin typeface="Microsoft Sans Serif"/>
                <a:cs typeface="Microsoft Sans Serif"/>
              </a:rPr>
              <a:t>armónicos</a:t>
            </a:r>
            <a:endParaRPr sz="1800">
              <a:latin typeface="Microsoft Sans Serif"/>
              <a:cs typeface="Microsoft Sans Serif"/>
            </a:endParaRPr>
          </a:p>
          <a:p>
            <a:pPr marL="826135" lvl="1" indent="-286385">
              <a:lnSpc>
                <a:spcPct val="100000"/>
              </a:lnSpc>
              <a:spcBef>
                <a:spcPts val="434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82613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Variadores,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Capacitores,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Cargas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Monofásicas</a:t>
            </a:r>
            <a:endParaRPr sz="1800">
              <a:latin typeface="Microsoft Sans Serif"/>
              <a:cs typeface="Microsoft Sans Serif"/>
            </a:endParaRPr>
          </a:p>
          <a:p>
            <a:pPr marL="425450" indent="-343535">
              <a:lnSpc>
                <a:spcPct val="100000"/>
              </a:lnSpc>
              <a:spcBef>
                <a:spcPts val="43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425450" algn="l"/>
              </a:tabLst>
            </a:pPr>
            <a:r>
              <a:rPr sz="1800" dirty="0">
                <a:latin typeface="Microsoft Sans Serif"/>
                <a:cs typeface="Microsoft Sans Serif"/>
              </a:rPr>
              <a:t>Provee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usuario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indicación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magnitud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los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armónicos:</a:t>
            </a:r>
            <a:endParaRPr sz="1800">
              <a:latin typeface="Microsoft Sans Serif"/>
              <a:cs typeface="Microsoft Sans Serif"/>
            </a:endParaRPr>
          </a:p>
          <a:p>
            <a:pPr marL="826135" lvl="1" indent="-286385">
              <a:lnSpc>
                <a:spcPct val="100000"/>
              </a:lnSpc>
              <a:spcBef>
                <a:spcPts val="434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826135" algn="l"/>
              </a:tabLst>
            </a:pPr>
            <a:r>
              <a:rPr sz="1800" dirty="0">
                <a:latin typeface="Microsoft Sans Serif"/>
                <a:cs typeface="Microsoft Sans Serif"/>
              </a:rPr>
              <a:t>Cuán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grave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el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problema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causado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por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armónicos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(kW)?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89719" y="1045463"/>
            <a:ext cx="2667000" cy="2095500"/>
            <a:chOff x="9189719" y="1045463"/>
            <a:chExt cx="2667000" cy="20955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89719" y="1045463"/>
              <a:ext cx="2667000" cy="20955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628631" y="2071116"/>
              <a:ext cx="203200" cy="730250"/>
            </a:xfrm>
            <a:custGeom>
              <a:avLst/>
              <a:gdLst/>
              <a:ahLst/>
              <a:cxnLst/>
              <a:rect l="l" t="t" r="r" b="b"/>
              <a:pathLst>
                <a:path w="203200" h="730250">
                  <a:moveTo>
                    <a:pt x="147954" y="0"/>
                  </a:moveTo>
                  <a:lnTo>
                    <a:pt x="67056" y="0"/>
                  </a:lnTo>
                  <a:lnTo>
                    <a:pt x="67056" y="144399"/>
                  </a:lnTo>
                  <a:lnTo>
                    <a:pt x="0" y="147066"/>
                  </a:lnTo>
                  <a:lnTo>
                    <a:pt x="2159" y="729996"/>
                  </a:lnTo>
                  <a:lnTo>
                    <a:pt x="2159" y="647446"/>
                  </a:lnTo>
                  <a:lnTo>
                    <a:pt x="80899" y="647446"/>
                  </a:lnTo>
                  <a:lnTo>
                    <a:pt x="80899" y="521081"/>
                  </a:lnTo>
                  <a:lnTo>
                    <a:pt x="140716" y="521081"/>
                  </a:lnTo>
                  <a:lnTo>
                    <a:pt x="140716" y="590676"/>
                  </a:lnTo>
                  <a:lnTo>
                    <a:pt x="202692" y="590676"/>
                  </a:lnTo>
                  <a:lnTo>
                    <a:pt x="202692" y="281178"/>
                  </a:lnTo>
                  <a:lnTo>
                    <a:pt x="145796" y="278638"/>
                  </a:lnTo>
                  <a:lnTo>
                    <a:pt x="147954" y="0"/>
                  </a:lnTo>
                  <a:close/>
                </a:path>
              </a:pathLst>
            </a:custGeom>
            <a:solidFill>
              <a:srgbClr val="F5FF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9730740" y="3835908"/>
            <a:ext cx="2232660" cy="2129155"/>
            <a:chOff x="9730740" y="3835908"/>
            <a:chExt cx="2232660" cy="21291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55124" y="3860342"/>
              <a:ext cx="2208022" cy="21043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42932" y="3848100"/>
              <a:ext cx="2185416" cy="20817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736836" y="3842004"/>
              <a:ext cx="2197735" cy="2094230"/>
            </a:xfrm>
            <a:custGeom>
              <a:avLst/>
              <a:gdLst/>
              <a:ahLst/>
              <a:cxnLst/>
              <a:rect l="l" t="t" r="r" b="b"/>
              <a:pathLst>
                <a:path w="2197734" h="2094229">
                  <a:moveTo>
                    <a:pt x="0" y="2093976"/>
                  </a:moveTo>
                  <a:lnTo>
                    <a:pt x="2197607" y="2093976"/>
                  </a:lnTo>
                  <a:lnTo>
                    <a:pt x="2197607" y="0"/>
                  </a:lnTo>
                  <a:lnTo>
                    <a:pt x="0" y="0"/>
                  </a:lnTo>
                  <a:lnTo>
                    <a:pt x="0" y="209397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5892" y="203666"/>
            <a:ext cx="901382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55" dirty="0"/>
              <a:t>Siete</a:t>
            </a:r>
            <a:r>
              <a:rPr sz="2500" spc="105" dirty="0"/>
              <a:t> </a:t>
            </a:r>
            <a:r>
              <a:rPr sz="2500" spc="95" dirty="0"/>
              <a:t>Tipos</a:t>
            </a:r>
            <a:r>
              <a:rPr sz="2500" spc="125" dirty="0"/>
              <a:t> </a:t>
            </a:r>
            <a:r>
              <a:rPr sz="2500" spc="145" dirty="0"/>
              <a:t>de</a:t>
            </a:r>
            <a:r>
              <a:rPr sz="2500" spc="105" dirty="0"/>
              <a:t> </a:t>
            </a:r>
            <a:r>
              <a:rPr sz="2500" spc="120" dirty="0"/>
              <a:t>Perturbaciones</a:t>
            </a:r>
            <a:r>
              <a:rPr sz="2500" spc="125" dirty="0"/>
              <a:t> </a:t>
            </a:r>
            <a:r>
              <a:rPr sz="2500" spc="204" dirty="0"/>
              <a:t>a</a:t>
            </a:r>
            <a:r>
              <a:rPr sz="2500" spc="114" dirty="0"/>
              <a:t> </a:t>
            </a:r>
            <a:r>
              <a:rPr sz="2500" spc="155" dirty="0"/>
              <a:t>la</a:t>
            </a:r>
            <a:r>
              <a:rPr sz="2500" spc="114" dirty="0"/>
              <a:t> Calidad</a:t>
            </a:r>
            <a:r>
              <a:rPr sz="2500" spc="110" dirty="0"/>
              <a:t> </a:t>
            </a:r>
            <a:r>
              <a:rPr sz="2500" spc="140" dirty="0"/>
              <a:t>de</a:t>
            </a:r>
            <a:r>
              <a:rPr sz="2500" spc="114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sp>
        <p:nvSpPr>
          <p:cNvPr id="3" name="object 3"/>
          <p:cNvSpPr/>
          <p:nvPr/>
        </p:nvSpPr>
        <p:spPr>
          <a:xfrm>
            <a:off x="1632966" y="4510278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419100"/>
                </a:moveTo>
                <a:lnTo>
                  <a:pt x="16782" y="382930"/>
                </a:lnTo>
                <a:lnTo>
                  <a:pt x="53781" y="354604"/>
                </a:lnTo>
                <a:lnTo>
                  <a:pt x="94820" y="333758"/>
                </a:lnTo>
                <a:lnTo>
                  <a:pt x="146922" y="313284"/>
                </a:lnTo>
                <a:lnTo>
                  <a:pt x="187656" y="299854"/>
                </a:lnTo>
                <a:lnTo>
                  <a:pt x="233086" y="286609"/>
                </a:lnTo>
                <a:lnTo>
                  <a:pt x="283126" y="273558"/>
                </a:lnTo>
                <a:lnTo>
                  <a:pt x="337686" y="260707"/>
                </a:lnTo>
                <a:lnTo>
                  <a:pt x="396681" y="248067"/>
                </a:lnTo>
                <a:lnTo>
                  <a:pt x="460020" y="235643"/>
                </a:lnTo>
                <a:lnTo>
                  <a:pt x="527618" y="223445"/>
                </a:lnTo>
                <a:lnTo>
                  <a:pt x="599385" y="211481"/>
                </a:lnTo>
                <a:lnTo>
                  <a:pt x="675234" y="199758"/>
                </a:lnTo>
                <a:lnTo>
                  <a:pt x="714662" y="193989"/>
                </a:lnTo>
                <a:lnTo>
                  <a:pt x="755077" y="188284"/>
                </a:lnTo>
                <a:lnTo>
                  <a:pt x="796469" y="182643"/>
                </a:lnTo>
                <a:lnTo>
                  <a:pt x="838827" y="177068"/>
                </a:lnTo>
                <a:lnTo>
                  <a:pt x="882139" y="171559"/>
                </a:lnTo>
                <a:lnTo>
                  <a:pt x="926395" y="166118"/>
                </a:lnTo>
                <a:lnTo>
                  <a:pt x="971584" y="160745"/>
                </a:lnTo>
                <a:lnTo>
                  <a:pt x="1017694" y="155441"/>
                </a:lnTo>
                <a:lnTo>
                  <a:pt x="1064715" y="150208"/>
                </a:lnTo>
                <a:lnTo>
                  <a:pt x="1112636" y="145046"/>
                </a:lnTo>
                <a:lnTo>
                  <a:pt x="1161446" y="139957"/>
                </a:lnTo>
                <a:lnTo>
                  <a:pt x="1211133" y="134941"/>
                </a:lnTo>
                <a:lnTo>
                  <a:pt x="1261687" y="129999"/>
                </a:lnTo>
                <a:lnTo>
                  <a:pt x="1313097" y="125134"/>
                </a:lnTo>
                <a:lnTo>
                  <a:pt x="1365352" y="120344"/>
                </a:lnTo>
                <a:lnTo>
                  <a:pt x="1418440" y="115632"/>
                </a:lnTo>
                <a:lnTo>
                  <a:pt x="1472351" y="110998"/>
                </a:lnTo>
                <a:lnTo>
                  <a:pt x="1527075" y="106444"/>
                </a:lnTo>
                <a:lnTo>
                  <a:pt x="1582599" y="101971"/>
                </a:lnTo>
                <a:lnTo>
                  <a:pt x="1638913" y="97578"/>
                </a:lnTo>
                <a:lnTo>
                  <a:pt x="1696006" y="93269"/>
                </a:lnTo>
                <a:lnTo>
                  <a:pt x="1753867" y="89043"/>
                </a:lnTo>
                <a:lnTo>
                  <a:pt x="1812485" y="84901"/>
                </a:lnTo>
                <a:lnTo>
                  <a:pt x="1871849" y="80845"/>
                </a:lnTo>
                <a:lnTo>
                  <a:pt x="1931949" y="76875"/>
                </a:lnTo>
                <a:lnTo>
                  <a:pt x="1992772" y="72993"/>
                </a:lnTo>
                <a:lnTo>
                  <a:pt x="2054308" y="69199"/>
                </a:lnTo>
                <a:lnTo>
                  <a:pt x="2116546" y="65495"/>
                </a:lnTo>
                <a:lnTo>
                  <a:pt x="2179476" y="61881"/>
                </a:lnTo>
                <a:lnTo>
                  <a:pt x="2243085" y="58359"/>
                </a:lnTo>
                <a:lnTo>
                  <a:pt x="2307364" y="54930"/>
                </a:lnTo>
                <a:lnTo>
                  <a:pt x="2372301" y="51594"/>
                </a:lnTo>
                <a:lnTo>
                  <a:pt x="2437885" y="48353"/>
                </a:lnTo>
                <a:lnTo>
                  <a:pt x="2504105" y="45207"/>
                </a:lnTo>
                <a:lnTo>
                  <a:pt x="2570951" y="42157"/>
                </a:lnTo>
                <a:lnTo>
                  <a:pt x="2638411" y="39206"/>
                </a:lnTo>
                <a:lnTo>
                  <a:pt x="2706474" y="36353"/>
                </a:lnTo>
                <a:lnTo>
                  <a:pt x="2775129" y="33599"/>
                </a:lnTo>
                <a:lnTo>
                  <a:pt x="2844366" y="30946"/>
                </a:lnTo>
                <a:lnTo>
                  <a:pt x="2914173" y="28395"/>
                </a:lnTo>
                <a:lnTo>
                  <a:pt x="2984539" y="25946"/>
                </a:lnTo>
                <a:lnTo>
                  <a:pt x="3055454" y="23601"/>
                </a:lnTo>
                <a:lnTo>
                  <a:pt x="3126906" y="21360"/>
                </a:lnTo>
                <a:lnTo>
                  <a:pt x="3198885" y="19225"/>
                </a:lnTo>
                <a:lnTo>
                  <a:pt x="3271379" y="17196"/>
                </a:lnTo>
                <a:lnTo>
                  <a:pt x="3344377" y="15276"/>
                </a:lnTo>
                <a:lnTo>
                  <a:pt x="3417869" y="13464"/>
                </a:lnTo>
                <a:lnTo>
                  <a:pt x="3491844" y="11761"/>
                </a:lnTo>
                <a:lnTo>
                  <a:pt x="3566290" y="10169"/>
                </a:lnTo>
                <a:lnTo>
                  <a:pt x="3641196" y="8689"/>
                </a:lnTo>
                <a:lnTo>
                  <a:pt x="3716552" y="7321"/>
                </a:lnTo>
                <a:lnTo>
                  <a:pt x="3792347" y="6067"/>
                </a:lnTo>
                <a:lnTo>
                  <a:pt x="3868569" y="4928"/>
                </a:lnTo>
                <a:lnTo>
                  <a:pt x="3945208" y="3904"/>
                </a:lnTo>
                <a:lnTo>
                  <a:pt x="4022252" y="2997"/>
                </a:lnTo>
                <a:lnTo>
                  <a:pt x="4099692" y="2208"/>
                </a:lnTo>
                <a:lnTo>
                  <a:pt x="4177514" y="1537"/>
                </a:lnTo>
                <a:lnTo>
                  <a:pt x="4255710" y="986"/>
                </a:lnTo>
                <a:lnTo>
                  <a:pt x="4334267" y="556"/>
                </a:lnTo>
                <a:lnTo>
                  <a:pt x="4413175" y="248"/>
                </a:lnTo>
                <a:lnTo>
                  <a:pt x="4492423" y="62"/>
                </a:lnTo>
                <a:lnTo>
                  <a:pt x="4572000" y="0"/>
                </a:lnTo>
                <a:lnTo>
                  <a:pt x="4651576" y="62"/>
                </a:lnTo>
                <a:lnTo>
                  <a:pt x="4730824" y="248"/>
                </a:lnTo>
                <a:lnTo>
                  <a:pt x="4809732" y="556"/>
                </a:lnTo>
                <a:lnTo>
                  <a:pt x="4888289" y="986"/>
                </a:lnTo>
                <a:lnTo>
                  <a:pt x="4966485" y="1537"/>
                </a:lnTo>
                <a:lnTo>
                  <a:pt x="5044307" y="2208"/>
                </a:lnTo>
                <a:lnTo>
                  <a:pt x="5121747" y="2997"/>
                </a:lnTo>
                <a:lnTo>
                  <a:pt x="5198791" y="3904"/>
                </a:lnTo>
                <a:lnTo>
                  <a:pt x="5275430" y="4928"/>
                </a:lnTo>
                <a:lnTo>
                  <a:pt x="5351652" y="6067"/>
                </a:lnTo>
                <a:lnTo>
                  <a:pt x="5427447" y="7321"/>
                </a:lnTo>
                <a:lnTo>
                  <a:pt x="5502803" y="8689"/>
                </a:lnTo>
                <a:lnTo>
                  <a:pt x="5577709" y="10169"/>
                </a:lnTo>
                <a:lnTo>
                  <a:pt x="5652155" y="11761"/>
                </a:lnTo>
                <a:lnTo>
                  <a:pt x="5726130" y="13464"/>
                </a:lnTo>
                <a:lnTo>
                  <a:pt x="5799622" y="15276"/>
                </a:lnTo>
                <a:lnTo>
                  <a:pt x="5872620" y="17196"/>
                </a:lnTo>
                <a:lnTo>
                  <a:pt x="5945114" y="19225"/>
                </a:lnTo>
                <a:lnTo>
                  <a:pt x="6017093" y="21360"/>
                </a:lnTo>
                <a:lnTo>
                  <a:pt x="6088545" y="23601"/>
                </a:lnTo>
                <a:lnTo>
                  <a:pt x="6159460" y="25946"/>
                </a:lnTo>
                <a:lnTo>
                  <a:pt x="6229826" y="28395"/>
                </a:lnTo>
                <a:lnTo>
                  <a:pt x="6299633" y="30946"/>
                </a:lnTo>
                <a:lnTo>
                  <a:pt x="6368870" y="33599"/>
                </a:lnTo>
                <a:lnTo>
                  <a:pt x="6437525" y="36353"/>
                </a:lnTo>
                <a:lnTo>
                  <a:pt x="6505588" y="39206"/>
                </a:lnTo>
                <a:lnTo>
                  <a:pt x="6573048" y="42157"/>
                </a:lnTo>
                <a:lnTo>
                  <a:pt x="6639894" y="45207"/>
                </a:lnTo>
                <a:lnTo>
                  <a:pt x="6706114" y="48353"/>
                </a:lnTo>
                <a:lnTo>
                  <a:pt x="6771698" y="51594"/>
                </a:lnTo>
                <a:lnTo>
                  <a:pt x="6836635" y="54930"/>
                </a:lnTo>
                <a:lnTo>
                  <a:pt x="6900914" y="58359"/>
                </a:lnTo>
                <a:lnTo>
                  <a:pt x="6964523" y="61881"/>
                </a:lnTo>
                <a:lnTo>
                  <a:pt x="7027453" y="65495"/>
                </a:lnTo>
                <a:lnTo>
                  <a:pt x="7089691" y="69199"/>
                </a:lnTo>
                <a:lnTo>
                  <a:pt x="7151227" y="72993"/>
                </a:lnTo>
                <a:lnTo>
                  <a:pt x="7212050" y="76875"/>
                </a:lnTo>
                <a:lnTo>
                  <a:pt x="7272150" y="80845"/>
                </a:lnTo>
                <a:lnTo>
                  <a:pt x="7331514" y="84901"/>
                </a:lnTo>
                <a:lnTo>
                  <a:pt x="7390132" y="89043"/>
                </a:lnTo>
                <a:lnTo>
                  <a:pt x="7447993" y="93269"/>
                </a:lnTo>
                <a:lnTo>
                  <a:pt x="7505086" y="97578"/>
                </a:lnTo>
                <a:lnTo>
                  <a:pt x="7561400" y="101971"/>
                </a:lnTo>
                <a:lnTo>
                  <a:pt x="7616924" y="106444"/>
                </a:lnTo>
                <a:lnTo>
                  <a:pt x="7671648" y="110998"/>
                </a:lnTo>
                <a:lnTo>
                  <a:pt x="7725559" y="115632"/>
                </a:lnTo>
                <a:lnTo>
                  <a:pt x="7778647" y="120344"/>
                </a:lnTo>
                <a:lnTo>
                  <a:pt x="7830902" y="125134"/>
                </a:lnTo>
                <a:lnTo>
                  <a:pt x="7882312" y="129999"/>
                </a:lnTo>
                <a:lnTo>
                  <a:pt x="7932866" y="134941"/>
                </a:lnTo>
                <a:lnTo>
                  <a:pt x="7982553" y="139957"/>
                </a:lnTo>
                <a:lnTo>
                  <a:pt x="8031363" y="145046"/>
                </a:lnTo>
                <a:lnTo>
                  <a:pt x="8079284" y="150208"/>
                </a:lnTo>
                <a:lnTo>
                  <a:pt x="8126305" y="155441"/>
                </a:lnTo>
                <a:lnTo>
                  <a:pt x="8172415" y="160745"/>
                </a:lnTo>
                <a:lnTo>
                  <a:pt x="8217604" y="166118"/>
                </a:lnTo>
                <a:lnTo>
                  <a:pt x="8261860" y="171559"/>
                </a:lnTo>
                <a:lnTo>
                  <a:pt x="8305172" y="177068"/>
                </a:lnTo>
                <a:lnTo>
                  <a:pt x="8347530" y="182643"/>
                </a:lnTo>
                <a:lnTo>
                  <a:pt x="8388922" y="188284"/>
                </a:lnTo>
                <a:lnTo>
                  <a:pt x="8429337" y="193989"/>
                </a:lnTo>
                <a:lnTo>
                  <a:pt x="8468765" y="199758"/>
                </a:lnTo>
                <a:lnTo>
                  <a:pt x="8507194" y="205588"/>
                </a:lnTo>
                <a:lnTo>
                  <a:pt x="8581014" y="217433"/>
                </a:lnTo>
                <a:lnTo>
                  <a:pt x="8650707" y="229516"/>
                </a:lnTo>
                <a:lnTo>
                  <a:pt x="8716186" y="241827"/>
                </a:lnTo>
                <a:lnTo>
                  <a:pt x="8777364" y="254360"/>
                </a:lnTo>
                <a:lnTo>
                  <a:pt x="8834153" y="267107"/>
                </a:lnTo>
                <a:lnTo>
                  <a:pt x="8886464" y="280059"/>
                </a:lnTo>
                <a:lnTo>
                  <a:pt x="8934210" y="293208"/>
                </a:lnTo>
                <a:lnTo>
                  <a:pt x="8977303" y="306546"/>
                </a:lnTo>
                <a:lnTo>
                  <a:pt x="9015655" y="320065"/>
                </a:lnTo>
                <a:lnTo>
                  <a:pt x="9064102" y="340667"/>
                </a:lnTo>
                <a:lnTo>
                  <a:pt x="9101388" y="361631"/>
                </a:lnTo>
                <a:lnTo>
                  <a:pt x="9133230" y="390099"/>
                </a:lnTo>
                <a:lnTo>
                  <a:pt x="9144000" y="419100"/>
                </a:lnTo>
                <a:lnTo>
                  <a:pt x="9143321" y="426396"/>
                </a:lnTo>
                <a:lnTo>
                  <a:pt x="9119899" y="462405"/>
                </a:lnTo>
                <a:lnTo>
                  <a:pt x="9077786" y="490583"/>
                </a:lnTo>
                <a:lnTo>
                  <a:pt x="9033026" y="511308"/>
                </a:lnTo>
                <a:lnTo>
                  <a:pt x="8997077" y="524915"/>
                </a:lnTo>
                <a:lnTo>
                  <a:pt x="8956343" y="538345"/>
                </a:lnTo>
                <a:lnTo>
                  <a:pt x="8910913" y="551590"/>
                </a:lnTo>
                <a:lnTo>
                  <a:pt x="8860873" y="564641"/>
                </a:lnTo>
                <a:lnTo>
                  <a:pt x="8806313" y="577492"/>
                </a:lnTo>
                <a:lnTo>
                  <a:pt x="8747318" y="590132"/>
                </a:lnTo>
                <a:lnTo>
                  <a:pt x="8683979" y="602556"/>
                </a:lnTo>
                <a:lnTo>
                  <a:pt x="8616381" y="614754"/>
                </a:lnTo>
                <a:lnTo>
                  <a:pt x="8544614" y="626718"/>
                </a:lnTo>
                <a:lnTo>
                  <a:pt x="8468765" y="638441"/>
                </a:lnTo>
                <a:lnTo>
                  <a:pt x="8429337" y="644210"/>
                </a:lnTo>
                <a:lnTo>
                  <a:pt x="8388922" y="649915"/>
                </a:lnTo>
                <a:lnTo>
                  <a:pt x="8347530" y="655556"/>
                </a:lnTo>
                <a:lnTo>
                  <a:pt x="8305172" y="661131"/>
                </a:lnTo>
                <a:lnTo>
                  <a:pt x="8261860" y="666640"/>
                </a:lnTo>
                <a:lnTo>
                  <a:pt x="8217604" y="672081"/>
                </a:lnTo>
                <a:lnTo>
                  <a:pt x="8172415" y="677454"/>
                </a:lnTo>
                <a:lnTo>
                  <a:pt x="8126305" y="682758"/>
                </a:lnTo>
                <a:lnTo>
                  <a:pt x="8079284" y="687991"/>
                </a:lnTo>
                <a:lnTo>
                  <a:pt x="8031363" y="693153"/>
                </a:lnTo>
                <a:lnTo>
                  <a:pt x="7982553" y="698242"/>
                </a:lnTo>
                <a:lnTo>
                  <a:pt x="7932866" y="703258"/>
                </a:lnTo>
                <a:lnTo>
                  <a:pt x="7882312" y="708200"/>
                </a:lnTo>
                <a:lnTo>
                  <a:pt x="7830902" y="713065"/>
                </a:lnTo>
                <a:lnTo>
                  <a:pt x="7778647" y="717855"/>
                </a:lnTo>
                <a:lnTo>
                  <a:pt x="7725559" y="722567"/>
                </a:lnTo>
                <a:lnTo>
                  <a:pt x="7671648" y="727201"/>
                </a:lnTo>
                <a:lnTo>
                  <a:pt x="7616924" y="731755"/>
                </a:lnTo>
                <a:lnTo>
                  <a:pt x="7561400" y="736228"/>
                </a:lnTo>
                <a:lnTo>
                  <a:pt x="7505086" y="740621"/>
                </a:lnTo>
                <a:lnTo>
                  <a:pt x="7447993" y="744930"/>
                </a:lnTo>
                <a:lnTo>
                  <a:pt x="7390132" y="749156"/>
                </a:lnTo>
                <a:lnTo>
                  <a:pt x="7331514" y="753298"/>
                </a:lnTo>
                <a:lnTo>
                  <a:pt x="7272150" y="757354"/>
                </a:lnTo>
                <a:lnTo>
                  <a:pt x="7212050" y="761324"/>
                </a:lnTo>
                <a:lnTo>
                  <a:pt x="7151227" y="765206"/>
                </a:lnTo>
                <a:lnTo>
                  <a:pt x="7089691" y="769000"/>
                </a:lnTo>
                <a:lnTo>
                  <a:pt x="7027453" y="772704"/>
                </a:lnTo>
                <a:lnTo>
                  <a:pt x="6964523" y="776318"/>
                </a:lnTo>
                <a:lnTo>
                  <a:pt x="6900914" y="779840"/>
                </a:lnTo>
                <a:lnTo>
                  <a:pt x="6836635" y="783269"/>
                </a:lnTo>
                <a:lnTo>
                  <a:pt x="6771698" y="786605"/>
                </a:lnTo>
                <a:lnTo>
                  <a:pt x="6706114" y="789846"/>
                </a:lnTo>
                <a:lnTo>
                  <a:pt x="6639894" y="792992"/>
                </a:lnTo>
                <a:lnTo>
                  <a:pt x="6573048" y="796042"/>
                </a:lnTo>
                <a:lnTo>
                  <a:pt x="6505588" y="798993"/>
                </a:lnTo>
                <a:lnTo>
                  <a:pt x="6437525" y="801846"/>
                </a:lnTo>
                <a:lnTo>
                  <a:pt x="6368870" y="804600"/>
                </a:lnTo>
                <a:lnTo>
                  <a:pt x="6299633" y="807253"/>
                </a:lnTo>
                <a:lnTo>
                  <a:pt x="6229826" y="809804"/>
                </a:lnTo>
                <a:lnTo>
                  <a:pt x="6159460" y="812253"/>
                </a:lnTo>
                <a:lnTo>
                  <a:pt x="6088545" y="814598"/>
                </a:lnTo>
                <a:lnTo>
                  <a:pt x="6017093" y="816839"/>
                </a:lnTo>
                <a:lnTo>
                  <a:pt x="5945114" y="818974"/>
                </a:lnTo>
                <a:lnTo>
                  <a:pt x="5872620" y="821003"/>
                </a:lnTo>
                <a:lnTo>
                  <a:pt x="5799622" y="822923"/>
                </a:lnTo>
                <a:lnTo>
                  <a:pt x="5726130" y="824735"/>
                </a:lnTo>
                <a:lnTo>
                  <a:pt x="5652155" y="826438"/>
                </a:lnTo>
                <a:lnTo>
                  <a:pt x="5577709" y="828030"/>
                </a:lnTo>
                <a:lnTo>
                  <a:pt x="5502803" y="829510"/>
                </a:lnTo>
                <a:lnTo>
                  <a:pt x="5427447" y="830878"/>
                </a:lnTo>
                <a:lnTo>
                  <a:pt x="5351652" y="832132"/>
                </a:lnTo>
                <a:lnTo>
                  <a:pt x="5275430" y="833271"/>
                </a:lnTo>
                <a:lnTo>
                  <a:pt x="5198791" y="834295"/>
                </a:lnTo>
                <a:lnTo>
                  <a:pt x="5121747" y="835202"/>
                </a:lnTo>
                <a:lnTo>
                  <a:pt x="5044307" y="835991"/>
                </a:lnTo>
                <a:lnTo>
                  <a:pt x="4966485" y="836662"/>
                </a:lnTo>
                <a:lnTo>
                  <a:pt x="4888289" y="837213"/>
                </a:lnTo>
                <a:lnTo>
                  <a:pt x="4809732" y="837643"/>
                </a:lnTo>
                <a:lnTo>
                  <a:pt x="4730824" y="837951"/>
                </a:lnTo>
                <a:lnTo>
                  <a:pt x="4651576" y="838137"/>
                </a:lnTo>
                <a:lnTo>
                  <a:pt x="4572000" y="838200"/>
                </a:lnTo>
                <a:lnTo>
                  <a:pt x="4492423" y="838137"/>
                </a:lnTo>
                <a:lnTo>
                  <a:pt x="4413175" y="837951"/>
                </a:lnTo>
                <a:lnTo>
                  <a:pt x="4334267" y="837643"/>
                </a:lnTo>
                <a:lnTo>
                  <a:pt x="4255710" y="837213"/>
                </a:lnTo>
                <a:lnTo>
                  <a:pt x="4177514" y="836662"/>
                </a:lnTo>
                <a:lnTo>
                  <a:pt x="4099692" y="835991"/>
                </a:lnTo>
                <a:lnTo>
                  <a:pt x="4022252" y="835202"/>
                </a:lnTo>
                <a:lnTo>
                  <a:pt x="3945208" y="834295"/>
                </a:lnTo>
                <a:lnTo>
                  <a:pt x="3868569" y="833271"/>
                </a:lnTo>
                <a:lnTo>
                  <a:pt x="3792347" y="832132"/>
                </a:lnTo>
                <a:lnTo>
                  <a:pt x="3716552" y="830878"/>
                </a:lnTo>
                <a:lnTo>
                  <a:pt x="3641196" y="829510"/>
                </a:lnTo>
                <a:lnTo>
                  <a:pt x="3566290" y="828030"/>
                </a:lnTo>
                <a:lnTo>
                  <a:pt x="3491844" y="826438"/>
                </a:lnTo>
                <a:lnTo>
                  <a:pt x="3417869" y="824735"/>
                </a:lnTo>
                <a:lnTo>
                  <a:pt x="3344377" y="822923"/>
                </a:lnTo>
                <a:lnTo>
                  <a:pt x="3271379" y="821003"/>
                </a:lnTo>
                <a:lnTo>
                  <a:pt x="3198885" y="818974"/>
                </a:lnTo>
                <a:lnTo>
                  <a:pt x="3126906" y="816839"/>
                </a:lnTo>
                <a:lnTo>
                  <a:pt x="3055454" y="814598"/>
                </a:lnTo>
                <a:lnTo>
                  <a:pt x="2984539" y="812253"/>
                </a:lnTo>
                <a:lnTo>
                  <a:pt x="2914173" y="809804"/>
                </a:lnTo>
                <a:lnTo>
                  <a:pt x="2844366" y="807253"/>
                </a:lnTo>
                <a:lnTo>
                  <a:pt x="2775129" y="804600"/>
                </a:lnTo>
                <a:lnTo>
                  <a:pt x="2706474" y="801846"/>
                </a:lnTo>
                <a:lnTo>
                  <a:pt x="2638411" y="798993"/>
                </a:lnTo>
                <a:lnTo>
                  <a:pt x="2570951" y="796042"/>
                </a:lnTo>
                <a:lnTo>
                  <a:pt x="2504105" y="792992"/>
                </a:lnTo>
                <a:lnTo>
                  <a:pt x="2437885" y="789846"/>
                </a:lnTo>
                <a:lnTo>
                  <a:pt x="2372301" y="786605"/>
                </a:lnTo>
                <a:lnTo>
                  <a:pt x="2307364" y="783269"/>
                </a:lnTo>
                <a:lnTo>
                  <a:pt x="2243085" y="779840"/>
                </a:lnTo>
                <a:lnTo>
                  <a:pt x="2179476" y="776318"/>
                </a:lnTo>
                <a:lnTo>
                  <a:pt x="2116546" y="772704"/>
                </a:lnTo>
                <a:lnTo>
                  <a:pt x="2054308" y="769000"/>
                </a:lnTo>
                <a:lnTo>
                  <a:pt x="1992772" y="765206"/>
                </a:lnTo>
                <a:lnTo>
                  <a:pt x="1931949" y="761324"/>
                </a:lnTo>
                <a:lnTo>
                  <a:pt x="1871849" y="757354"/>
                </a:lnTo>
                <a:lnTo>
                  <a:pt x="1812485" y="753298"/>
                </a:lnTo>
                <a:lnTo>
                  <a:pt x="1753867" y="749156"/>
                </a:lnTo>
                <a:lnTo>
                  <a:pt x="1696006" y="744930"/>
                </a:lnTo>
                <a:lnTo>
                  <a:pt x="1638913" y="740621"/>
                </a:lnTo>
                <a:lnTo>
                  <a:pt x="1582599" y="736228"/>
                </a:lnTo>
                <a:lnTo>
                  <a:pt x="1527075" y="731755"/>
                </a:lnTo>
                <a:lnTo>
                  <a:pt x="1472351" y="727201"/>
                </a:lnTo>
                <a:lnTo>
                  <a:pt x="1418440" y="722567"/>
                </a:lnTo>
                <a:lnTo>
                  <a:pt x="1365352" y="717855"/>
                </a:lnTo>
                <a:lnTo>
                  <a:pt x="1313097" y="713065"/>
                </a:lnTo>
                <a:lnTo>
                  <a:pt x="1261687" y="708200"/>
                </a:lnTo>
                <a:lnTo>
                  <a:pt x="1211133" y="703258"/>
                </a:lnTo>
                <a:lnTo>
                  <a:pt x="1161446" y="698242"/>
                </a:lnTo>
                <a:lnTo>
                  <a:pt x="1112636" y="693153"/>
                </a:lnTo>
                <a:lnTo>
                  <a:pt x="1064715" y="687991"/>
                </a:lnTo>
                <a:lnTo>
                  <a:pt x="1017694" y="682758"/>
                </a:lnTo>
                <a:lnTo>
                  <a:pt x="971584" y="677454"/>
                </a:lnTo>
                <a:lnTo>
                  <a:pt x="926395" y="672081"/>
                </a:lnTo>
                <a:lnTo>
                  <a:pt x="882139" y="666640"/>
                </a:lnTo>
                <a:lnTo>
                  <a:pt x="838827" y="661131"/>
                </a:lnTo>
                <a:lnTo>
                  <a:pt x="796469" y="655556"/>
                </a:lnTo>
                <a:lnTo>
                  <a:pt x="755077" y="649915"/>
                </a:lnTo>
                <a:lnTo>
                  <a:pt x="714662" y="644210"/>
                </a:lnTo>
                <a:lnTo>
                  <a:pt x="675234" y="638441"/>
                </a:lnTo>
                <a:lnTo>
                  <a:pt x="636805" y="632611"/>
                </a:lnTo>
                <a:lnTo>
                  <a:pt x="562985" y="620766"/>
                </a:lnTo>
                <a:lnTo>
                  <a:pt x="493292" y="608683"/>
                </a:lnTo>
                <a:lnTo>
                  <a:pt x="427813" y="596372"/>
                </a:lnTo>
                <a:lnTo>
                  <a:pt x="366635" y="583839"/>
                </a:lnTo>
                <a:lnTo>
                  <a:pt x="309846" y="571092"/>
                </a:lnTo>
                <a:lnTo>
                  <a:pt x="257535" y="558140"/>
                </a:lnTo>
                <a:lnTo>
                  <a:pt x="209789" y="544991"/>
                </a:lnTo>
                <a:lnTo>
                  <a:pt x="166696" y="531653"/>
                </a:lnTo>
                <a:lnTo>
                  <a:pt x="128344" y="518134"/>
                </a:lnTo>
                <a:lnTo>
                  <a:pt x="79897" y="497532"/>
                </a:lnTo>
                <a:lnTo>
                  <a:pt x="42611" y="476568"/>
                </a:lnTo>
                <a:lnTo>
                  <a:pt x="10769" y="448100"/>
                </a:lnTo>
                <a:lnTo>
                  <a:pt x="0" y="419100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44528" y="1067040"/>
          <a:ext cx="8057515" cy="458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marL="91376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Categoría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Duración</a:t>
                      </a:r>
                      <a:r>
                        <a:rPr sz="2450" b="1" u="sng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Típica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Tipos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Transitorios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ciclo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Impulsivo,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Oscilatorio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99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1/2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ciclo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  <a:spcBef>
                          <a:spcPts val="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Sags,</a:t>
                      </a:r>
                      <a:r>
                        <a:rPr sz="1600" spc="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Swells, Interrupciones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75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Subvoltajes, sobrevoltajes, Interrupciones Sostenidas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Desbalance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41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Distorsión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FO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Armónicos,</a:t>
                      </a:r>
                      <a:r>
                        <a:rPr sz="160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Marcas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Fluctuaciones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Intermitente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954" y="813841"/>
            <a:ext cx="329628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60" dirty="0"/>
              <a:t>¿Qué</a:t>
            </a:r>
            <a:r>
              <a:rPr sz="2500" spc="90" dirty="0"/>
              <a:t> </a:t>
            </a:r>
            <a:r>
              <a:rPr sz="2500" spc="135" dirty="0"/>
              <a:t>es</a:t>
            </a:r>
            <a:r>
              <a:rPr sz="2500" spc="114" dirty="0"/>
              <a:t> </a:t>
            </a:r>
            <a:r>
              <a:rPr sz="2500" spc="60" dirty="0"/>
              <a:t>un</a:t>
            </a:r>
            <a:r>
              <a:rPr sz="2500" spc="105" dirty="0"/>
              <a:t> </a:t>
            </a:r>
            <a:r>
              <a:rPr sz="2500" spc="85" dirty="0"/>
              <a:t>Flicker?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1792604" y="1581658"/>
            <a:ext cx="4304665" cy="3208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4610" indent="-342900">
              <a:lnSpc>
                <a:spcPct val="100000"/>
              </a:lnSpc>
              <a:spcBef>
                <a:spcPts val="10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1800" dirty="0">
                <a:latin typeface="Microsoft Sans Serif"/>
                <a:cs typeface="Microsoft Sans Serif"/>
              </a:rPr>
              <a:t>Es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lenta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fluctuación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tensión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(6- </a:t>
            </a:r>
            <a:r>
              <a:rPr sz="1800" dirty="0">
                <a:latin typeface="Microsoft Sans Serif"/>
                <a:cs typeface="Microsoft Sans Serif"/>
              </a:rPr>
              <a:t>8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Hertz)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que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causa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variaciones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la </a:t>
            </a:r>
            <a:r>
              <a:rPr sz="1800" dirty="0">
                <a:latin typeface="Microsoft Sans Serif"/>
                <a:cs typeface="Microsoft Sans Serif"/>
              </a:rPr>
              <a:t>intensidad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iluminación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una </a:t>
            </a:r>
            <a:r>
              <a:rPr sz="1800" dirty="0">
                <a:latin typeface="Microsoft Sans Serif"/>
                <a:cs typeface="Microsoft Sans Serif"/>
              </a:rPr>
              <a:t>lámpara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fluorescente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incandescente </a:t>
            </a:r>
            <a:r>
              <a:rPr sz="1800" dirty="0">
                <a:latin typeface="Microsoft Sans Serif"/>
                <a:cs typeface="Microsoft Sans Serif"/>
              </a:rPr>
              <a:t>dando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una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impresión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inestabilidad </a:t>
            </a:r>
            <a:r>
              <a:rPr sz="1800" dirty="0">
                <a:latin typeface="Microsoft Sans Serif"/>
                <a:cs typeface="Microsoft Sans Serif"/>
              </a:rPr>
              <a:t>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irritando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ojo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humano.</a:t>
            </a:r>
            <a:endParaRPr sz="18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5600" algn="l"/>
                <a:tab pos="2576830" algn="l"/>
              </a:tabLst>
            </a:pP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variación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tensión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asociada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al </a:t>
            </a:r>
            <a:r>
              <a:rPr sz="1800" dirty="0">
                <a:latin typeface="Microsoft Sans Serif"/>
                <a:cs typeface="Microsoft Sans Serif"/>
              </a:rPr>
              <a:t>flicker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está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permitida</a:t>
            </a:r>
            <a:r>
              <a:rPr sz="1800" dirty="0">
                <a:latin typeface="Microsoft Sans Serif"/>
                <a:cs typeface="Microsoft Sans Serif"/>
              </a:rPr>
              <a:t>	generalmente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si </a:t>
            </a:r>
            <a:r>
              <a:rPr sz="1800" dirty="0">
                <a:latin typeface="Microsoft Sans Serif"/>
                <a:cs typeface="Microsoft Sans Serif"/>
              </a:rPr>
              <a:t>está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dentro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los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límites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±</a:t>
            </a:r>
            <a:r>
              <a:rPr sz="1800" dirty="0">
                <a:latin typeface="Microsoft Sans Serif"/>
                <a:cs typeface="Microsoft Sans Serif"/>
              </a:rPr>
              <a:t>5%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la </a:t>
            </a:r>
            <a:r>
              <a:rPr sz="1800" dirty="0">
                <a:latin typeface="Microsoft Sans Serif"/>
                <a:cs typeface="Microsoft Sans Serif"/>
              </a:rPr>
              <a:t>tensión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nominal.</a:t>
            </a:r>
            <a:endParaRPr sz="180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800" dirty="0">
                <a:latin typeface="Microsoft Sans Serif"/>
                <a:cs typeface="Microsoft Sans Serif"/>
              </a:rPr>
              <a:t>Medición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Flicker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(IEC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61000-4-</a:t>
            </a:r>
            <a:r>
              <a:rPr sz="1800" spc="-25" dirty="0">
                <a:latin typeface="Microsoft Sans Serif"/>
                <a:cs typeface="Microsoft Sans Serif"/>
              </a:rPr>
              <a:t>15)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91985" y="970533"/>
            <a:ext cx="4056379" cy="4853305"/>
            <a:chOff x="6491985" y="970533"/>
            <a:chExt cx="4056379" cy="4853305"/>
          </a:xfrm>
        </p:grpSpPr>
        <p:sp>
          <p:nvSpPr>
            <p:cNvPr id="5" name="object 5"/>
            <p:cNvSpPr/>
            <p:nvPr/>
          </p:nvSpPr>
          <p:spPr>
            <a:xfrm>
              <a:off x="6498335" y="976883"/>
              <a:ext cx="4043679" cy="4840605"/>
            </a:xfrm>
            <a:custGeom>
              <a:avLst/>
              <a:gdLst/>
              <a:ahLst/>
              <a:cxnLst/>
              <a:rect l="l" t="t" r="r" b="b"/>
              <a:pathLst>
                <a:path w="4043679" h="4840605">
                  <a:moveTo>
                    <a:pt x="4043171" y="0"/>
                  </a:moveTo>
                  <a:lnTo>
                    <a:pt x="0" y="0"/>
                  </a:lnTo>
                  <a:lnTo>
                    <a:pt x="0" y="4840224"/>
                  </a:lnTo>
                  <a:lnTo>
                    <a:pt x="4043171" y="4840224"/>
                  </a:lnTo>
                  <a:lnTo>
                    <a:pt x="4043171" y="0"/>
                  </a:lnTo>
                  <a:close/>
                </a:path>
              </a:pathLst>
            </a:custGeom>
            <a:solidFill>
              <a:srgbClr val="EAEB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98335" y="976883"/>
              <a:ext cx="4043679" cy="4840605"/>
            </a:xfrm>
            <a:custGeom>
              <a:avLst/>
              <a:gdLst/>
              <a:ahLst/>
              <a:cxnLst/>
              <a:rect l="l" t="t" r="r" b="b"/>
              <a:pathLst>
                <a:path w="4043679" h="4840605">
                  <a:moveTo>
                    <a:pt x="0" y="4840224"/>
                  </a:moveTo>
                  <a:lnTo>
                    <a:pt x="4043171" y="4840224"/>
                  </a:lnTo>
                  <a:lnTo>
                    <a:pt x="4043171" y="0"/>
                  </a:lnTo>
                  <a:lnTo>
                    <a:pt x="0" y="0"/>
                  </a:lnTo>
                  <a:lnTo>
                    <a:pt x="0" y="4840224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242302" y="970534"/>
            <a:ext cx="25730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Microsoft Sans Serif"/>
                <a:cs typeface="Microsoft Sans Serif"/>
              </a:rPr>
              <a:t>DERIVED&gt;A_VOLTS-VOLTS(06-28-94)(14:10:28)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772402" y="1307338"/>
            <a:ext cx="3594100" cy="4068445"/>
            <a:chOff x="6772402" y="1307338"/>
            <a:chExt cx="3594100" cy="4068445"/>
          </a:xfrm>
        </p:grpSpPr>
        <p:sp>
          <p:nvSpPr>
            <p:cNvPr id="9" name="object 9"/>
            <p:cNvSpPr/>
            <p:nvPr/>
          </p:nvSpPr>
          <p:spPr>
            <a:xfrm>
              <a:off x="6778752" y="1313688"/>
              <a:ext cx="3581400" cy="4055745"/>
            </a:xfrm>
            <a:custGeom>
              <a:avLst/>
              <a:gdLst/>
              <a:ahLst/>
              <a:cxnLst/>
              <a:rect l="l" t="t" r="r" b="b"/>
              <a:pathLst>
                <a:path w="3581400" h="4055745">
                  <a:moveTo>
                    <a:pt x="27431" y="3989831"/>
                  </a:moveTo>
                  <a:lnTo>
                    <a:pt x="3581400" y="3989831"/>
                  </a:lnTo>
                </a:path>
                <a:path w="3581400" h="4055745">
                  <a:moveTo>
                    <a:pt x="917448" y="4055364"/>
                  </a:moveTo>
                  <a:lnTo>
                    <a:pt x="917448" y="3922776"/>
                  </a:lnTo>
                </a:path>
                <a:path w="3581400" h="4055745">
                  <a:moveTo>
                    <a:pt x="205740" y="4020312"/>
                  </a:moveTo>
                  <a:lnTo>
                    <a:pt x="205740" y="3954779"/>
                  </a:lnTo>
                </a:path>
                <a:path w="3581400" h="4055745">
                  <a:moveTo>
                    <a:pt x="384048" y="4020312"/>
                  </a:moveTo>
                  <a:lnTo>
                    <a:pt x="384048" y="3954779"/>
                  </a:lnTo>
                </a:path>
                <a:path w="3581400" h="4055745">
                  <a:moveTo>
                    <a:pt x="562355" y="4020312"/>
                  </a:moveTo>
                  <a:lnTo>
                    <a:pt x="562355" y="3954779"/>
                  </a:lnTo>
                </a:path>
                <a:path w="3581400" h="4055745">
                  <a:moveTo>
                    <a:pt x="740664" y="4020312"/>
                  </a:moveTo>
                  <a:lnTo>
                    <a:pt x="740664" y="3954779"/>
                  </a:lnTo>
                </a:path>
                <a:path w="3581400" h="4055745">
                  <a:moveTo>
                    <a:pt x="1804416" y="4055364"/>
                  </a:moveTo>
                  <a:lnTo>
                    <a:pt x="1804416" y="3922776"/>
                  </a:lnTo>
                </a:path>
                <a:path w="3581400" h="4055745">
                  <a:moveTo>
                    <a:pt x="1095755" y="4020312"/>
                  </a:moveTo>
                  <a:lnTo>
                    <a:pt x="1095755" y="3954779"/>
                  </a:lnTo>
                </a:path>
                <a:path w="3581400" h="4055745">
                  <a:moveTo>
                    <a:pt x="1271016" y="4020312"/>
                  </a:moveTo>
                  <a:lnTo>
                    <a:pt x="1271016" y="3954779"/>
                  </a:lnTo>
                </a:path>
                <a:path w="3581400" h="4055745">
                  <a:moveTo>
                    <a:pt x="1449324" y="4020312"/>
                  </a:moveTo>
                  <a:lnTo>
                    <a:pt x="1449324" y="3954779"/>
                  </a:lnTo>
                </a:path>
                <a:path w="3581400" h="4055745">
                  <a:moveTo>
                    <a:pt x="1627631" y="4020312"/>
                  </a:moveTo>
                  <a:lnTo>
                    <a:pt x="1627631" y="3954779"/>
                  </a:lnTo>
                </a:path>
                <a:path w="3581400" h="4055745">
                  <a:moveTo>
                    <a:pt x="2694431" y="4055364"/>
                  </a:moveTo>
                  <a:lnTo>
                    <a:pt x="2694431" y="3922776"/>
                  </a:lnTo>
                </a:path>
                <a:path w="3581400" h="4055745">
                  <a:moveTo>
                    <a:pt x="1982724" y="4020312"/>
                  </a:moveTo>
                  <a:lnTo>
                    <a:pt x="1982724" y="3954779"/>
                  </a:lnTo>
                </a:path>
                <a:path w="3581400" h="4055745">
                  <a:moveTo>
                    <a:pt x="2157983" y="4020312"/>
                  </a:moveTo>
                  <a:lnTo>
                    <a:pt x="2157983" y="3954779"/>
                  </a:lnTo>
                </a:path>
                <a:path w="3581400" h="4055745">
                  <a:moveTo>
                    <a:pt x="2336292" y="4020312"/>
                  </a:moveTo>
                  <a:lnTo>
                    <a:pt x="2336292" y="3954779"/>
                  </a:lnTo>
                </a:path>
                <a:path w="3581400" h="4055745">
                  <a:moveTo>
                    <a:pt x="2516124" y="4020312"/>
                  </a:moveTo>
                  <a:lnTo>
                    <a:pt x="2516124" y="3954779"/>
                  </a:lnTo>
                </a:path>
                <a:path w="3581400" h="4055745">
                  <a:moveTo>
                    <a:pt x="3581400" y="4055364"/>
                  </a:moveTo>
                  <a:lnTo>
                    <a:pt x="3581400" y="3922776"/>
                  </a:lnTo>
                </a:path>
                <a:path w="3581400" h="4055745">
                  <a:moveTo>
                    <a:pt x="2872740" y="4020312"/>
                  </a:moveTo>
                  <a:lnTo>
                    <a:pt x="2872740" y="3954779"/>
                  </a:lnTo>
                </a:path>
                <a:path w="3581400" h="4055745">
                  <a:moveTo>
                    <a:pt x="3048000" y="4020312"/>
                  </a:moveTo>
                  <a:lnTo>
                    <a:pt x="3048000" y="3954779"/>
                  </a:lnTo>
                </a:path>
                <a:path w="3581400" h="4055745">
                  <a:moveTo>
                    <a:pt x="3227831" y="4020312"/>
                  </a:moveTo>
                  <a:lnTo>
                    <a:pt x="3227831" y="3954779"/>
                  </a:lnTo>
                </a:path>
                <a:path w="3581400" h="4055745">
                  <a:moveTo>
                    <a:pt x="3403092" y="4020312"/>
                  </a:moveTo>
                  <a:lnTo>
                    <a:pt x="3403092" y="3954779"/>
                  </a:lnTo>
                </a:path>
                <a:path w="3581400" h="4055745">
                  <a:moveTo>
                    <a:pt x="27431" y="0"/>
                  </a:moveTo>
                  <a:lnTo>
                    <a:pt x="3581400" y="0"/>
                  </a:lnTo>
                </a:path>
                <a:path w="3581400" h="4055745">
                  <a:moveTo>
                    <a:pt x="917448" y="65532"/>
                  </a:moveTo>
                  <a:lnTo>
                    <a:pt x="917448" y="0"/>
                  </a:lnTo>
                </a:path>
                <a:path w="3581400" h="4055745">
                  <a:moveTo>
                    <a:pt x="205740" y="35051"/>
                  </a:moveTo>
                  <a:lnTo>
                    <a:pt x="205740" y="0"/>
                  </a:lnTo>
                </a:path>
                <a:path w="3581400" h="4055745">
                  <a:moveTo>
                    <a:pt x="384048" y="35051"/>
                  </a:moveTo>
                  <a:lnTo>
                    <a:pt x="384048" y="0"/>
                  </a:lnTo>
                </a:path>
                <a:path w="3581400" h="4055745">
                  <a:moveTo>
                    <a:pt x="562355" y="35051"/>
                  </a:moveTo>
                  <a:lnTo>
                    <a:pt x="562355" y="0"/>
                  </a:lnTo>
                </a:path>
                <a:path w="3581400" h="4055745">
                  <a:moveTo>
                    <a:pt x="740664" y="35051"/>
                  </a:moveTo>
                  <a:lnTo>
                    <a:pt x="740664" y="0"/>
                  </a:lnTo>
                </a:path>
                <a:path w="3581400" h="4055745">
                  <a:moveTo>
                    <a:pt x="1804416" y="65532"/>
                  </a:moveTo>
                  <a:lnTo>
                    <a:pt x="1804416" y="0"/>
                  </a:lnTo>
                </a:path>
                <a:path w="3581400" h="4055745">
                  <a:moveTo>
                    <a:pt x="1095755" y="35051"/>
                  </a:moveTo>
                  <a:lnTo>
                    <a:pt x="1095755" y="0"/>
                  </a:lnTo>
                </a:path>
                <a:path w="3581400" h="4055745">
                  <a:moveTo>
                    <a:pt x="1271016" y="35051"/>
                  </a:moveTo>
                  <a:lnTo>
                    <a:pt x="1271016" y="0"/>
                  </a:lnTo>
                </a:path>
                <a:path w="3581400" h="4055745">
                  <a:moveTo>
                    <a:pt x="1449324" y="35051"/>
                  </a:moveTo>
                  <a:lnTo>
                    <a:pt x="1449324" y="0"/>
                  </a:lnTo>
                </a:path>
                <a:path w="3581400" h="4055745">
                  <a:moveTo>
                    <a:pt x="1627631" y="35051"/>
                  </a:moveTo>
                  <a:lnTo>
                    <a:pt x="1627631" y="0"/>
                  </a:lnTo>
                </a:path>
                <a:path w="3581400" h="4055745">
                  <a:moveTo>
                    <a:pt x="2694431" y="65532"/>
                  </a:moveTo>
                  <a:lnTo>
                    <a:pt x="2694431" y="0"/>
                  </a:lnTo>
                </a:path>
                <a:path w="3581400" h="4055745">
                  <a:moveTo>
                    <a:pt x="1982724" y="35051"/>
                  </a:moveTo>
                  <a:lnTo>
                    <a:pt x="1982724" y="0"/>
                  </a:lnTo>
                </a:path>
                <a:path w="3581400" h="4055745">
                  <a:moveTo>
                    <a:pt x="2157983" y="35051"/>
                  </a:moveTo>
                  <a:lnTo>
                    <a:pt x="2157983" y="0"/>
                  </a:lnTo>
                </a:path>
                <a:path w="3581400" h="4055745">
                  <a:moveTo>
                    <a:pt x="2336292" y="35051"/>
                  </a:moveTo>
                  <a:lnTo>
                    <a:pt x="2336292" y="0"/>
                  </a:lnTo>
                </a:path>
                <a:path w="3581400" h="4055745">
                  <a:moveTo>
                    <a:pt x="2516124" y="35051"/>
                  </a:moveTo>
                  <a:lnTo>
                    <a:pt x="2516124" y="0"/>
                  </a:lnTo>
                </a:path>
                <a:path w="3581400" h="4055745">
                  <a:moveTo>
                    <a:pt x="3581400" y="65532"/>
                  </a:moveTo>
                  <a:lnTo>
                    <a:pt x="3581400" y="0"/>
                  </a:lnTo>
                </a:path>
                <a:path w="3581400" h="4055745">
                  <a:moveTo>
                    <a:pt x="2872740" y="35051"/>
                  </a:moveTo>
                  <a:lnTo>
                    <a:pt x="2872740" y="0"/>
                  </a:lnTo>
                </a:path>
                <a:path w="3581400" h="4055745">
                  <a:moveTo>
                    <a:pt x="3048000" y="35051"/>
                  </a:moveTo>
                  <a:lnTo>
                    <a:pt x="3048000" y="0"/>
                  </a:lnTo>
                </a:path>
                <a:path w="3581400" h="4055745">
                  <a:moveTo>
                    <a:pt x="3227831" y="35051"/>
                  </a:moveTo>
                  <a:lnTo>
                    <a:pt x="3227831" y="0"/>
                  </a:lnTo>
                </a:path>
                <a:path w="3581400" h="4055745">
                  <a:moveTo>
                    <a:pt x="3403092" y="35051"/>
                  </a:moveTo>
                  <a:lnTo>
                    <a:pt x="3403092" y="0"/>
                  </a:lnTo>
                </a:path>
                <a:path w="3581400" h="4055745">
                  <a:moveTo>
                    <a:pt x="27431" y="3989831"/>
                  </a:moveTo>
                  <a:lnTo>
                    <a:pt x="27431" y="0"/>
                  </a:lnTo>
                </a:path>
                <a:path w="3581400" h="4055745">
                  <a:moveTo>
                    <a:pt x="0" y="3486912"/>
                  </a:moveTo>
                  <a:lnTo>
                    <a:pt x="59436" y="3486912"/>
                  </a:lnTo>
                </a:path>
                <a:path w="3581400" h="4055745">
                  <a:moveTo>
                    <a:pt x="15240" y="3887724"/>
                  </a:moveTo>
                  <a:lnTo>
                    <a:pt x="45720" y="3887724"/>
                  </a:lnTo>
                </a:path>
                <a:path w="3581400" h="4055745">
                  <a:moveTo>
                    <a:pt x="15240" y="3787140"/>
                  </a:moveTo>
                  <a:lnTo>
                    <a:pt x="45720" y="3787140"/>
                  </a:lnTo>
                </a:path>
                <a:path w="3581400" h="4055745">
                  <a:moveTo>
                    <a:pt x="15240" y="3688079"/>
                  </a:moveTo>
                  <a:lnTo>
                    <a:pt x="45720" y="3688079"/>
                  </a:lnTo>
                </a:path>
                <a:path w="3581400" h="4055745">
                  <a:moveTo>
                    <a:pt x="15240" y="3589020"/>
                  </a:moveTo>
                  <a:lnTo>
                    <a:pt x="45720" y="3589020"/>
                  </a:lnTo>
                </a:path>
                <a:path w="3581400" h="4055745">
                  <a:moveTo>
                    <a:pt x="0" y="2988564"/>
                  </a:moveTo>
                  <a:lnTo>
                    <a:pt x="59436" y="2988564"/>
                  </a:lnTo>
                </a:path>
                <a:path w="3581400" h="4055745">
                  <a:moveTo>
                    <a:pt x="15240" y="3389376"/>
                  </a:moveTo>
                  <a:lnTo>
                    <a:pt x="45720" y="3389376"/>
                  </a:lnTo>
                </a:path>
                <a:path w="3581400" h="4055745">
                  <a:moveTo>
                    <a:pt x="15240" y="3288792"/>
                  </a:moveTo>
                  <a:lnTo>
                    <a:pt x="45720" y="3288792"/>
                  </a:lnTo>
                </a:path>
                <a:path w="3581400" h="4055745">
                  <a:moveTo>
                    <a:pt x="15240" y="3192780"/>
                  </a:moveTo>
                  <a:lnTo>
                    <a:pt x="45720" y="3192780"/>
                  </a:lnTo>
                </a:path>
                <a:path w="3581400" h="4055745">
                  <a:moveTo>
                    <a:pt x="15240" y="3092196"/>
                  </a:moveTo>
                  <a:lnTo>
                    <a:pt x="45720" y="3092196"/>
                  </a:lnTo>
                </a:path>
                <a:path w="3581400" h="4055745">
                  <a:moveTo>
                    <a:pt x="0" y="2488692"/>
                  </a:moveTo>
                  <a:lnTo>
                    <a:pt x="59436" y="2488692"/>
                  </a:lnTo>
                </a:path>
                <a:path w="3581400" h="4055745">
                  <a:moveTo>
                    <a:pt x="15240" y="2891028"/>
                  </a:moveTo>
                  <a:lnTo>
                    <a:pt x="45720" y="2891028"/>
                  </a:lnTo>
                </a:path>
                <a:path w="3581400" h="4055745">
                  <a:moveTo>
                    <a:pt x="15240" y="2795016"/>
                  </a:moveTo>
                  <a:lnTo>
                    <a:pt x="45720" y="2795016"/>
                  </a:lnTo>
                </a:path>
                <a:path w="3581400" h="4055745">
                  <a:moveTo>
                    <a:pt x="15240" y="2691384"/>
                  </a:moveTo>
                  <a:lnTo>
                    <a:pt x="45720" y="2691384"/>
                  </a:lnTo>
                </a:path>
                <a:path w="3581400" h="4055745">
                  <a:moveTo>
                    <a:pt x="15240" y="2593848"/>
                  </a:moveTo>
                  <a:lnTo>
                    <a:pt x="45720" y="2593848"/>
                  </a:lnTo>
                </a:path>
                <a:path w="3581400" h="4055745">
                  <a:moveTo>
                    <a:pt x="0" y="1993391"/>
                  </a:moveTo>
                  <a:lnTo>
                    <a:pt x="59436" y="1993391"/>
                  </a:lnTo>
                </a:path>
                <a:path w="3581400" h="4055745">
                  <a:moveTo>
                    <a:pt x="15240" y="2394204"/>
                  </a:moveTo>
                  <a:lnTo>
                    <a:pt x="45720" y="2394204"/>
                  </a:lnTo>
                </a:path>
                <a:path w="3581400" h="4055745">
                  <a:moveTo>
                    <a:pt x="15240" y="2296668"/>
                  </a:moveTo>
                  <a:lnTo>
                    <a:pt x="45720" y="2296668"/>
                  </a:lnTo>
                </a:path>
                <a:path w="3581400" h="4055745">
                  <a:moveTo>
                    <a:pt x="15240" y="2193036"/>
                  </a:moveTo>
                  <a:lnTo>
                    <a:pt x="45720" y="2193036"/>
                  </a:lnTo>
                </a:path>
                <a:path w="3581400" h="4055745">
                  <a:moveTo>
                    <a:pt x="15240" y="2093976"/>
                  </a:moveTo>
                  <a:lnTo>
                    <a:pt x="45720" y="2093976"/>
                  </a:lnTo>
                </a:path>
                <a:path w="3581400" h="4055745">
                  <a:moveTo>
                    <a:pt x="0" y="1498091"/>
                  </a:moveTo>
                  <a:lnTo>
                    <a:pt x="59436" y="1498091"/>
                  </a:lnTo>
                </a:path>
                <a:path w="3581400" h="4055745">
                  <a:moveTo>
                    <a:pt x="15240" y="1895856"/>
                  </a:moveTo>
                  <a:lnTo>
                    <a:pt x="45720" y="1895856"/>
                  </a:lnTo>
                </a:path>
                <a:path w="3581400" h="4055745">
                  <a:moveTo>
                    <a:pt x="15240" y="1799844"/>
                  </a:moveTo>
                  <a:lnTo>
                    <a:pt x="45720" y="1799844"/>
                  </a:lnTo>
                </a:path>
                <a:path w="3581400" h="4055745">
                  <a:moveTo>
                    <a:pt x="15240" y="1691639"/>
                  </a:moveTo>
                  <a:lnTo>
                    <a:pt x="45720" y="1691639"/>
                  </a:lnTo>
                </a:path>
                <a:path w="3581400" h="4055745">
                  <a:moveTo>
                    <a:pt x="15240" y="1600200"/>
                  </a:moveTo>
                  <a:lnTo>
                    <a:pt x="45720" y="1600200"/>
                  </a:lnTo>
                </a:path>
                <a:path w="3581400" h="4055745">
                  <a:moveTo>
                    <a:pt x="0" y="999744"/>
                  </a:moveTo>
                  <a:lnTo>
                    <a:pt x="59436" y="999744"/>
                  </a:lnTo>
                </a:path>
                <a:path w="3581400" h="4055745">
                  <a:moveTo>
                    <a:pt x="15240" y="1399032"/>
                  </a:moveTo>
                  <a:lnTo>
                    <a:pt x="45720" y="1399032"/>
                  </a:lnTo>
                </a:path>
                <a:path w="3581400" h="4055745">
                  <a:moveTo>
                    <a:pt x="15240" y="1299972"/>
                  </a:moveTo>
                  <a:lnTo>
                    <a:pt x="45720" y="1299972"/>
                  </a:lnTo>
                </a:path>
                <a:path w="3581400" h="4055745">
                  <a:moveTo>
                    <a:pt x="15240" y="1194815"/>
                  </a:moveTo>
                  <a:lnTo>
                    <a:pt x="45720" y="1194815"/>
                  </a:lnTo>
                </a:path>
                <a:path w="3581400" h="4055745">
                  <a:moveTo>
                    <a:pt x="15240" y="1101852"/>
                  </a:moveTo>
                  <a:lnTo>
                    <a:pt x="45720" y="1101852"/>
                  </a:lnTo>
                </a:path>
                <a:path w="3581400" h="4055745">
                  <a:moveTo>
                    <a:pt x="0" y="501396"/>
                  </a:moveTo>
                  <a:lnTo>
                    <a:pt x="59436" y="501396"/>
                  </a:lnTo>
                </a:path>
                <a:path w="3581400" h="4055745">
                  <a:moveTo>
                    <a:pt x="15240" y="897636"/>
                  </a:moveTo>
                  <a:lnTo>
                    <a:pt x="45720" y="897636"/>
                  </a:lnTo>
                </a:path>
                <a:path w="3581400" h="4055745">
                  <a:moveTo>
                    <a:pt x="15240" y="798576"/>
                  </a:moveTo>
                  <a:lnTo>
                    <a:pt x="45720" y="798576"/>
                  </a:lnTo>
                </a:path>
                <a:path w="3581400" h="4055745">
                  <a:moveTo>
                    <a:pt x="15240" y="697991"/>
                  </a:moveTo>
                  <a:lnTo>
                    <a:pt x="45720" y="697991"/>
                  </a:lnTo>
                </a:path>
                <a:path w="3581400" h="4055745">
                  <a:moveTo>
                    <a:pt x="15240" y="601979"/>
                  </a:moveTo>
                  <a:lnTo>
                    <a:pt x="45720" y="601979"/>
                  </a:lnTo>
                </a:path>
                <a:path w="3581400" h="4055745">
                  <a:moveTo>
                    <a:pt x="0" y="0"/>
                  </a:moveTo>
                  <a:lnTo>
                    <a:pt x="59436" y="0"/>
                  </a:lnTo>
                </a:path>
                <a:path w="3581400" h="4055745">
                  <a:moveTo>
                    <a:pt x="15240" y="399288"/>
                  </a:moveTo>
                  <a:lnTo>
                    <a:pt x="45720" y="399288"/>
                  </a:lnTo>
                </a:path>
                <a:path w="3581400" h="4055745">
                  <a:moveTo>
                    <a:pt x="15240" y="300227"/>
                  </a:moveTo>
                  <a:lnTo>
                    <a:pt x="45720" y="300227"/>
                  </a:lnTo>
                </a:path>
                <a:path w="3581400" h="4055745">
                  <a:moveTo>
                    <a:pt x="15240" y="199644"/>
                  </a:moveTo>
                  <a:lnTo>
                    <a:pt x="45720" y="199644"/>
                  </a:lnTo>
                </a:path>
                <a:path w="3581400" h="4055745">
                  <a:moveTo>
                    <a:pt x="15240" y="100584"/>
                  </a:moveTo>
                  <a:lnTo>
                    <a:pt x="45720" y="100584"/>
                  </a:lnTo>
                </a:path>
                <a:path w="3581400" h="4055745">
                  <a:moveTo>
                    <a:pt x="3581400" y="3989831"/>
                  </a:moveTo>
                  <a:lnTo>
                    <a:pt x="3581400" y="0"/>
                  </a:lnTo>
                </a:path>
                <a:path w="3581400" h="4055745">
                  <a:moveTo>
                    <a:pt x="3550920" y="3486912"/>
                  </a:moveTo>
                  <a:lnTo>
                    <a:pt x="3581400" y="3486912"/>
                  </a:lnTo>
                </a:path>
                <a:path w="3581400" h="4055745">
                  <a:moveTo>
                    <a:pt x="3567683" y="3887724"/>
                  </a:moveTo>
                  <a:lnTo>
                    <a:pt x="3581400" y="3887724"/>
                  </a:lnTo>
                </a:path>
                <a:path w="3581400" h="4055745">
                  <a:moveTo>
                    <a:pt x="3567683" y="3787140"/>
                  </a:moveTo>
                  <a:lnTo>
                    <a:pt x="3581400" y="3787140"/>
                  </a:lnTo>
                </a:path>
                <a:path w="3581400" h="4055745">
                  <a:moveTo>
                    <a:pt x="3567683" y="3688079"/>
                  </a:moveTo>
                  <a:lnTo>
                    <a:pt x="3581400" y="3688079"/>
                  </a:lnTo>
                </a:path>
                <a:path w="3581400" h="4055745">
                  <a:moveTo>
                    <a:pt x="3567683" y="3589020"/>
                  </a:moveTo>
                  <a:lnTo>
                    <a:pt x="3581400" y="3589020"/>
                  </a:lnTo>
                </a:path>
                <a:path w="3581400" h="4055745">
                  <a:moveTo>
                    <a:pt x="3550920" y="2988564"/>
                  </a:moveTo>
                  <a:lnTo>
                    <a:pt x="3581400" y="2988564"/>
                  </a:lnTo>
                </a:path>
                <a:path w="3581400" h="4055745">
                  <a:moveTo>
                    <a:pt x="3567683" y="3389376"/>
                  </a:moveTo>
                  <a:lnTo>
                    <a:pt x="3581400" y="3389376"/>
                  </a:lnTo>
                </a:path>
                <a:path w="3581400" h="4055745">
                  <a:moveTo>
                    <a:pt x="3567683" y="3288792"/>
                  </a:moveTo>
                  <a:lnTo>
                    <a:pt x="3581400" y="3288792"/>
                  </a:lnTo>
                </a:path>
                <a:path w="3581400" h="4055745">
                  <a:moveTo>
                    <a:pt x="3567683" y="3192780"/>
                  </a:moveTo>
                  <a:lnTo>
                    <a:pt x="3581400" y="3192780"/>
                  </a:lnTo>
                </a:path>
                <a:path w="3581400" h="4055745">
                  <a:moveTo>
                    <a:pt x="3567683" y="3092196"/>
                  </a:moveTo>
                  <a:lnTo>
                    <a:pt x="3581400" y="3092196"/>
                  </a:lnTo>
                </a:path>
                <a:path w="3581400" h="4055745">
                  <a:moveTo>
                    <a:pt x="3550920" y="2488692"/>
                  </a:moveTo>
                  <a:lnTo>
                    <a:pt x="3581400" y="2488692"/>
                  </a:lnTo>
                </a:path>
                <a:path w="3581400" h="4055745">
                  <a:moveTo>
                    <a:pt x="3567683" y="2891028"/>
                  </a:moveTo>
                  <a:lnTo>
                    <a:pt x="3581400" y="2891028"/>
                  </a:lnTo>
                </a:path>
                <a:path w="3581400" h="4055745">
                  <a:moveTo>
                    <a:pt x="3567683" y="2795016"/>
                  </a:moveTo>
                  <a:lnTo>
                    <a:pt x="3581400" y="2795016"/>
                  </a:lnTo>
                </a:path>
                <a:path w="3581400" h="4055745">
                  <a:moveTo>
                    <a:pt x="3567683" y="2691384"/>
                  </a:moveTo>
                  <a:lnTo>
                    <a:pt x="3581400" y="2691384"/>
                  </a:lnTo>
                </a:path>
                <a:path w="3581400" h="4055745">
                  <a:moveTo>
                    <a:pt x="3567683" y="2593848"/>
                  </a:moveTo>
                  <a:lnTo>
                    <a:pt x="3581400" y="2593848"/>
                  </a:lnTo>
                </a:path>
                <a:path w="3581400" h="4055745">
                  <a:moveTo>
                    <a:pt x="3550920" y="1993391"/>
                  </a:moveTo>
                  <a:lnTo>
                    <a:pt x="3581400" y="1993391"/>
                  </a:lnTo>
                </a:path>
                <a:path w="3581400" h="4055745">
                  <a:moveTo>
                    <a:pt x="3567683" y="2394204"/>
                  </a:moveTo>
                  <a:lnTo>
                    <a:pt x="3581400" y="2394204"/>
                  </a:lnTo>
                </a:path>
                <a:path w="3581400" h="4055745">
                  <a:moveTo>
                    <a:pt x="3567683" y="2296668"/>
                  </a:moveTo>
                  <a:lnTo>
                    <a:pt x="3581400" y="2296668"/>
                  </a:lnTo>
                </a:path>
                <a:path w="3581400" h="4055745">
                  <a:moveTo>
                    <a:pt x="3567683" y="2193036"/>
                  </a:moveTo>
                  <a:lnTo>
                    <a:pt x="3581400" y="2193036"/>
                  </a:lnTo>
                </a:path>
                <a:path w="3581400" h="4055745">
                  <a:moveTo>
                    <a:pt x="3567683" y="2093976"/>
                  </a:moveTo>
                  <a:lnTo>
                    <a:pt x="3581400" y="2093976"/>
                  </a:lnTo>
                </a:path>
                <a:path w="3581400" h="4055745">
                  <a:moveTo>
                    <a:pt x="3550920" y="1498091"/>
                  </a:moveTo>
                  <a:lnTo>
                    <a:pt x="3581400" y="1498091"/>
                  </a:lnTo>
                </a:path>
                <a:path w="3581400" h="4055745">
                  <a:moveTo>
                    <a:pt x="3567683" y="1895856"/>
                  </a:moveTo>
                  <a:lnTo>
                    <a:pt x="3581400" y="1895856"/>
                  </a:lnTo>
                </a:path>
                <a:path w="3581400" h="4055745">
                  <a:moveTo>
                    <a:pt x="3567683" y="1799844"/>
                  </a:moveTo>
                  <a:lnTo>
                    <a:pt x="3581400" y="1799844"/>
                  </a:lnTo>
                </a:path>
                <a:path w="3581400" h="4055745">
                  <a:moveTo>
                    <a:pt x="3567683" y="1691639"/>
                  </a:moveTo>
                  <a:lnTo>
                    <a:pt x="3581400" y="1691639"/>
                  </a:lnTo>
                </a:path>
                <a:path w="3581400" h="4055745">
                  <a:moveTo>
                    <a:pt x="3567683" y="1600200"/>
                  </a:moveTo>
                  <a:lnTo>
                    <a:pt x="3581400" y="1600200"/>
                  </a:lnTo>
                </a:path>
                <a:path w="3581400" h="4055745">
                  <a:moveTo>
                    <a:pt x="3550920" y="999744"/>
                  </a:moveTo>
                  <a:lnTo>
                    <a:pt x="3581400" y="999744"/>
                  </a:lnTo>
                </a:path>
                <a:path w="3581400" h="4055745">
                  <a:moveTo>
                    <a:pt x="3567683" y="1399032"/>
                  </a:moveTo>
                  <a:lnTo>
                    <a:pt x="3581400" y="1399032"/>
                  </a:lnTo>
                </a:path>
                <a:path w="3581400" h="4055745">
                  <a:moveTo>
                    <a:pt x="3567683" y="1299972"/>
                  </a:moveTo>
                  <a:lnTo>
                    <a:pt x="3581400" y="1299972"/>
                  </a:lnTo>
                </a:path>
                <a:path w="3581400" h="4055745">
                  <a:moveTo>
                    <a:pt x="3567683" y="1194815"/>
                  </a:moveTo>
                  <a:lnTo>
                    <a:pt x="3581400" y="1194815"/>
                  </a:lnTo>
                </a:path>
                <a:path w="3581400" h="4055745">
                  <a:moveTo>
                    <a:pt x="3567683" y="1101852"/>
                  </a:moveTo>
                  <a:lnTo>
                    <a:pt x="3581400" y="1101852"/>
                  </a:lnTo>
                </a:path>
                <a:path w="3581400" h="4055745">
                  <a:moveTo>
                    <a:pt x="3550920" y="501396"/>
                  </a:moveTo>
                  <a:lnTo>
                    <a:pt x="3581400" y="501396"/>
                  </a:lnTo>
                </a:path>
                <a:path w="3581400" h="4055745">
                  <a:moveTo>
                    <a:pt x="3567683" y="897636"/>
                  </a:moveTo>
                  <a:lnTo>
                    <a:pt x="3581400" y="897636"/>
                  </a:lnTo>
                </a:path>
                <a:path w="3581400" h="4055745">
                  <a:moveTo>
                    <a:pt x="3567683" y="798576"/>
                  </a:moveTo>
                  <a:lnTo>
                    <a:pt x="3581400" y="798576"/>
                  </a:lnTo>
                </a:path>
                <a:path w="3581400" h="4055745">
                  <a:moveTo>
                    <a:pt x="3567683" y="697991"/>
                  </a:moveTo>
                  <a:lnTo>
                    <a:pt x="3581400" y="697991"/>
                  </a:lnTo>
                </a:path>
                <a:path w="3581400" h="4055745">
                  <a:moveTo>
                    <a:pt x="3567683" y="601979"/>
                  </a:moveTo>
                  <a:lnTo>
                    <a:pt x="3581400" y="601979"/>
                  </a:lnTo>
                </a:path>
                <a:path w="3581400" h="4055745">
                  <a:moveTo>
                    <a:pt x="3550920" y="0"/>
                  </a:moveTo>
                  <a:lnTo>
                    <a:pt x="3581400" y="0"/>
                  </a:lnTo>
                </a:path>
                <a:path w="3581400" h="4055745">
                  <a:moveTo>
                    <a:pt x="3567683" y="399288"/>
                  </a:moveTo>
                  <a:lnTo>
                    <a:pt x="3581400" y="399288"/>
                  </a:lnTo>
                </a:path>
                <a:path w="3581400" h="4055745">
                  <a:moveTo>
                    <a:pt x="3567683" y="300227"/>
                  </a:moveTo>
                  <a:lnTo>
                    <a:pt x="3581400" y="300227"/>
                  </a:lnTo>
                </a:path>
                <a:path w="3581400" h="4055745">
                  <a:moveTo>
                    <a:pt x="3567683" y="199644"/>
                  </a:moveTo>
                  <a:lnTo>
                    <a:pt x="3581400" y="199644"/>
                  </a:lnTo>
                </a:path>
                <a:path w="3581400" h="4055745">
                  <a:moveTo>
                    <a:pt x="3567683" y="100584"/>
                  </a:moveTo>
                  <a:lnTo>
                    <a:pt x="3581400" y="10058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96200" y="1313688"/>
              <a:ext cx="1777364" cy="3990340"/>
            </a:xfrm>
            <a:custGeom>
              <a:avLst/>
              <a:gdLst/>
              <a:ahLst/>
              <a:cxnLst/>
              <a:rect l="l" t="t" r="r" b="b"/>
              <a:pathLst>
                <a:path w="1777365" h="3990340">
                  <a:moveTo>
                    <a:pt x="0" y="3989831"/>
                  </a:moveTo>
                  <a:lnTo>
                    <a:pt x="0" y="0"/>
                  </a:lnTo>
                </a:path>
                <a:path w="1777365" h="3990340">
                  <a:moveTo>
                    <a:pt x="886968" y="3989831"/>
                  </a:moveTo>
                  <a:lnTo>
                    <a:pt x="886968" y="0"/>
                  </a:lnTo>
                </a:path>
                <a:path w="1777365" h="3990340">
                  <a:moveTo>
                    <a:pt x="1776983" y="3989831"/>
                  </a:moveTo>
                  <a:lnTo>
                    <a:pt x="1776983" y="0"/>
                  </a:lnTo>
                </a:path>
              </a:pathLst>
            </a:custGeom>
            <a:ln w="12192">
              <a:solidFill>
                <a:srgbClr val="0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807961" y="5380735"/>
            <a:ext cx="5524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latin typeface="Microsoft Sans Serif"/>
                <a:cs typeface="Microsoft Sans Serif"/>
              </a:rPr>
              <a:t>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66355" y="5380735"/>
            <a:ext cx="984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23096" y="5380735"/>
            <a:ext cx="1409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07017" y="5380735"/>
            <a:ext cx="1409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150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98938" y="5380735"/>
            <a:ext cx="1409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200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6540" y="5174360"/>
            <a:ext cx="16700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-</a:t>
            </a:r>
            <a:r>
              <a:rPr sz="600" spc="-25" dirty="0">
                <a:latin typeface="Microsoft Sans Serif"/>
                <a:cs typeface="Microsoft Sans Serif"/>
              </a:rPr>
              <a:t>200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06540" y="4681854"/>
            <a:ext cx="16700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-</a:t>
            </a:r>
            <a:r>
              <a:rPr sz="600" spc="-25" dirty="0">
                <a:latin typeface="Microsoft Sans Serif"/>
                <a:cs typeface="Microsoft Sans Serif"/>
              </a:rPr>
              <a:t>150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06540" y="4185666"/>
            <a:ext cx="16700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-</a:t>
            </a:r>
            <a:r>
              <a:rPr sz="600" spc="-25" dirty="0"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49846" y="3685413"/>
            <a:ext cx="12446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-</a:t>
            </a:r>
            <a:r>
              <a:rPr sz="600" spc="-25" dirty="0"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17792" y="3188970"/>
            <a:ext cx="5524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latin typeface="Microsoft Sans Serif"/>
                <a:cs typeface="Microsoft Sans Serif"/>
              </a:rPr>
              <a:t>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74231" y="2690876"/>
            <a:ext cx="984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32193" y="2188590"/>
            <a:ext cx="1409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32193" y="1690242"/>
            <a:ext cx="1409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150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32193" y="1189990"/>
            <a:ext cx="1409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200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48726" y="5564225"/>
            <a:ext cx="4902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Microsoft Sans Serif"/>
                <a:cs typeface="Microsoft Sans Serif"/>
              </a:rPr>
              <a:t>Time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(mS)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52052" y="3126951"/>
            <a:ext cx="139700" cy="537845"/>
          </a:xfrm>
          <a:prstGeom prst="rect">
            <a:avLst/>
          </a:prstGeom>
        </p:spPr>
        <p:txBody>
          <a:bodyPr vert="vert270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latin typeface="Microsoft Sans Serif"/>
                <a:cs typeface="Microsoft Sans Serif"/>
              </a:rPr>
              <a:t>Voltage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-25" dirty="0">
                <a:latin typeface="Microsoft Sans Serif"/>
                <a:cs typeface="Microsoft Sans Serif"/>
              </a:rPr>
              <a:t>(V)</a:t>
            </a:r>
            <a:endParaRPr sz="800">
              <a:latin typeface="Microsoft Sans Serif"/>
              <a:cs typeface="Microsoft Sans Serif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0088" y="1668779"/>
            <a:ext cx="3561588" cy="3283839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1579" y="258851"/>
            <a:ext cx="901255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55" dirty="0"/>
              <a:t>Siete</a:t>
            </a:r>
            <a:r>
              <a:rPr sz="2500" spc="120" dirty="0"/>
              <a:t> </a:t>
            </a:r>
            <a:r>
              <a:rPr sz="2500" spc="90" dirty="0"/>
              <a:t>Tipos</a:t>
            </a:r>
            <a:r>
              <a:rPr sz="2500" spc="130" dirty="0"/>
              <a:t> de</a:t>
            </a:r>
            <a:r>
              <a:rPr sz="2500" spc="114" dirty="0"/>
              <a:t> </a:t>
            </a:r>
            <a:r>
              <a:rPr sz="2500" spc="120" dirty="0"/>
              <a:t>Perturbaciones</a:t>
            </a:r>
            <a:r>
              <a:rPr sz="2500" spc="130" dirty="0"/>
              <a:t> </a:t>
            </a:r>
            <a:r>
              <a:rPr sz="2500" spc="204" dirty="0"/>
              <a:t>a</a:t>
            </a:r>
            <a:r>
              <a:rPr sz="2500" spc="114" dirty="0"/>
              <a:t> </a:t>
            </a:r>
            <a:r>
              <a:rPr sz="2500" spc="145" dirty="0"/>
              <a:t>la</a:t>
            </a:r>
            <a:r>
              <a:rPr sz="2500" spc="120" dirty="0"/>
              <a:t> </a:t>
            </a:r>
            <a:r>
              <a:rPr sz="2500" spc="114" dirty="0"/>
              <a:t>Calidad</a:t>
            </a:r>
            <a:r>
              <a:rPr sz="2500" spc="110" dirty="0"/>
              <a:t> </a:t>
            </a:r>
            <a:r>
              <a:rPr sz="2500" spc="125" dirty="0"/>
              <a:t>de</a:t>
            </a:r>
            <a:r>
              <a:rPr sz="2500" spc="114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sp>
        <p:nvSpPr>
          <p:cNvPr id="3" name="object 3"/>
          <p:cNvSpPr/>
          <p:nvPr/>
        </p:nvSpPr>
        <p:spPr>
          <a:xfrm>
            <a:off x="1524761" y="508635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419100"/>
                </a:moveTo>
                <a:lnTo>
                  <a:pt x="16782" y="382930"/>
                </a:lnTo>
                <a:lnTo>
                  <a:pt x="53781" y="354604"/>
                </a:lnTo>
                <a:lnTo>
                  <a:pt x="94820" y="333758"/>
                </a:lnTo>
                <a:lnTo>
                  <a:pt x="146922" y="313284"/>
                </a:lnTo>
                <a:lnTo>
                  <a:pt x="187656" y="299854"/>
                </a:lnTo>
                <a:lnTo>
                  <a:pt x="233086" y="286609"/>
                </a:lnTo>
                <a:lnTo>
                  <a:pt x="283126" y="273558"/>
                </a:lnTo>
                <a:lnTo>
                  <a:pt x="337686" y="260707"/>
                </a:lnTo>
                <a:lnTo>
                  <a:pt x="396681" y="248067"/>
                </a:lnTo>
                <a:lnTo>
                  <a:pt x="460020" y="235643"/>
                </a:lnTo>
                <a:lnTo>
                  <a:pt x="527618" y="223445"/>
                </a:lnTo>
                <a:lnTo>
                  <a:pt x="599385" y="211481"/>
                </a:lnTo>
                <a:lnTo>
                  <a:pt x="675234" y="199758"/>
                </a:lnTo>
                <a:lnTo>
                  <a:pt x="714662" y="193989"/>
                </a:lnTo>
                <a:lnTo>
                  <a:pt x="755077" y="188284"/>
                </a:lnTo>
                <a:lnTo>
                  <a:pt x="796469" y="182643"/>
                </a:lnTo>
                <a:lnTo>
                  <a:pt x="838827" y="177068"/>
                </a:lnTo>
                <a:lnTo>
                  <a:pt x="882139" y="171559"/>
                </a:lnTo>
                <a:lnTo>
                  <a:pt x="926395" y="166118"/>
                </a:lnTo>
                <a:lnTo>
                  <a:pt x="971584" y="160745"/>
                </a:lnTo>
                <a:lnTo>
                  <a:pt x="1017694" y="155441"/>
                </a:lnTo>
                <a:lnTo>
                  <a:pt x="1064715" y="150208"/>
                </a:lnTo>
                <a:lnTo>
                  <a:pt x="1112636" y="145046"/>
                </a:lnTo>
                <a:lnTo>
                  <a:pt x="1161446" y="139957"/>
                </a:lnTo>
                <a:lnTo>
                  <a:pt x="1211133" y="134941"/>
                </a:lnTo>
                <a:lnTo>
                  <a:pt x="1261687" y="129999"/>
                </a:lnTo>
                <a:lnTo>
                  <a:pt x="1313097" y="125134"/>
                </a:lnTo>
                <a:lnTo>
                  <a:pt x="1365352" y="120344"/>
                </a:lnTo>
                <a:lnTo>
                  <a:pt x="1418440" y="115632"/>
                </a:lnTo>
                <a:lnTo>
                  <a:pt x="1472351" y="110998"/>
                </a:lnTo>
                <a:lnTo>
                  <a:pt x="1527075" y="106444"/>
                </a:lnTo>
                <a:lnTo>
                  <a:pt x="1582599" y="101971"/>
                </a:lnTo>
                <a:lnTo>
                  <a:pt x="1638913" y="97578"/>
                </a:lnTo>
                <a:lnTo>
                  <a:pt x="1696006" y="93269"/>
                </a:lnTo>
                <a:lnTo>
                  <a:pt x="1753867" y="89043"/>
                </a:lnTo>
                <a:lnTo>
                  <a:pt x="1812485" y="84901"/>
                </a:lnTo>
                <a:lnTo>
                  <a:pt x="1871849" y="80845"/>
                </a:lnTo>
                <a:lnTo>
                  <a:pt x="1931949" y="76875"/>
                </a:lnTo>
                <a:lnTo>
                  <a:pt x="1992772" y="72993"/>
                </a:lnTo>
                <a:lnTo>
                  <a:pt x="2054308" y="69199"/>
                </a:lnTo>
                <a:lnTo>
                  <a:pt x="2116546" y="65495"/>
                </a:lnTo>
                <a:lnTo>
                  <a:pt x="2179476" y="61881"/>
                </a:lnTo>
                <a:lnTo>
                  <a:pt x="2243085" y="58359"/>
                </a:lnTo>
                <a:lnTo>
                  <a:pt x="2307364" y="54930"/>
                </a:lnTo>
                <a:lnTo>
                  <a:pt x="2372301" y="51594"/>
                </a:lnTo>
                <a:lnTo>
                  <a:pt x="2437885" y="48353"/>
                </a:lnTo>
                <a:lnTo>
                  <a:pt x="2504105" y="45207"/>
                </a:lnTo>
                <a:lnTo>
                  <a:pt x="2570951" y="42157"/>
                </a:lnTo>
                <a:lnTo>
                  <a:pt x="2638411" y="39206"/>
                </a:lnTo>
                <a:lnTo>
                  <a:pt x="2706474" y="36353"/>
                </a:lnTo>
                <a:lnTo>
                  <a:pt x="2775129" y="33599"/>
                </a:lnTo>
                <a:lnTo>
                  <a:pt x="2844366" y="30946"/>
                </a:lnTo>
                <a:lnTo>
                  <a:pt x="2914173" y="28395"/>
                </a:lnTo>
                <a:lnTo>
                  <a:pt x="2984539" y="25946"/>
                </a:lnTo>
                <a:lnTo>
                  <a:pt x="3055454" y="23601"/>
                </a:lnTo>
                <a:lnTo>
                  <a:pt x="3126906" y="21360"/>
                </a:lnTo>
                <a:lnTo>
                  <a:pt x="3198885" y="19225"/>
                </a:lnTo>
                <a:lnTo>
                  <a:pt x="3271379" y="17196"/>
                </a:lnTo>
                <a:lnTo>
                  <a:pt x="3344377" y="15276"/>
                </a:lnTo>
                <a:lnTo>
                  <a:pt x="3417869" y="13464"/>
                </a:lnTo>
                <a:lnTo>
                  <a:pt x="3491844" y="11761"/>
                </a:lnTo>
                <a:lnTo>
                  <a:pt x="3566290" y="10169"/>
                </a:lnTo>
                <a:lnTo>
                  <a:pt x="3641196" y="8689"/>
                </a:lnTo>
                <a:lnTo>
                  <a:pt x="3716552" y="7321"/>
                </a:lnTo>
                <a:lnTo>
                  <a:pt x="3792347" y="6067"/>
                </a:lnTo>
                <a:lnTo>
                  <a:pt x="3868569" y="4928"/>
                </a:lnTo>
                <a:lnTo>
                  <a:pt x="3945208" y="3904"/>
                </a:lnTo>
                <a:lnTo>
                  <a:pt x="4022252" y="2997"/>
                </a:lnTo>
                <a:lnTo>
                  <a:pt x="4099692" y="2208"/>
                </a:lnTo>
                <a:lnTo>
                  <a:pt x="4177514" y="1537"/>
                </a:lnTo>
                <a:lnTo>
                  <a:pt x="4255710" y="986"/>
                </a:lnTo>
                <a:lnTo>
                  <a:pt x="4334267" y="556"/>
                </a:lnTo>
                <a:lnTo>
                  <a:pt x="4413175" y="248"/>
                </a:lnTo>
                <a:lnTo>
                  <a:pt x="4492423" y="62"/>
                </a:lnTo>
                <a:lnTo>
                  <a:pt x="4572000" y="0"/>
                </a:lnTo>
                <a:lnTo>
                  <a:pt x="4651576" y="62"/>
                </a:lnTo>
                <a:lnTo>
                  <a:pt x="4730824" y="248"/>
                </a:lnTo>
                <a:lnTo>
                  <a:pt x="4809732" y="556"/>
                </a:lnTo>
                <a:lnTo>
                  <a:pt x="4888289" y="986"/>
                </a:lnTo>
                <a:lnTo>
                  <a:pt x="4966485" y="1537"/>
                </a:lnTo>
                <a:lnTo>
                  <a:pt x="5044307" y="2208"/>
                </a:lnTo>
                <a:lnTo>
                  <a:pt x="5121747" y="2997"/>
                </a:lnTo>
                <a:lnTo>
                  <a:pt x="5198791" y="3904"/>
                </a:lnTo>
                <a:lnTo>
                  <a:pt x="5275430" y="4928"/>
                </a:lnTo>
                <a:lnTo>
                  <a:pt x="5351652" y="6067"/>
                </a:lnTo>
                <a:lnTo>
                  <a:pt x="5427447" y="7321"/>
                </a:lnTo>
                <a:lnTo>
                  <a:pt x="5502803" y="8689"/>
                </a:lnTo>
                <a:lnTo>
                  <a:pt x="5577709" y="10169"/>
                </a:lnTo>
                <a:lnTo>
                  <a:pt x="5652155" y="11761"/>
                </a:lnTo>
                <a:lnTo>
                  <a:pt x="5726130" y="13464"/>
                </a:lnTo>
                <a:lnTo>
                  <a:pt x="5799622" y="15276"/>
                </a:lnTo>
                <a:lnTo>
                  <a:pt x="5872620" y="17196"/>
                </a:lnTo>
                <a:lnTo>
                  <a:pt x="5945114" y="19225"/>
                </a:lnTo>
                <a:lnTo>
                  <a:pt x="6017093" y="21360"/>
                </a:lnTo>
                <a:lnTo>
                  <a:pt x="6088545" y="23601"/>
                </a:lnTo>
                <a:lnTo>
                  <a:pt x="6159460" y="25946"/>
                </a:lnTo>
                <a:lnTo>
                  <a:pt x="6229826" y="28395"/>
                </a:lnTo>
                <a:lnTo>
                  <a:pt x="6299633" y="30946"/>
                </a:lnTo>
                <a:lnTo>
                  <a:pt x="6368870" y="33599"/>
                </a:lnTo>
                <a:lnTo>
                  <a:pt x="6437525" y="36353"/>
                </a:lnTo>
                <a:lnTo>
                  <a:pt x="6505588" y="39206"/>
                </a:lnTo>
                <a:lnTo>
                  <a:pt x="6573048" y="42157"/>
                </a:lnTo>
                <a:lnTo>
                  <a:pt x="6639894" y="45207"/>
                </a:lnTo>
                <a:lnTo>
                  <a:pt x="6706114" y="48353"/>
                </a:lnTo>
                <a:lnTo>
                  <a:pt x="6771698" y="51594"/>
                </a:lnTo>
                <a:lnTo>
                  <a:pt x="6836635" y="54930"/>
                </a:lnTo>
                <a:lnTo>
                  <a:pt x="6900914" y="58359"/>
                </a:lnTo>
                <a:lnTo>
                  <a:pt x="6964523" y="61881"/>
                </a:lnTo>
                <a:lnTo>
                  <a:pt x="7027453" y="65495"/>
                </a:lnTo>
                <a:lnTo>
                  <a:pt x="7089691" y="69199"/>
                </a:lnTo>
                <a:lnTo>
                  <a:pt x="7151227" y="72993"/>
                </a:lnTo>
                <a:lnTo>
                  <a:pt x="7212050" y="76875"/>
                </a:lnTo>
                <a:lnTo>
                  <a:pt x="7272150" y="80845"/>
                </a:lnTo>
                <a:lnTo>
                  <a:pt x="7331514" y="84901"/>
                </a:lnTo>
                <a:lnTo>
                  <a:pt x="7390132" y="89043"/>
                </a:lnTo>
                <a:lnTo>
                  <a:pt x="7447993" y="93269"/>
                </a:lnTo>
                <a:lnTo>
                  <a:pt x="7505086" y="97578"/>
                </a:lnTo>
                <a:lnTo>
                  <a:pt x="7561400" y="101971"/>
                </a:lnTo>
                <a:lnTo>
                  <a:pt x="7616924" y="106444"/>
                </a:lnTo>
                <a:lnTo>
                  <a:pt x="7671648" y="110998"/>
                </a:lnTo>
                <a:lnTo>
                  <a:pt x="7725559" y="115632"/>
                </a:lnTo>
                <a:lnTo>
                  <a:pt x="7778647" y="120344"/>
                </a:lnTo>
                <a:lnTo>
                  <a:pt x="7830902" y="125134"/>
                </a:lnTo>
                <a:lnTo>
                  <a:pt x="7882312" y="129999"/>
                </a:lnTo>
                <a:lnTo>
                  <a:pt x="7932866" y="134941"/>
                </a:lnTo>
                <a:lnTo>
                  <a:pt x="7982553" y="139957"/>
                </a:lnTo>
                <a:lnTo>
                  <a:pt x="8031363" y="145046"/>
                </a:lnTo>
                <a:lnTo>
                  <a:pt x="8079284" y="150208"/>
                </a:lnTo>
                <a:lnTo>
                  <a:pt x="8126305" y="155441"/>
                </a:lnTo>
                <a:lnTo>
                  <a:pt x="8172415" y="160745"/>
                </a:lnTo>
                <a:lnTo>
                  <a:pt x="8217604" y="166118"/>
                </a:lnTo>
                <a:lnTo>
                  <a:pt x="8261860" y="171559"/>
                </a:lnTo>
                <a:lnTo>
                  <a:pt x="8305172" y="177068"/>
                </a:lnTo>
                <a:lnTo>
                  <a:pt x="8347530" y="182643"/>
                </a:lnTo>
                <a:lnTo>
                  <a:pt x="8388922" y="188284"/>
                </a:lnTo>
                <a:lnTo>
                  <a:pt x="8429337" y="193989"/>
                </a:lnTo>
                <a:lnTo>
                  <a:pt x="8468765" y="199758"/>
                </a:lnTo>
                <a:lnTo>
                  <a:pt x="8507194" y="205588"/>
                </a:lnTo>
                <a:lnTo>
                  <a:pt x="8581014" y="217433"/>
                </a:lnTo>
                <a:lnTo>
                  <a:pt x="8650707" y="229516"/>
                </a:lnTo>
                <a:lnTo>
                  <a:pt x="8716186" y="241827"/>
                </a:lnTo>
                <a:lnTo>
                  <a:pt x="8777364" y="254360"/>
                </a:lnTo>
                <a:lnTo>
                  <a:pt x="8834153" y="267107"/>
                </a:lnTo>
                <a:lnTo>
                  <a:pt x="8886464" y="280059"/>
                </a:lnTo>
                <a:lnTo>
                  <a:pt x="8934210" y="293208"/>
                </a:lnTo>
                <a:lnTo>
                  <a:pt x="8977303" y="306546"/>
                </a:lnTo>
                <a:lnTo>
                  <a:pt x="9015655" y="320065"/>
                </a:lnTo>
                <a:lnTo>
                  <a:pt x="9064102" y="340667"/>
                </a:lnTo>
                <a:lnTo>
                  <a:pt x="9101388" y="361631"/>
                </a:lnTo>
                <a:lnTo>
                  <a:pt x="9133230" y="390099"/>
                </a:lnTo>
                <a:lnTo>
                  <a:pt x="9144000" y="419100"/>
                </a:lnTo>
                <a:lnTo>
                  <a:pt x="9143321" y="426394"/>
                </a:lnTo>
                <a:lnTo>
                  <a:pt x="9119899" y="462394"/>
                </a:lnTo>
                <a:lnTo>
                  <a:pt x="9077786" y="490567"/>
                </a:lnTo>
                <a:lnTo>
                  <a:pt x="9033026" y="511289"/>
                </a:lnTo>
                <a:lnTo>
                  <a:pt x="8997077" y="524894"/>
                </a:lnTo>
                <a:lnTo>
                  <a:pt x="8956343" y="538322"/>
                </a:lnTo>
                <a:lnTo>
                  <a:pt x="8910913" y="551566"/>
                </a:lnTo>
                <a:lnTo>
                  <a:pt x="8860873" y="564616"/>
                </a:lnTo>
                <a:lnTo>
                  <a:pt x="8806313" y="577465"/>
                </a:lnTo>
                <a:lnTo>
                  <a:pt x="8747318" y="590105"/>
                </a:lnTo>
                <a:lnTo>
                  <a:pt x="8683979" y="602528"/>
                </a:lnTo>
                <a:lnTo>
                  <a:pt x="8616381" y="614726"/>
                </a:lnTo>
                <a:lnTo>
                  <a:pt x="8544614" y="626690"/>
                </a:lnTo>
                <a:lnTo>
                  <a:pt x="8468765" y="638413"/>
                </a:lnTo>
                <a:lnTo>
                  <a:pt x="8429337" y="644182"/>
                </a:lnTo>
                <a:lnTo>
                  <a:pt x="8388922" y="649887"/>
                </a:lnTo>
                <a:lnTo>
                  <a:pt x="8347530" y="655528"/>
                </a:lnTo>
                <a:lnTo>
                  <a:pt x="8305172" y="661103"/>
                </a:lnTo>
                <a:lnTo>
                  <a:pt x="8261860" y="666612"/>
                </a:lnTo>
                <a:lnTo>
                  <a:pt x="8217604" y="672054"/>
                </a:lnTo>
                <a:lnTo>
                  <a:pt x="8172415" y="677427"/>
                </a:lnTo>
                <a:lnTo>
                  <a:pt x="8126305" y="682731"/>
                </a:lnTo>
                <a:lnTo>
                  <a:pt x="8079284" y="687965"/>
                </a:lnTo>
                <a:lnTo>
                  <a:pt x="8031363" y="693127"/>
                </a:lnTo>
                <a:lnTo>
                  <a:pt x="7982553" y="698217"/>
                </a:lnTo>
                <a:lnTo>
                  <a:pt x="7932866" y="703233"/>
                </a:lnTo>
                <a:lnTo>
                  <a:pt x="7882312" y="708175"/>
                </a:lnTo>
                <a:lnTo>
                  <a:pt x="7830902" y="713041"/>
                </a:lnTo>
                <a:lnTo>
                  <a:pt x="7778647" y="717831"/>
                </a:lnTo>
                <a:lnTo>
                  <a:pt x="7725559" y="722544"/>
                </a:lnTo>
                <a:lnTo>
                  <a:pt x="7671648" y="727178"/>
                </a:lnTo>
                <a:lnTo>
                  <a:pt x="7616924" y="731733"/>
                </a:lnTo>
                <a:lnTo>
                  <a:pt x="7561400" y="736207"/>
                </a:lnTo>
                <a:lnTo>
                  <a:pt x="7505086" y="740600"/>
                </a:lnTo>
                <a:lnTo>
                  <a:pt x="7447993" y="744910"/>
                </a:lnTo>
                <a:lnTo>
                  <a:pt x="7390132" y="749137"/>
                </a:lnTo>
                <a:lnTo>
                  <a:pt x="7331514" y="753279"/>
                </a:lnTo>
                <a:lnTo>
                  <a:pt x="7272150" y="757336"/>
                </a:lnTo>
                <a:lnTo>
                  <a:pt x="7212050" y="761306"/>
                </a:lnTo>
                <a:lnTo>
                  <a:pt x="7151227" y="765189"/>
                </a:lnTo>
                <a:lnTo>
                  <a:pt x="7089691" y="768983"/>
                </a:lnTo>
                <a:lnTo>
                  <a:pt x="7027453" y="772688"/>
                </a:lnTo>
                <a:lnTo>
                  <a:pt x="6964523" y="776303"/>
                </a:lnTo>
                <a:lnTo>
                  <a:pt x="6900914" y="779825"/>
                </a:lnTo>
                <a:lnTo>
                  <a:pt x="6836635" y="783255"/>
                </a:lnTo>
                <a:lnTo>
                  <a:pt x="6771698" y="786592"/>
                </a:lnTo>
                <a:lnTo>
                  <a:pt x="6706114" y="789834"/>
                </a:lnTo>
                <a:lnTo>
                  <a:pt x="6639894" y="792981"/>
                </a:lnTo>
                <a:lnTo>
                  <a:pt x="6573048" y="796031"/>
                </a:lnTo>
                <a:lnTo>
                  <a:pt x="6505588" y="798983"/>
                </a:lnTo>
                <a:lnTo>
                  <a:pt x="6437525" y="801837"/>
                </a:lnTo>
                <a:lnTo>
                  <a:pt x="6368870" y="804591"/>
                </a:lnTo>
                <a:lnTo>
                  <a:pt x="6299633" y="807245"/>
                </a:lnTo>
                <a:lnTo>
                  <a:pt x="6229826" y="809797"/>
                </a:lnTo>
                <a:lnTo>
                  <a:pt x="6159460" y="812246"/>
                </a:lnTo>
                <a:lnTo>
                  <a:pt x="6088545" y="814592"/>
                </a:lnTo>
                <a:lnTo>
                  <a:pt x="6017093" y="816833"/>
                </a:lnTo>
                <a:lnTo>
                  <a:pt x="5945114" y="818969"/>
                </a:lnTo>
                <a:lnTo>
                  <a:pt x="5872620" y="820998"/>
                </a:lnTo>
                <a:lnTo>
                  <a:pt x="5799622" y="822919"/>
                </a:lnTo>
                <a:lnTo>
                  <a:pt x="5726130" y="824731"/>
                </a:lnTo>
                <a:lnTo>
                  <a:pt x="5652155" y="826434"/>
                </a:lnTo>
                <a:lnTo>
                  <a:pt x="5577709" y="828027"/>
                </a:lnTo>
                <a:lnTo>
                  <a:pt x="5502803" y="829507"/>
                </a:lnTo>
                <a:lnTo>
                  <a:pt x="5427447" y="830875"/>
                </a:lnTo>
                <a:lnTo>
                  <a:pt x="5351652" y="832130"/>
                </a:lnTo>
                <a:lnTo>
                  <a:pt x="5275430" y="833269"/>
                </a:lnTo>
                <a:lnTo>
                  <a:pt x="5198791" y="834293"/>
                </a:lnTo>
                <a:lnTo>
                  <a:pt x="5121747" y="835201"/>
                </a:lnTo>
                <a:lnTo>
                  <a:pt x="5044307" y="835990"/>
                </a:lnTo>
                <a:lnTo>
                  <a:pt x="4966485" y="836661"/>
                </a:lnTo>
                <a:lnTo>
                  <a:pt x="4888289" y="837212"/>
                </a:lnTo>
                <a:lnTo>
                  <a:pt x="4809732" y="837643"/>
                </a:lnTo>
                <a:lnTo>
                  <a:pt x="4730824" y="837951"/>
                </a:lnTo>
                <a:lnTo>
                  <a:pt x="4651576" y="838137"/>
                </a:lnTo>
                <a:lnTo>
                  <a:pt x="4572000" y="838200"/>
                </a:lnTo>
                <a:lnTo>
                  <a:pt x="4492423" y="838137"/>
                </a:lnTo>
                <a:lnTo>
                  <a:pt x="4413175" y="837951"/>
                </a:lnTo>
                <a:lnTo>
                  <a:pt x="4334267" y="837643"/>
                </a:lnTo>
                <a:lnTo>
                  <a:pt x="4255710" y="837212"/>
                </a:lnTo>
                <a:lnTo>
                  <a:pt x="4177514" y="836661"/>
                </a:lnTo>
                <a:lnTo>
                  <a:pt x="4099692" y="835990"/>
                </a:lnTo>
                <a:lnTo>
                  <a:pt x="4022252" y="835201"/>
                </a:lnTo>
                <a:lnTo>
                  <a:pt x="3945208" y="834293"/>
                </a:lnTo>
                <a:lnTo>
                  <a:pt x="3868569" y="833269"/>
                </a:lnTo>
                <a:lnTo>
                  <a:pt x="3792347" y="832130"/>
                </a:lnTo>
                <a:lnTo>
                  <a:pt x="3716552" y="830875"/>
                </a:lnTo>
                <a:lnTo>
                  <a:pt x="3641196" y="829507"/>
                </a:lnTo>
                <a:lnTo>
                  <a:pt x="3566290" y="828027"/>
                </a:lnTo>
                <a:lnTo>
                  <a:pt x="3491844" y="826434"/>
                </a:lnTo>
                <a:lnTo>
                  <a:pt x="3417869" y="824731"/>
                </a:lnTo>
                <a:lnTo>
                  <a:pt x="3344377" y="822919"/>
                </a:lnTo>
                <a:lnTo>
                  <a:pt x="3271379" y="820998"/>
                </a:lnTo>
                <a:lnTo>
                  <a:pt x="3198885" y="818969"/>
                </a:lnTo>
                <a:lnTo>
                  <a:pt x="3126906" y="816833"/>
                </a:lnTo>
                <a:lnTo>
                  <a:pt x="3055454" y="814592"/>
                </a:lnTo>
                <a:lnTo>
                  <a:pt x="2984539" y="812246"/>
                </a:lnTo>
                <a:lnTo>
                  <a:pt x="2914173" y="809797"/>
                </a:lnTo>
                <a:lnTo>
                  <a:pt x="2844366" y="807245"/>
                </a:lnTo>
                <a:lnTo>
                  <a:pt x="2775129" y="804591"/>
                </a:lnTo>
                <a:lnTo>
                  <a:pt x="2706474" y="801837"/>
                </a:lnTo>
                <a:lnTo>
                  <a:pt x="2638411" y="798983"/>
                </a:lnTo>
                <a:lnTo>
                  <a:pt x="2570951" y="796031"/>
                </a:lnTo>
                <a:lnTo>
                  <a:pt x="2504105" y="792981"/>
                </a:lnTo>
                <a:lnTo>
                  <a:pt x="2437885" y="789834"/>
                </a:lnTo>
                <a:lnTo>
                  <a:pt x="2372301" y="786592"/>
                </a:lnTo>
                <a:lnTo>
                  <a:pt x="2307364" y="783255"/>
                </a:lnTo>
                <a:lnTo>
                  <a:pt x="2243085" y="779825"/>
                </a:lnTo>
                <a:lnTo>
                  <a:pt x="2179476" y="776303"/>
                </a:lnTo>
                <a:lnTo>
                  <a:pt x="2116546" y="772688"/>
                </a:lnTo>
                <a:lnTo>
                  <a:pt x="2054308" y="768983"/>
                </a:lnTo>
                <a:lnTo>
                  <a:pt x="1992772" y="765189"/>
                </a:lnTo>
                <a:lnTo>
                  <a:pt x="1931949" y="761306"/>
                </a:lnTo>
                <a:lnTo>
                  <a:pt x="1871849" y="757336"/>
                </a:lnTo>
                <a:lnTo>
                  <a:pt x="1812485" y="753279"/>
                </a:lnTo>
                <a:lnTo>
                  <a:pt x="1753867" y="749137"/>
                </a:lnTo>
                <a:lnTo>
                  <a:pt x="1696006" y="744910"/>
                </a:lnTo>
                <a:lnTo>
                  <a:pt x="1638913" y="740600"/>
                </a:lnTo>
                <a:lnTo>
                  <a:pt x="1582599" y="736207"/>
                </a:lnTo>
                <a:lnTo>
                  <a:pt x="1527075" y="731733"/>
                </a:lnTo>
                <a:lnTo>
                  <a:pt x="1472351" y="727178"/>
                </a:lnTo>
                <a:lnTo>
                  <a:pt x="1418440" y="722544"/>
                </a:lnTo>
                <a:lnTo>
                  <a:pt x="1365352" y="717831"/>
                </a:lnTo>
                <a:lnTo>
                  <a:pt x="1313097" y="713041"/>
                </a:lnTo>
                <a:lnTo>
                  <a:pt x="1261687" y="708175"/>
                </a:lnTo>
                <a:lnTo>
                  <a:pt x="1211133" y="703233"/>
                </a:lnTo>
                <a:lnTo>
                  <a:pt x="1161446" y="698217"/>
                </a:lnTo>
                <a:lnTo>
                  <a:pt x="1112636" y="693127"/>
                </a:lnTo>
                <a:lnTo>
                  <a:pt x="1064715" y="687965"/>
                </a:lnTo>
                <a:lnTo>
                  <a:pt x="1017694" y="682731"/>
                </a:lnTo>
                <a:lnTo>
                  <a:pt x="971584" y="677427"/>
                </a:lnTo>
                <a:lnTo>
                  <a:pt x="926395" y="672054"/>
                </a:lnTo>
                <a:lnTo>
                  <a:pt x="882139" y="666612"/>
                </a:lnTo>
                <a:lnTo>
                  <a:pt x="838827" y="661103"/>
                </a:lnTo>
                <a:lnTo>
                  <a:pt x="796469" y="655528"/>
                </a:lnTo>
                <a:lnTo>
                  <a:pt x="755077" y="649887"/>
                </a:lnTo>
                <a:lnTo>
                  <a:pt x="714662" y="644182"/>
                </a:lnTo>
                <a:lnTo>
                  <a:pt x="675234" y="638413"/>
                </a:lnTo>
                <a:lnTo>
                  <a:pt x="636805" y="632582"/>
                </a:lnTo>
                <a:lnTo>
                  <a:pt x="562985" y="620738"/>
                </a:lnTo>
                <a:lnTo>
                  <a:pt x="493292" y="608656"/>
                </a:lnTo>
                <a:lnTo>
                  <a:pt x="427813" y="596344"/>
                </a:lnTo>
                <a:lnTo>
                  <a:pt x="366635" y="583812"/>
                </a:lnTo>
                <a:lnTo>
                  <a:pt x="309846" y="571066"/>
                </a:lnTo>
                <a:lnTo>
                  <a:pt x="257535" y="558115"/>
                </a:lnTo>
                <a:lnTo>
                  <a:pt x="209789" y="544968"/>
                </a:lnTo>
                <a:lnTo>
                  <a:pt x="166696" y="531631"/>
                </a:lnTo>
                <a:lnTo>
                  <a:pt x="128344" y="518113"/>
                </a:lnTo>
                <a:lnTo>
                  <a:pt x="79897" y="497515"/>
                </a:lnTo>
                <a:lnTo>
                  <a:pt x="42611" y="476555"/>
                </a:lnTo>
                <a:lnTo>
                  <a:pt x="10769" y="448092"/>
                </a:lnTo>
                <a:lnTo>
                  <a:pt x="0" y="419100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44528" y="1204200"/>
          <a:ext cx="8057515" cy="458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marL="91376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Categoría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Duración</a:t>
                      </a:r>
                      <a:r>
                        <a:rPr sz="2450" b="1" u="sng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Típica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ts val="2875"/>
                        </a:lnSpc>
                      </a:pPr>
                      <a:r>
                        <a:rPr sz="245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Tipos</a:t>
                      </a:r>
                      <a:endParaRPr sz="24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Transitorios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ciclo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Impulsivo,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Oscilatorio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99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1/2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ciclo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  <a:spcBef>
                          <a:spcPts val="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Sags,</a:t>
                      </a:r>
                      <a:r>
                        <a:rPr sz="1600" spc="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Swells, Interrupciones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755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minuto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977900">
                        <a:lnSpc>
                          <a:spcPts val="1880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Subvoltajes, sobrevoltajes, Interrupciones Sostenidas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Desbalance</a:t>
                      </a:r>
                      <a:r>
                        <a:rPr sz="16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41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Distorsión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FO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Permanente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Armónicos,</a:t>
                      </a:r>
                      <a:r>
                        <a:rPr sz="1600" spc="4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Marcas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Fluctuaciones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Tensión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Intermitente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Variaciones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Frecuencia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55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6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s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49211" y="2200655"/>
            <a:ext cx="3558540" cy="2388235"/>
            <a:chOff x="6649211" y="2200655"/>
            <a:chExt cx="3558540" cy="2388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3595" y="2225039"/>
              <a:ext cx="3534029" cy="23635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8355" y="2209799"/>
              <a:ext cx="3517392" cy="23469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653783" y="2205227"/>
              <a:ext cx="3526790" cy="2356485"/>
            </a:xfrm>
            <a:custGeom>
              <a:avLst/>
              <a:gdLst/>
              <a:ahLst/>
              <a:cxnLst/>
              <a:rect l="l" t="t" r="r" b="b"/>
              <a:pathLst>
                <a:path w="3526790" h="2356485">
                  <a:moveTo>
                    <a:pt x="0" y="2356104"/>
                  </a:moveTo>
                  <a:lnTo>
                    <a:pt x="3526535" y="2356104"/>
                  </a:lnTo>
                  <a:lnTo>
                    <a:pt x="3526535" y="0"/>
                  </a:lnTo>
                  <a:lnTo>
                    <a:pt x="0" y="0"/>
                  </a:lnTo>
                  <a:lnTo>
                    <a:pt x="0" y="23561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18921" rIns="0" bIns="0" rtlCol="0">
            <a:spAutoFit/>
          </a:bodyPr>
          <a:lstStyle/>
          <a:p>
            <a:pPr marL="1786255">
              <a:lnSpc>
                <a:spcPct val="100000"/>
              </a:lnSpc>
              <a:spcBef>
                <a:spcPts val="130"/>
              </a:spcBef>
            </a:pPr>
            <a:r>
              <a:rPr sz="2500" spc="125" dirty="0"/>
              <a:t>Variaciones</a:t>
            </a:r>
            <a:r>
              <a:rPr sz="2500" spc="130" dirty="0"/>
              <a:t> de</a:t>
            </a:r>
            <a:r>
              <a:rPr sz="2500" spc="120" dirty="0"/>
              <a:t> Frecuencia</a:t>
            </a:r>
            <a:endParaRPr sz="2500"/>
          </a:p>
        </p:txBody>
      </p:sp>
      <p:sp>
        <p:nvSpPr>
          <p:cNvPr id="7" name="object 7"/>
          <p:cNvSpPr txBox="1"/>
          <p:nvPr/>
        </p:nvSpPr>
        <p:spPr>
          <a:xfrm>
            <a:off x="1814829" y="1626235"/>
            <a:ext cx="4615815" cy="3348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99085" algn="l"/>
              </a:tabLst>
            </a:pPr>
            <a:r>
              <a:rPr sz="2000" dirty="0">
                <a:latin typeface="Microsoft Sans Serif"/>
                <a:cs typeface="Microsoft Sans Serif"/>
              </a:rPr>
              <a:t>Son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mas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comunes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instalaciones </a:t>
            </a:r>
            <a:r>
              <a:rPr sz="2000" dirty="0">
                <a:latin typeface="Microsoft Sans Serif"/>
                <a:cs typeface="Microsoft Sans Serif"/>
              </a:rPr>
              <a:t>con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autogeneración,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referencia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del </a:t>
            </a:r>
            <a:r>
              <a:rPr sz="2000" dirty="0">
                <a:latin typeface="Microsoft Sans Serif"/>
                <a:cs typeface="Microsoft Sans Serif"/>
              </a:rPr>
              <a:t>sistema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interconectado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nacional.</a:t>
            </a:r>
            <a:endParaRPr sz="2000">
              <a:latin typeface="Microsoft Sans Serif"/>
              <a:cs typeface="Microsoft Sans Serif"/>
            </a:endParaRPr>
          </a:p>
          <a:p>
            <a:pPr marL="299085" marR="48895" indent="-287020">
              <a:lnSpc>
                <a:spcPct val="100000"/>
              </a:lnSpc>
              <a:spcBef>
                <a:spcPts val="72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99085" algn="l"/>
              </a:tabLst>
            </a:pPr>
            <a:r>
              <a:rPr sz="2000" dirty="0">
                <a:latin typeface="Microsoft Sans Serif"/>
                <a:cs typeface="Microsoft Sans Serif"/>
              </a:rPr>
              <a:t>Los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sistemas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deben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poder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operar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con </a:t>
            </a:r>
            <a:r>
              <a:rPr sz="2000" dirty="0">
                <a:latin typeface="Microsoft Sans Serif"/>
                <a:cs typeface="Microsoft Sans Serif"/>
              </a:rPr>
              <a:t>cierta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tolerancia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ante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variación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</a:t>
            </a:r>
            <a:r>
              <a:rPr sz="2000" spc="-10" dirty="0">
                <a:latin typeface="Microsoft Sans Serif"/>
                <a:cs typeface="Microsoft Sans Serif"/>
              </a:rPr>
              <a:t>frecuencia.</a:t>
            </a:r>
            <a:endParaRPr sz="2000">
              <a:latin typeface="Microsoft Sans Serif"/>
              <a:cs typeface="Microsoft Sans Serif"/>
            </a:endParaRPr>
          </a:p>
          <a:p>
            <a:pPr marL="299085" marR="256540" indent="-287020">
              <a:lnSpc>
                <a:spcPct val="100000"/>
              </a:lnSpc>
              <a:spcBef>
                <a:spcPts val="72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99085" algn="l"/>
              </a:tabLst>
            </a:pPr>
            <a:r>
              <a:rPr sz="2000" dirty="0">
                <a:latin typeface="Microsoft Sans Serif"/>
                <a:cs typeface="Microsoft Sans Serif"/>
              </a:rPr>
              <a:t>El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sistema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control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estar </a:t>
            </a:r>
            <a:r>
              <a:rPr sz="2000" dirty="0">
                <a:latin typeface="Microsoft Sans Serif"/>
                <a:cs typeface="Microsoft Sans Serif"/>
              </a:rPr>
              <a:t>monitoreando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continuamente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esta </a:t>
            </a:r>
            <a:r>
              <a:rPr sz="2000" dirty="0">
                <a:latin typeface="Microsoft Sans Serif"/>
                <a:cs typeface="Microsoft Sans Serif"/>
              </a:rPr>
              <a:t>variable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si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crítica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para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proceso</a:t>
            </a:r>
            <a:endParaRPr sz="2000">
              <a:latin typeface="Microsoft Sans Serif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725"/>
              </a:spcBef>
              <a:tabLst>
                <a:tab pos="90487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Ej:</a:t>
            </a:r>
            <a:r>
              <a:rPr sz="2000" dirty="0">
                <a:latin typeface="Microsoft Sans Serif"/>
                <a:cs typeface="Microsoft Sans Serif"/>
              </a:rPr>
              <a:t>	Máquinas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sincrónicas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30795" y="778715"/>
            <a:ext cx="3564890" cy="2955290"/>
            <a:chOff x="7130795" y="778715"/>
            <a:chExt cx="3564890" cy="2955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0203" y="778715"/>
              <a:ext cx="1680854" cy="21146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30795" y="915924"/>
              <a:ext cx="1359407" cy="15880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69195" y="2630424"/>
              <a:ext cx="1126236" cy="110337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67204" y="215290"/>
            <a:ext cx="664337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10" dirty="0"/>
              <a:t>Componentes</a:t>
            </a:r>
            <a:r>
              <a:rPr sz="2500" spc="120" dirty="0"/>
              <a:t> </a:t>
            </a:r>
            <a:r>
              <a:rPr sz="2500" spc="130" dirty="0"/>
              <a:t>de</a:t>
            </a:r>
            <a:r>
              <a:rPr sz="2500" spc="95" dirty="0"/>
              <a:t> </a:t>
            </a:r>
            <a:r>
              <a:rPr sz="2500" spc="60" dirty="0"/>
              <a:t>un</a:t>
            </a:r>
            <a:r>
              <a:rPr sz="2500" spc="105" dirty="0"/>
              <a:t> </a:t>
            </a:r>
            <a:r>
              <a:rPr sz="2500" spc="145" dirty="0"/>
              <a:t>sistema</a:t>
            </a:r>
            <a:r>
              <a:rPr sz="2500" spc="105" dirty="0"/>
              <a:t> </a:t>
            </a:r>
            <a:r>
              <a:rPr sz="2500" spc="130" dirty="0"/>
              <a:t>de</a:t>
            </a:r>
            <a:r>
              <a:rPr sz="2500" spc="95" dirty="0"/>
              <a:t> </a:t>
            </a:r>
            <a:r>
              <a:rPr sz="2500" spc="100" dirty="0"/>
              <a:t>Gestión</a:t>
            </a:r>
            <a:endParaRPr sz="2500"/>
          </a:p>
        </p:txBody>
      </p:sp>
      <p:grpSp>
        <p:nvGrpSpPr>
          <p:cNvPr id="7" name="object 7"/>
          <p:cNvGrpSpPr/>
          <p:nvPr/>
        </p:nvGrpSpPr>
        <p:grpSpPr>
          <a:xfrm>
            <a:off x="7159190" y="3291892"/>
            <a:ext cx="3775710" cy="2621280"/>
            <a:chOff x="7159190" y="3291892"/>
            <a:chExt cx="3775710" cy="262128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59190" y="3291892"/>
              <a:ext cx="1475082" cy="12310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0204" y="3945635"/>
              <a:ext cx="2444496" cy="1967483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18147" y="4876800"/>
            <a:ext cx="1100327" cy="12192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976754" y="911098"/>
            <a:ext cx="5133340" cy="50571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05740" indent="-193040">
              <a:lnSpc>
                <a:spcPct val="100000"/>
              </a:lnSpc>
              <a:spcBef>
                <a:spcPts val="7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Hardware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alta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precisión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Capacidad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almacenamiento</a:t>
            </a:r>
            <a:endParaRPr sz="1800">
              <a:latin typeface="Arial"/>
              <a:cs typeface="Arial"/>
            </a:endParaRPr>
          </a:p>
          <a:p>
            <a:pPr marL="205104" indent="-192405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104" algn="l"/>
              </a:tabLst>
            </a:pPr>
            <a:r>
              <a:rPr sz="1800" b="1" dirty="0">
                <a:latin typeface="Arial"/>
                <a:cs typeface="Arial"/>
              </a:rPr>
              <a:t>Múltiples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puertos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comunicación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Integración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cualquier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tipo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comunicación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Registro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Eventos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I/O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digitales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y</a:t>
            </a:r>
            <a:r>
              <a:rPr sz="1800" b="1" spc="-10" dirty="0">
                <a:latin typeface="Arial"/>
                <a:cs typeface="Arial"/>
              </a:rPr>
              <a:t> análogas</a:t>
            </a:r>
            <a:endParaRPr sz="1800">
              <a:latin typeface="Arial"/>
              <a:cs typeface="Arial"/>
            </a:endParaRPr>
          </a:p>
          <a:p>
            <a:pPr marL="205104" indent="-192405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104" algn="l"/>
              </a:tabLst>
            </a:pPr>
            <a:r>
              <a:rPr sz="1800" b="1" dirty="0">
                <a:latin typeface="Arial"/>
                <a:cs typeface="Arial"/>
              </a:rPr>
              <a:t>Registro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Incidentes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Calidad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Energía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Capacidad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Control</a:t>
            </a:r>
            <a:endParaRPr sz="1800">
              <a:latin typeface="Arial"/>
              <a:cs typeface="Arial"/>
            </a:endParaRPr>
          </a:p>
          <a:p>
            <a:pPr marL="205740" marR="358775" indent="-193675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Fácil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integración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medio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protocolos abiertos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Posibilidad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captura 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forma 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onda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Sincronización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GPS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spc="-10" dirty="0">
                <a:latin typeface="Arial"/>
                <a:cs typeface="Arial"/>
              </a:rPr>
              <a:t>Etc..</a:t>
            </a:r>
            <a:endParaRPr sz="1800">
              <a:latin typeface="Arial"/>
              <a:cs typeface="Arial"/>
            </a:endParaRPr>
          </a:p>
          <a:p>
            <a:pPr marL="706120" algn="ctr">
              <a:lnSpc>
                <a:spcPct val="100000"/>
              </a:lnSpc>
              <a:spcBef>
                <a:spcPts val="880"/>
              </a:spcBef>
            </a:pPr>
            <a:r>
              <a:rPr sz="2400" spc="-10" dirty="0">
                <a:solidFill>
                  <a:srgbClr val="FF0000"/>
                </a:solidFill>
                <a:latin typeface="Arial Black"/>
                <a:cs typeface="Arial Black"/>
              </a:rPr>
              <a:t>Hardware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9294" y="443890"/>
            <a:ext cx="664337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10" dirty="0"/>
              <a:t>Componentes</a:t>
            </a:r>
            <a:r>
              <a:rPr sz="2500" spc="120" dirty="0"/>
              <a:t> </a:t>
            </a:r>
            <a:r>
              <a:rPr sz="2500" spc="130" dirty="0"/>
              <a:t>de</a:t>
            </a:r>
            <a:r>
              <a:rPr sz="2500" spc="95" dirty="0"/>
              <a:t> </a:t>
            </a:r>
            <a:r>
              <a:rPr sz="2500" spc="60" dirty="0"/>
              <a:t>un</a:t>
            </a:r>
            <a:r>
              <a:rPr sz="2500" spc="105" dirty="0"/>
              <a:t> </a:t>
            </a:r>
            <a:r>
              <a:rPr sz="2500" spc="145" dirty="0"/>
              <a:t>sistema</a:t>
            </a:r>
            <a:r>
              <a:rPr sz="2500" spc="105" dirty="0"/>
              <a:t> </a:t>
            </a:r>
            <a:r>
              <a:rPr sz="2500" spc="130" dirty="0"/>
              <a:t>de</a:t>
            </a:r>
            <a:r>
              <a:rPr sz="2500" spc="95" dirty="0"/>
              <a:t> </a:t>
            </a:r>
            <a:r>
              <a:rPr sz="2500" spc="100" dirty="0"/>
              <a:t>Gestión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1933701" y="1276858"/>
            <a:ext cx="4486275" cy="4934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 marR="138430" indent="-193675">
              <a:lnSpc>
                <a:spcPct val="100000"/>
              </a:lnSpc>
              <a:spcBef>
                <a:spcPts val="10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Capacidad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Visualización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tiempo </a:t>
            </a:r>
            <a:r>
              <a:rPr sz="1800" b="1" spc="-20" dirty="0">
                <a:latin typeface="Arial"/>
                <a:cs typeface="Arial"/>
              </a:rPr>
              <a:t>real</a:t>
            </a:r>
            <a:endParaRPr sz="1800">
              <a:latin typeface="Arial"/>
              <a:cs typeface="Arial"/>
            </a:endParaRPr>
          </a:p>
          <a:p>
            <a:pPr marL="205104" indent="-192405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104" algn="l"/>
              </a:tabLst>
            </a:pPr>
            <a:r>
              <a:rPr sz="1800" b="1" dirty="0">
                <a:latin typeface="Arial"/>
                <a:cs typeface="Arial"/>
              </a:rPr>
              <a:t>Base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datos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Capacidad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generación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reportes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Ambiente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Cliente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–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Servidor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spc="-10" dirty="0">
                <a:latin typeface="Arial"/>
                <a:cs typeface="Arial"/>
              </a:rPr>
              <a:t>WebServer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Análisis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calidad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energía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Capacidad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control</a:t>
            </a:r>
            <a:endParaRPr sz="18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Integración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otros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sistemas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control</a:t>
            </a:r>
            <a:endParaRPr sz="1800">
              <a:latin typeface="Arial"/>
              <a:cs typeface="Arial"/>
            </a:endParaRPr>
          </a:p>
          <a:p>
            <a:pPr marL="205740" marR="273050" indent="-193675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b="1" dirty="0">
                <a:latin typeface="Arial"/>
                <a:cs typeface="Arial"/>
              </a:rPr>
              <a:t>Capacidad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integración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otros </a:t>
            </a:r>
            <a:r>
              <a:rPr sz="1800" b="1" dirty="0">
                <a:latin typeface="Arial"/>
                <a:cs typeface="Arial"/>
              </a:rPr>
              <a:t>dispositivos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protocolos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abiertos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800">
              <a:latin typeface="Arial"/>
              <a:cs typeface="Arial"/>
            </a:endParaRPr>
          </a:p>
          <a:p>
            <a:pPr marL="2144395">
              <a:lnSpc>
                <a:spcPct val="100000"/>
              </a:lnSpc>
            </a:pPr>
            <a:r>
              <a:rPr sz="2400" spc="-10" dirty="0">
                <a:solidFill>
                  <a:srgbClr val="FF0000"/>
                </a:solidFill>
                <a:latin typeface="Arial Black"/>
                <a:cs typeface="Arial Black"/>
              </a:rPr>
              <a:t>Software</a:t>
            </a:r>
            <a:endParaRPr sz="2400">
              <a:latin typeface="Arial Black"/>
              <a:cs typeface="Arial Black"/>
            </a:endParaRPr>
          </a:p>
          <a:p>
            <a:pPr marL="104139">
              <a:lnSpc>
                <a:spcPct val="100000"/>
              </a:lnSpc>
              <a:spcBef>
                <a:spcPts val="2930"/>
              </a:spcBef>
            </a:pP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http://208.0.129.12/powerlogicweb/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3700" y="1143000"/>
            <a:ext cx="3965448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7676" y="1494595"/>
            <a:ext cx="2793365" cy="287337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05740" indent="-193040">
              <a:lnSpc>
                <a:spcPct val="100000"/>
              </a:lnSpc>
              <a:spcBef>
                <a:spcPts val="780"/>
              </a:spcBef>
              <a:buClr>
                <a:srgbClr val="5B9BD4"/>
              </a:buClr>
              <a:buSzPct val="73684"/>
              <a:buFont typeface="Wingdings"/>
              <a:buChar char=""/>
              <a:tabLst>
                <a:tab pos="205740" algn="l"/>
              </a:tabLst>
            </a:pPr>
            <a:r>
              <a:rPr sz="1900" b="1" spc="-10" dirty="0">
                <a:latin typeface="Arial"/>
                <a:cs typeface="Arial"/>
              </a:rPr>
              <a:t>Intranet</a:t>
            </a:r>
            <a:endParaRPr sz="19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85"/>
              </a:spcBef>
              <a:buClr>
                <a:srgbClr val="5B9BD4"/>
              </a:buClr>
              <a:buSzPct val="73684"/>
              <a:buFont typeface="Wingdings"/>
              <a:buChar char=""/>
              <a:tabLst>
                <a:tab pos="205740" algn="l"/>
              </a:tabLst>
            </a:pPr>
            <a:r>
              <a:rPr sz="1900" b="1" spc="-25" dirty="0">
                <a:latin typeface="Arial"/>
                <a:cs typeface="Arial"/>
              </a:rPr>
              <a:t>VPN</a:t>
            </a:r>
            <a:endParaRPr sz="19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85"/>
              </a:spcBef>
              <a:buClr>
                <a:srgbClr val="5B9BD4"/>
              </a:buClr>
              <a:buSzPct val="73684"/>
              <a:buFont typeface="Wingdings"/>
              <a:buChar char=""/>
              <a:tabLst>
                <a:tab pos="205740" algn="l"/>
              </a:tabLst>
            </a:pPr>
            <a:r>
              <a:rPr sz="1900" b="1" spc="-10" dirty="0">
                <a:latin typeface="Arial"/>
                <a:cs typeface="Arial"/>
              </a:rPr>
              <a:t>Internet</a:t>
            </a:r>
            <a:endParaRPr sz="19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85"/>
              </a:spcBef>
              <a:buClr>
                <a:srgbClr val="5B9BD4"/>
              </a:buClr>
              <a:buSzPct val="73684"/>
              <a:buFont typeface="Wingdings"/>
              <a:buChar char=""/>
              <a:tabLst>
                <a:tab pos="205740" algn="l"/>
              </a:tabLst>
            </a:pPr>
            <a:r>
              <a:rPr sz="1900" b="1" spc="-10" dirty="0">
                <a:latin typeface="Arial"/>
                <a:cs typeface="Arial"/>
              </a:rPr>
              <a:t>Wireless</a:t>
            </a:r>
            <a:endParaRPr sz="19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85"/>
              </a:spcBef>
              <a:buClr>
                <a:srgbClr val="5B9BD4"/>
              </a:buClr>
              <a:buSzPct val="73684"/>
              <a:buFont typeface="Wingdings"/>
              <a:buChar char=""/>
              <a:tabLst>
                <a:tab pos="205740" algn="l"/>
              </a:tabLst>
            </a:pPr>
            <a:r>
              <a:rPr sz="1900" b="1" spc="-20" dirty="0">
                <a:latin typeface="Arial"/>
                <a:cs typeface="Arial"/>
              </a:rPr>
              <a:t>GPRS</a:t>
            </a:r>
            <a:endParaRPr sz="1900">
              <a:latin typeface="Arial"/>
              <a:cs typeface="Arial"/>
            </a:endParaRPr>
          </a:p>
          <a:p>
            <a:pPr marL="205740" indent="-193040">
              <a:lnSpc>
                <a:spcPct val="100000"/>
              </a:lnSpc>
              <a:spcBef>
                <a:spcPts val="685"/>
              </a:spcBef>
              <a:buClr>
                <a:srgbClr val="5B9BD4"/>
              </a:buClr>
              <a:buSzPct val="73684"/>
              <a:buFont typeface="Wingdings"/>
              <a:buChar char=""/>
              <a:tabLst>
                <a:tab pos="205740" algn="l"/>
              </a:tabLst>
            </a:pPr>
            <a:r>
              <a:rPr sz="1900" b="1" spc="-10" dirty="0">
                <a:latin typeface="Arial"/>
                <a:cs typeface="Arial"/>
              </a:rPr>
              <a:t>Satélite</a:t>
            </a:r>
            <a:endParaRPr sz="1900">
              <a:latin typeface="Arial"/>
              <a:cs typeface="Arial"/>
            </a:endParaRPr>
          </a:p>
          <a:p>
            <a:pPr marL="22860">
              <a:lnSpc>
                <a:spcPct val="100000"/>
              </a:lnSpc>
              <a:spcBef>
                <a:spcPts val="1755"/>
              </a:spcBef>
            </a:pPr>
            <a:r>
              <a:rPr sz="2400" spc="-10" dirty="0">
                <a:solidFill>
                  <a:srgbClr val="FF0000"/>
                </a:solidFill>
                <a:latin typeface="Arial Black"/>
                <a:cs typeface="Arial Black"/>
              </a:rPr>
              <a:t>Comunicaciones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83357" y="573430"/>
            <a:ext cx="664337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10" dirty="0"/>
              <a:t>Componentes</a:t>
            </a:r>
            <a:r>
              <a:rPr sz="2500" spc="120" dirty="0"/>
              <a:t> </a:t>
            </a:r>
            <a:r>
              <a:rPr sz="2500" spc="130" dirty="0"/>
              <a:t>de</a:t>
            </a:r>
            <a:r>
              <a:rPr sz="2500" spc="95" dirty="0"/>
              <a:t> </a:t>
            </a:r>
            <a:r>
              <a:rPr sz="2500" spc="60" dirty="0"/>
              <a:t>un</a:t>
            </a:r>
            <a:r>
              <a:rPr sz="2500" spc="105" dirty="0"/>
              <a:t> </a:t>
            </a:r>
            <a:r>
              <a:rPr sz="2500" spc="145" dirty="0"/>
              <a:t>sistema</a:t>
            </a:r>
            <a:r>
              <a:rPr sz="2500" spc="105" dirty="0"/>
              <a:t> </a:t>
            </a:r>
            <a:r>
              <a:rPr sz="2500" spc="130" dirty="0"/>
              <a:t>de</a:t>
            </a:r>
            <a:r>
              <a:rPr sz="2500" spc="95" dirty="0"/>
              <a:t> </a:t>
            </a:r>
            <a:r>
              <a:rPr sz="2500" spc="100" dirty="0"/>
              <a:t>Gestión</a:t>
            </a:r>
            <a:endParaRPr sz="25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5671" y="1202447"/>
            <a:ext cx="5461195" cy="4410417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3357" y="514629"/>
            <a:ext cx="316357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110" dirty="0"/>
              <a:t>Calidad</a:t>
            </a:r>
            <a:r>
              <a:rPr sz="2500" spc="100" dirty="0"/>
              <a:t> </a:t>
            </a:r>
            <a:r>
              <a:rPr sz="2500" spc="130" dirty="0"/>
              <a:t>de</a:t>
            </a:r>
            <a:r>
              <a:rPr sz="2500" spc="100" dirty="0"/>
              <a:t> </a:t>
            </a:r>
            <a:r>
              <a:rPr sz="2500" spc="105" dirty="0"/>
              <a:t>Energía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2145029" y="1499776"/>
            <a:ext cx="4053204" cy="429196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05740" indent="-193040">
              <a:lnSpc>
                <a:spcPct val="100000"/>
              </a:lnSpc>
              <a:spcBef>
                <a:spcPts val="7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Alarmas</a:t>
            </a:r>
            <a:endParaRPr sz="1800">
              <a:latin typeface="Microsoft Sans Serif"/>
              <a:cs typeface="Microsoft Sans Serif"/>
            </a:endParaRPr>
          </a:p>
          <a:p>
            <a:pPr marL="205104" indent="-192405">
              <a:lnSpc>
                <a:spcPct val="100000"/>
              </a:lnSpc>
              <a:spcBef>
                <a:spcPts val="64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104" algn="l"/>
              </a:tabLst>
            </a:pPr>
            <a:r>
              <a:rPr sz="1800" dirty="0">
                <a:latin typeface="Microsoft Sans Serif"/>
                <a:cs typeface="Microsoft Sans Serif"/>
              </a:rPr>
              <a:t>Detección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Transitorios</a:t>
            </a:r>
            <a:endParaRPr sz="1800">
              <a:latin typeface="Microsoft Sans Serif"/>
              <a:cs typeface="Microsoft Sans Serif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dirty="0">
                <a:latin typeface="Microsoft Sans Serif"/>
                <a:cs typeface="Microsoft Sans Serif"/>
              </a:rPr>
              <a:t>Detección de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Sag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/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Swells</a:t>
            </a:r>
            <a:endParaRPr sz="1800">
              <a:latin typeface="Microsoft Sans Serif"/>
              <a:cs typeface="Microsoft Sans Serif"/>
            </a:endParaRPr>
          </a:p>
          <a:p>
            <a:pPr marL="205104" marR="1020444" indent="-193040">
              <a:lnSpc>
                <a:spcPct val="114999"/>
              </a:lnSpc>
              <a:spcBef>
                <a:spcPts val="325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396240" algn="l"/>
              </a:tabLst>
            </a:pPr>
            <a:r>
              <a:rPr sz="1800" dirty="0">
                <a:latin typeface="Microsoft Sans Serif"/>
                <a:cs typeface="Microsoft Sans Serif"/>
              </a:rPr>
              <a:t>Registro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altos y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bajos </a:t>
            </a:r>
            <a:r>
              <a:rPr sz="1800" spc="-25" dirty="0">
                <a:latin typeface="Microsoft Sans Serif"/>
                <a:cs typeface="Microsoft Sans Serif"/>
              </a:rPr>
              <a:t>en 	</a:t>
            </a:r>
            <a:r>
              <a:rPr sz="1800" spc="-10" dirty="0">
                <a:latin typeface="Microsoft Sans Serif"/>
                <a:cs typeface="Microsoft Sans Serif"/>
              </a:rPr>
              <a:t>Tensión</a:t>
            </a:r>
            <a:endParaRPr sz="1800">
              <a:latin typeface="Microsoft Sans Serif"/>
              <a:cs typeface="Microsoft Sans Serif"/>
            </a:endParaRPr>
          </a:p>
          <a:p>
            <a:pPr marL="396240">
              <a:lnSpc>
                <a:spcPct val="100000"/>
              </a:lnSpc>
              <a:spcBef>
                <a:spcPts val="325"/>
              </a:spcBef>
            </a:pPr>
            <a:r>
              <a:rPr sz="1800" spc="-10" dirty="0">
                <a:latin typeface="Microsoft Sans Serif"/>
                <a:cs typeface="Microsoft Sans Serif"/>
              </a:rPr>
              <a:t>Frecuencia</a:t>
            </a:r>
            <a:endParaRPr sz="1800">
              <a:latin typeface="Microsoft Sans Serif"/>
              <a:cs typeface="Microsoft Sans Serif"/>
            </a:endParaRPr>
          </a:p>
          <a:p>
            <a:pPr marL="205740" indent="-193040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dirty="0">
                <a:latin typeface="Microsoft Sans Serif"/>
                <a:cs typeface="Microsoft Sans Serif"/>
              </a:rPr>
              <a:t>Registro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Interrupciones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servicio</a:t>
            </a:r>
            <a:endParaRPr sz="1800">
              <a:latin typeface="Microsoft Sans Serif"/>
              <a:cs typeface="Microsoft Sans Serif"/>
            </a:endParaRPr>
          </a:p>
          <a:p>
            <a:pPr marL="205740" marR="59055" indent="-193675">
              <a:lnSpc>
                <a:spcPct val="100000"/>
              </a:lnSpc>
              <a:spcBef>
                <a:spcPts val="650"/>
              </a:spcBef>
              <a:buClr>
                <a:srgbClr val="5B9BD4"/>
              </a:buClr>
              <a:buSzPct val="75000"/>
              <a:buFont typeface="Wingdings"/>
              <a:buChar char=""/>
              <a:tabLst>
                <a:tab pos="205740" algn="l"/>
              </a:tabLst>
            </a:pPr>
            <a:r>
              <a:rPr sz="1800" dirty="0">
                <a:latin typeface="Microsoft Sans Serif"/>
                <a:cs typeface="Microsoft Sans Serif"/>
              </a:rPr>
              <a:t>Registro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incidentes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acuerdo </a:t>
            </a:r>
            <a:r>
              <a:rPr sz="1800" spc="-50" dirty="0">
                <a:latin typeface="Microsoft Sans Serif"/>
                <a:cs typeface="Microsoft Sans Serif"/>
              </a:rPr>
              <a:t>a </a:t>
            </a:r>
            <a:r>
              <a:rPr sz="1800" dirty="0">
                <a:latin typeface="Microsoft Sans Serif"/>
                <a:cs typeface="Microsoft Sans Serif"/>
              </a:rPr>
              <a:t>diferentes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normativas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internacionales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nacionales,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tales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como:</a:t>
            </a:r>
            <a:endParaRPr sz="1800">
              <a:latin typeface="Microsoft Sans Serif"/>
              <a:cs typeface="Microsoft Sans Serif"/>
            </a:endParaRPr>
          </a:p>
          <a:p>
            <a:pPr marL="396240">
              <a:lnSpc>
                <a:spcPct val="100000"/>
              </a:lnSpc>
              <a:spcBef>
                <a:spcPts val="320"/>
              </a:spcBef>
            </a:pPr>
            <a:r>
              <a:rPr sz="1800" spc="-10" dirty="0">
                <a:latin typeface="Microsoft Sans Serif"/>
                <a:cs typeface="Microsoft Sans Serif"/>
              </a:rPr>
              <a:t>EN50160</a:t>
            </a:r>
            <a:endParaRPr sz="1800">
              <a:latin typeface="Microsoft Sans Serif"/>
              <a:cs typeface="Microsoft Sans Serif"/>
            </a:endParaRPr>
          </a:p>
          <a:p>
            <a:pPr marL="396240" marR="2637155">
              <a:lnSpc>
                <a:spcPct val="114999"/>
              </a:lnSpc>
              <a:spcBef>
                <a:spcPts val="5"/>
              </a:spcBef>
            </a:pPr>
            <a:r>
              <a:rPr sz="1800" dirty="0">
                <a:latin typeface="Microsoft Sans Serif"/>
                <a:cs typeface="Microsoft Sans Serif"/>
              </a:rPr>
              <a:t>IEEE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519 </a:t>
            </a:r>
            <a:r>
              <a:rPr sz="1800" spc="-30" dirty="0">
                <a:latin typeface="Microsoft Sans Serif"/>
                <a:cs typeface="Microsoft Sans Serif"/>
              </a:rPr>
              <a:t>IEEE1159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147" y="615695"/>
            <a:ext cx="3797807" cy="28148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8147" y="3587496"/>
            <a:ext cx="3797807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8276" y="1341119"/>
            <a:ext cx="7366146" cy="439218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2429" rIns="0" bIns="0" rtlCol="0">
            <a:spAutoFit/>
          </a:bodyPr>
          <a:lstStyle/>
          <a:p>
            <a:pPr marL="2334260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latin typeface="Calibri"/>
                <a:cs typeface="Calibri"/>
              </a:rPr>
              <a:t>Pirámide</a:t>
            </a:r>
            <a:r>
              <a:rPr sz="3200" i="0" spc="-65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de</a:t>
            </a:r>
            <a:r>
              <a:rPr sz="3200" i="0" spc="-25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calidad</a:t>
            </a:r>
            <a:r>
              <a:rPr sz="3200" i="0" spc="-55" dirty="0">
                <a:latin typeface="Calibri"/>
                <a:cs typeface="Calibri"/>
              </a:rPr>
              <a:t> </a:t>
            </a:r>
            <a:r>
              <a:rPr sz="3200" i="0" dirty="0">
                <a:latin typeface="Calibri"/>
                <a:cs typeface="Calibri"/>
              </a:rPr>
              <a:t>de</a:t>
            </a:r>
            <a:r>
              <a:rPr sz="3200" i="0" spc="-25" dirty="0">
                <a:latin typeface="Calibri"/>
                <a:cs typeface="Calibri"/>
              </a:rPr>
              <a:t> </a:t>
            </a:r>
            <a:r>
              <a:rPr sz="3200" i="0" spc="-10" dirty="0">
                <a:latin typeface="Calibri"/>
                <a:cs typeface="Calibri"/>
              </a:rPr>
              <a:t>energía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697" y="105537"/>
            <a:ext cx="29013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dirty="0">
                <a:latin typeface="Calibri Light"/>
                <a:cs typeface="Calibri Light"/>
              </a:rPr>
              <a:t>Areas</a:t>
            </a:r>
            <a:r>
              <a:rPr sz="3200" b="0" spc="-185" dirty="0">
                <a:latin typeface="Calibri Light"/>
                <a:cs typeface="Calibri Light"/>
              </a:rPr>
              <a:t> </a:t>
            </a:r>
            <a:r>
              <a:rPr sz="3200" b="0" spc="-25" dirty="0">
                <a:latin typeface="Calibri Light"/>
                <a:cs typeface="Calibri Light"/>
              </a:rPr>
              <a:t>Clasificadas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6226" y="1479626"/>
            <a:ext cx="10360025" cy="29076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marR="5080" indent="-228600" algn="just">
              <a:lnSpc>
                <a:spcPts val="2160"/>
              </a:lnSpc>
              <a:spcBef>
                <a:spcPts val="375"/>
              </a:spcBef>
              <a:buChar char="•"/>
              <a:tabLst>
                <a:tab pos="241300" algn="l"/>
                <a:tab pos="242570" algn="l"/>
              </a:tabLst>
            </a:pPr>
            <a:r>
              <a:rPr sz="2000" dirty="0">
                <a:latin typeface="Microsoft Sans Serif"/>
                <a:cs typeface="Microsoft Sans Serif"/>
              </a:rPr>
              <a:t>	Se</a:t>
            </a:r>
            <a:r>
              <a:rPr sz="2000" spc="8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entiende</a:t>
            </a:r>
            <a:r>
              <a:rPr sz="2000" spc="8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por</a:t>
            </a:r>
            <a:r>
              <a:rPr sz="2000" spc="9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Áreas</a:t>
            </a:r>
            <a:r>
              <a:rPr sz="2000" spc="8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Clasificadas</a:t>
            </a:r>
            <a:r>
              <a:rPr sz="2000" spc="8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o</a:t>
            </a:r>
            <a:r>
              <a:rPr sz="2000" spc="8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peligrosa</a:t>
            </a:r>
            <a:r>
              <a:rPr sz="2000" spc="8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a</a:t>
            </a:r>
            <a:r>
              <a:rPr sz="2000" spc="85" dirty="0">
                <a:latin typeface="Microsoft Sans Serif"/>
                <a:cs typeface="Microsoft Sans Serif"/>
              </a:rPr>
              <a:t>  </a:t>
            </a:r>
            <a:r>
              <a:rPr sz="2000" i="1" dirty="0">
                <a:latin typeface="Arial"/>
                <a:cs typeface="Arial"/>
              </a:rPr>
              <a:t>aquellos</a:t>
            </a:r>
            <a:r>
              <a:rPr sz="2000" i="1" spc="65" dirty="0">
                <a:latin typeface="Arial"/>
                <a:cs typeface="Arial"/>
              </a:rPr>
              <a:t>  </a:t>
            </a:r>
            <a:r>
              <a:rPr sz="2000" i="1" dirty="0">
                <a:latin typeface="Arial"/>
                <a:cs typeface="Arial"/>
              </a:rPr>
              <a:t>lugares</a:t>
            </a:r>
            <a:r>
              <a:rPr sz="2000" i="1" spc="65" dirty="0">
                <a:latin typeface="Arial"/>
                <a:cs typeface="Arial"/>
              </a:rPr>
              <a:t>  </a:t>
            </a:r>
            <a:r>
              <a:rPr sz="2000" i="1" dirty="0">
                <a:latin typeface="Arial"/>
                <a:cs typeface="Arial"/>
              </a:rPr>
              <a:t>donde</a:t>
            </a:r>
            <a:r>
              <a:rPr sz="2000" i="1" spc="60" dirty="0">
                <a:latin typeface="Arial"/>
                <a:cs typeface="Arial"/>
              </a:rPr>
              <a:t>  </a:t>
            </a:r>
            <a:r>
              <a:rPr sz="2000" i="1" spc="-10" dirty="0">
                <a:latin typeface="Arial"/>
                <a:cs typeface="Arial"/>
              </a:rPr>
              <a:t>pueden </a:t>
            </a:r>
            <a:r>
              <a:rPr sz="2000" i="1" dirty="0">
                <a:latin typeface="Arial"/>
                <a:cs typeface="Arial"/>
              </a:rPr>
              <a:t>presentarse</a:t>
            </a:r>
            <a:r>
              <a:rPr sz="2000" i="1" spc="26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fuego</a:t>
            </a:r>
            <a:r>
              <a:rPr sz="2000" i="1" spc="25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</a:t>
            </a:r>
            <a:r>
              <a:rPr sz="2000" i="1" spc="2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explosiones</a:t>
            </a:r>
            <a:r>
              <a:rPr sz="2000" i="1" spc="25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debido</a:t>
            </a:r>
            <a:r>
              <a:rPr sz="2000" i="1" spc="250" dirty="0">
                <a:latin typeface="Arial"/>
                <a:cs typeface="Arial"/>
              </a:rPr>
              <a:t>  </a:t>
            </a:r>
            <a:r>
              <a:rPr sz="2000" i="1" dirty="0">
                <a:latin typeface="Arial"/>
                <a:cs typeface="Arial"/>
              </a:rPr>
              <a:t>gases</a:t>
            </a:r>
            <a:r>
              <a:rPr sz="2000" i="1" spc="26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</a:t>
            </a:r>
            <a:r>
              <a:rPr sz="2000" i="1" spc="2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vapores</a:t>
            </a:r>
            <a:r>
              <a:rPr sz="2000" i="1" spc="2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(líquidos</a:t>
            </a:r>
            <a:r>
              <a:rPr sz="2000" i="1" spc="26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inflamables),</a:t>
            </a:r>
            <a:r>
              <a:rPr sz="2000" i="1" spc="24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polvo </a:t>
            </a:r>
            <a:r>
              <a:rPr sz="2000" i="1" dirty="0">
                <a:latin typeface="Arial"/>
                <a:cs typeface="Arial"/>
              </a:rPr>
              <a:t>combustible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fibras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que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puedan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incendiarse.</a:t>
            </a:r>
            <a:endParaRPr sz="2000">
              <a:latin typeface="Arial"/>
              <a:cs typeface="Arial"/>
            </a:endParaRPr>
          </a:p>
          <a:p>
            <a:pPr marL="241300" marR="5715" indent="-228600" algn="just">
              <a:lnSpc>
                <a:spcPts val="2160"/>
              </a:lnSpc>
              <a:spcBef>
                <a:spcPts val="1000"/>
              </a:spcBef>
              <a:buFont typeface="Microsoft Sans Serif"/>
              <a:buChar char="•"/>
              <a:tabLst>
                <a:tab pos="241300" algn="l"/>
                <a:tab pos="242570" algn="l"/>
              </a:tabLst>
            </a:pPr>
            <a:r>
              <a:rPr sz="2000" dirty="0">
                <a:latin typeface="Arial"/>
                <a:cs typeface="Arial"/>
              </a:rPr>
              <a:t>	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presencia</a:t>
            </a:r>
            <a:r>
              <a:rPr sz="2000" b="1" spc="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éstos</a:t>
            </a:r>
            <a:r>
              <a:rPr sz="2000" b="1" spc="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materiales</a:t>
            </a:r>
            <a:r>
              <a:rPr sz="2000" b="1" spc="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pueden</a:t>
            </a:r>
            <a:r>
              <a:rPr sz="2000" b="1" spc="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representar</a:t>
            </a:r>
            <a:r>
              <a:rPr sz="2000" b="1" spc="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una</a:t>
            </a:r>
            <a:r>
              <a:rPr sz="2000" b="1" spc="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condición</a:t>
            </a:r>
            <a:r>
              <a:rPr sz="2000" b="1" spc="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incendio</a:t>
            </a:r>
            <a:r>
              <a:rPr sz="2000" b="1" spc="6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si </a:t>
            </a:r>
            <a:r>
              <a:rPr sz="2000" b="1" dirty="0">
                <a:latin typeface="Arial"/>
                <a:cs typeface="Arial"/>
              </a:rPr>
              <a:t>se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exponen 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una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fuente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ignición.</a:t>
            </a:r>
            <a:endParaRPr sz="2000">
              <a:latin typeface="Arial"/>
              <a:cs typeface="Arial"/>
            </a:endParaRPr>
          </a:p>
          <a:p>
            <a:pPr marL="241300" marR="176530" indent="-228600">
              <a:lnSpc>
                <a:spcPts val="2160"/>
              </a:lnSpc>
              <a:spcBef>
                <a:spcPts val="1010"/>
              </a:spcBef>
              <a:buChar char="•"/>
              <a:tabLst>
                <a:tab pos="241300" algn="l"/>
              </a:tabLst>
            </a:pPr>
            <a:r>
              <a:rPr sz="2000" dirty="0">
                <a:latin typeface="Microsoft Sans Serif"/>
                <a:cs typeface="Microsoft Sans Serif"/>
              </a:rPr>
              <a:t>Los equipos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eléctricos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deben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ser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seleccionados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instalados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 manera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que no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provean </a:t>
            </a:r>
            <a:r>
              <a:rPr sz="2000" dirty="0">
                <a:latin typeface="Microsoft Sans Serif"/>
                <a:cs typeface="Microsoft Sans Serif"/>
              </a:rPr>
              <a:t>una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fuente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ignición.</a:t>
            </a:r>
            <a:endParaRPr sz="2000">
              <a:latin typeface="Microsoft Sans Serif"/>
              <a:cs typeface="Microsoft Sans Serif"/>
            </a:endParaRPr>
          </a:p>
          <a:p>
            <a:pPr marL="241300" marR="957580" indent="-228600">
              <a:lnSpc>
                <a:spcPts val="216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sz="2000" dirty="0">
                <a:latin typeface="Microsoft Sans Serif"/>
                <a:cs typeface="Microsoft Sans Serif"/>
              </a:rPr>
              <a:t>Donde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encuentren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normalmente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presentes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otras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fuentes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ignición,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las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áreas </a:t>
            </a:r>
            <a:r>
              <a:rPr sz="2000" dirty="0">
                <a:latin typeface="Microsoft Sans Serif"/>
                <a:cs typeface="Microsoft Sans Serif"/>
              </a:rPr>
              <a:t>normalmente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NO se</a:t>
            </a:r>
            <a:r>
              <a:rPr sz="2000" spc="-10" dirty="0">
                <a:latin typeface="Microsoft Sans Serif"/>
                <a:cs typeface="Microsoft Sans Serif"/>
              </a:rPr>
              <a:t> clasifican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858011"/>
            <a:ext cx="9144000" cy="3992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0797" y="882776"/>
            <a:ext cx="24701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0" dirty="0">
                <a:solidFill>
                  <a:srgbClr val="FFFFFF"/>
                </a:solidFill>
                <a:latin typeface="Arial"/>
                <a:cs typeface="Arial"/>
              </a:rPr>
              <a:t>Riesgo</a:t>
            </a:r>
            <a:r>
              <a:rPr sz="2000" i="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i="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0" spc="-10" dirty="0">
                <a:solidFill>
                  <a:srgbClr val="FFFFFF"/>
                </a:solidFill>
                <a:latin typeface="Arial"/>
                <a:cs typeface="Arial"/>
              </a:rPr>
              <a:t>Protección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27604" y="2060448"/>
            <a:ext cx="1080770" cy="1080770"/>
            <a:chOff x="2927604" y="2060448"/>
            <a:chExt cx="1080770" cy="10807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7604" y="2060448"/>
              <a:ext cx="1080516" cy="10805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5640" y="2421633"/>
              <a:ext cx="491675" cy="4928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934970" y="1797558"/>
            <a:ext cx="1030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Oxígeno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aire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2317" y="2444953"/>
            <a:ext cx="11271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Energía (recalentamiento, </a:t>
            </a:r>
            <a:r>
              <a:rPr sz="1200" dirty="0">
                <a:latin typeface="Calibri"/>
                <a:cs typeface="Calibri"/>
              </a:rPr>
              <a:t>chispa,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arco </a:t>
            </a:r>
            <a:r>
              <a:rPr sz="1200" spc="-10" dirty="0">
                <a:latin typeface="Calibri"/>
                <a:cs typeface="Calibri"/>
              </a:rPr>
              <a:t>eléctrico)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87748" y="2589352"/>
            <a:ext cx="9975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Sustancia inflamable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(gas, </a:t>
            </a:r>
            <a:r>
              <a:rPr sz="1200" spc="-20" dirty="0">
                <a:latin typeface="Calibri"/>
                <a:cs typeface="Calibri"/>
              </a:rPr>
              <a:t>vapor,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polvo)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2902" y="1791461"/>
            <a:ext cx="4890770" cy="789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Límites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concentración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combustible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comburente</a:t>
            </a:r>
            <a:endParaRPr sz="1800">
              <a:latin typeface="Calibri"/>
              <a:cs typeface="Calibri"/>
            </a:endParaRPr>
          </a:p>
          <a:p>
            <a:pPr marL="927100" marR="781685">
              <a:lnSpc>
                <a:spcPct val="100000"/>
              </a:lnSpc>
              <a:spcBef>
                <a:spcPts val="20"/>
              </a:spcBef>
            </a:pPr>
            <a:r>
              <a:rPr sz="1600" dirty="0">
                <a:latin typeface="Calibri"/>
                <a:cs typeface="Calibri"/>
              </a:rPr>
              <a:t>(L.I.E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)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Límite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inferior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explosividad. </a:t>
            </a:r>
            <a:r>
              <a:rPr sz="1600" dirty="0">
                <a:latin typeface="Calibri"/>
                <a:cs typeface="Calibri"/>
              </a:rPr>
              <a:t>(L.S.E)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Límite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superior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explosividad.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03520" y="1844039"/>
            <a:ext cx="361188" cy="21640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18716" y="4076700"/>
            <a:ext cx="216407" cy="21640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18716" y="3788664"/>
            <a:ext cx="216407" cy="21793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59122" y="1359534"/>
            <a:ext cx="4436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Factores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produzca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deflagración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5300726" y="2705100"/>
          <a:ext cx="4968239" cy="2444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6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2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Sustancia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LIE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LSE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Acetileno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Etileno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2,3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32,4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Gasolina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0,6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Benceno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1,2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Gas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Natural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Fuel-oil/Diesel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0,6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Metano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4,4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16,5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Propano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1,7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10,9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Sulfuro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Carbono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0,6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Hidrógeno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2214117" y="3734816"/>
            <a:ext cx="2720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Energía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mínima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Ignición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Temperatura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0" dirty="0">
                <a:latin typeface="Calibri"/>
                <a:cs typeface="Calibri"/>
              </a:rPr>
              <a:t> Autoignición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35123" y="3052064"/>
            <a:ext cx="880110" cy="664210"/>
          </a:xfrm>
          <a:custGeom>
            <a:avLst/>
            <a:gdLst/>
            <a:ahLst/>
            <a:cxnLst/>
            <a:rect l="l" t="t" r="r" b="b"/>
            <a:pathLst>
              <a:path w="880110" h="664210">
                <a:moveTo>
                  <a:pt x="43433" y="567817"/>
                </a:moveTo>
                <a:lnTo>
                  <a:pt x="39750" y="569341"/>
                </a:lnTo>
                <a:lnTo>
                  <a:pt x="38353" y="572516"/>
                </a:lnTo>
                <a:lnTo>
                  <a:pt x="0" y="663956"/>
                </a:lnTo>
                <a:lnTo>
                  <a:pt x="21631" y="661416"/>
                </a:lnTo>
                <a:lnTo>
                  <a:pt x="13843" y="661416"/>
                </a:lnTo>
                <a:lnTo>
                  <a:pt x="6223" y="651256"/>
                </a:lnTo>
                <a:lnTo>
                  <a:pt x="24938" y="637185"/>
                </a:lnTo>
                <a:lnTo>
                  <a:pt x="50037" y="577469"/>
                </a:lnTo>
                <a:lnTo>
                  <a:pt x="51434" y="574294"/>
                </a:lnTo>
                <a:lnTo>
                  <a:pt x="49911" y="570484"/>
                </a:lnTo>
                <a:lnTo>
                  <a:pt x="46736" y="569213"/>
                </a:lnTo>
                <a:lnTo>
                  <a:pt x="43433" y="567817"/>
                </a:lnTo>
                <a:close/>
              </a:path>
              <a:path w="880110" h="664210">
                <a:moveTo>
                  <a:pt x="24938" y="637185"/>
                </a:moveTo>
                <a:lnTo>
                  <a:pt x="6223" y="651256"/>
                </a:lnTo>
                <a:lnTo>
                  <a:pt x="13843" y="661416"/>
                </a:lnTo>
                <a:lnTo>
                  <a:pt x="17390" y="658749"/>
                </a:lnTo>
                <a:lnTo>
                  <a:pt x="15875" y="658749"/>
                </a:lnTo>
                <a:lnTo>
                  <a:pt x="9270" y="649986"/>
                </a:lnTo>
                <a:lnTo>
                  <a:pt x="20085" y="648732"/>
                </a:lnTo>
                <a:lnTo>
                  <a:pt x="24938" y="637185"/>
                </a:lnTo>
                <a:close/>
              </a:path>
              <a:path w="880110" h="664210">
                <a:moveTo>
                  <a:pt x="100456" y="639318"/>
                </a:moveTo>
                <a:lnTo>
                  <a:pt x="96900" y="639826"/>
                </a:lnTo>
                <a:lnTo>
                  <a:pt x="32652" y="647275"/>
                </a:lnTo>
                <a:lnTo>
                  <a:pt x="13843" y="661416"/>
                </a:lnTo>
                <a:lnTo>
                  <a:pt x="21631" y="661416"/>
                </a:lnTo>
                <a:lnTo>
                  <a:pt x="101853" y="652018"/>
                </a:lnTo>
                <a:lnTo>
                  <a:pt x="104393" y="648843"/>
                </a:lnTo>
                <a:lnTo>
                  <a:pt x="104012" y="645287"/>
                </a:lnTo>
                <a:lnTo>
                  <a:pt x="103505" y="641858"/>
                </a:lnTo>
                <a:lnTo>
                  <a:pt x="100456" y="639318"/>
                </a:lnTo>
                <a:close/>
              </a:path>
              <a:path w="880110" h="664210">
                <a:moveTo>
                  <a:pt x="20085" y="648732"/>
                </a:moveTo>
                <a:lnTo>
                  <a:pt x="9270" y="649986"/>
                </a:lnTo>
                <a:lnTo>
                  <a:pt x="15875" y="658749"/>
                </a:lnTo>
                <a:lnTo>
                  <a:pt x="20085" y="648732"/>
                </a:lnTo>
                <a:close/>
              </a:path>
              <a:path w="880110" h="664210">
                <a:moveTo>
                  <a:pt x="32652" y="647275"/>
                </a:moveTo>
                <a:lnTo>
                  <a:pt x="20085" y="648732"/>
                </a:lnTo>
                <a:lnTo>
                  <a:pt x="15875" y="658749"/>
                </a:lnTo>
                <a:lnTo>
                  <a:pt x="17390" y="658749"/>
                </a:lnTo>
                <a:lnTo>
                  <a:pt x="32652" y="647275"/>
                </a:lnTo>
                <a:close/>
              </a:path>
              <a:path w="880110" h="664210">
                <a:moveTo>
                  <a:pt x="872489" y="0"/>
                </a:moveTo>
                <a:lnTo>
                  <a:pt x="24938" y="637185"/>
                </a:lnTo>
                <a:lnTo>
                  <a:pt x="20085" y="648732"/>
                </a:lnTo>
                <a:lnTo>
                  <a:pt x="32652" y="647275"/>
                </a:lnTo>
                <a:lnTo>
                  <a:pt x="880109" y="10160"/>
                </a:lnTo>
                <a:lnTo>
                  <a:pt x="87248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635628" y="1946275"/>
            <a:ext cx="1524000" cy="708660"/>
            <a:chOff x="3635628" y="1946275"/>
            <a:chExt cx="1524000" cy="708660"/>
          </a:xfrm>
        </p:grpSpPr>
        <p:sp>
          <p:nvSpPr>
            <p:cNvPr id="19" name="object 19"/>
            <p:cNvSpPr/>
            <p:nvPr/>
          </p:nvSpPr>
          <p:spPr>
            <a:xfrm>
              <a:off x="3635628" y="1946275"/>
              <a:ext cx="1523365" cy="203200"/>
            </a:xfrm>
            <a:custGeom>
              <a:avLst/>
              <a:gdLst/>
              <a:ahLst/>
              <a:cxnLst/>
              <a:rect l="l" t="t" r="r" b="b"/>
              <a:pathLst>
                <a:path w="1523364" h="203200">
                  <a:moveTo>
                    <a:pt x="1486514" y="39831"/>
                  </a:moveTo>
                  <a:lnTo>
                    <a:pt x="0" y="190246"/>
                  </a:lnTo>
                  <a:lnTo>
                    <a:pt x="1270" y="202819"/>
                  </a:lnTo>
                  <a:lnTo>
                    <a:pt x="1487866" y="52521"/>
                  </a:lnTo>
                  <a:lnTo>
                    <a:pt x="1498098" y="45092"/>
                  </a:lnTo>
                  <a:lnTo>
                    <a:pt x="1486514" y="39831"/>
                  </a:lnTo>
                  <a:close/>
                </a:path>
                <a:path w="1523364" h="203200">
                  <a:moveTo>
                    <a:pt x="1511944" y="37464"/>
                  </a:moveTo>
                  <a:lnTo>
                    <a:pt x="1509903" y="37464"/>
                  </a:lnTo>
                  <a:lnTo>
                    <a:pt x="1511173" y="50164"/>
                  </a:lnTo>
                  <a:lnTo>
                    <a:pt x="1487866" y="52521"/>
                  </a:lnTo>
                  <a:lnTo>
                    <a:pt x="1432687" y="92583"/>
                  </a:lnTo>
                  <a:lnTo>
                    <a:pt x="1432052" y="96647"/>
                  </a:lnTo>
                  <a:lnTo>
                    <a:pt x="1436116" y="102235"/>
                  </a:lnTo>
                  <a:lnTo>
                    <a:pt x="1440053" y="102870"/>
                  </a:lnTo>
                  <a:lnTo>
                    <a:pt x="1442974" y="100837"/>
                  </a:lnTo>
                  <a:lnTo>
                    <a:pt x="1523111" y="42545"/>
                  </a:lnTo>
                  <a:lnTo>
                    <a:pt x="1511944" y="37464"/>
                  </a:lnTo>
                  <a:close/>
                </a:path>
                <a:path w="1523364" h="203200">
                  <a:moveTo>
                    <a:pt x="1498098" y="45092"/>
                  </a:moveTo>
                  <a:lnTo>
                    <a:pt x="1487866" y="52521"/>
                  </a:lnTo>
                  <a:lnTo>
                    <a:pt x="1511173" y="50164"/>
                  </a:lnTo>
                  <a:lnTo>
                    <a:pt x="1511109" y="49529"/>
                  </a:lnTo>
                  <a:lnTo>
                    <a:pt x="1507871" y="49529"/>
                  </a:lnTo>
                  <a:lnTo>
                    <a:pt x="1498098" y="45092"/>
                  </a:lnTo>
                  <a:close/>
                </a:path>
                <a:path w="1523364" h="203200">
                  <a:moveTo>
                    <a:pt x="1506855" y="38735"/>
                  </a:moveTo>
                  <a:lnTo>
                    <a:pt x="1498098" y="45092"/>
                  </a:lnTo>
                  <a:lnTo>
                    <a:pt x="1507871" y="49529"/>
                  </a:lnTo>
                  <a:lnTo>
                    <a:pt x="1506855" y="38735"/>
                  </a:lnTo>
                  <a:close/>
                </a:path>
                <a:path w="1523364" h="203200">
                  <a:moveTo>
                    <a:pt x="1510030" y="38735"/>
                  </a:moveTo>
                  <a:lnTo>
                    <a:pt x="1506855" y="38735"/>
                  </a:lnTo>
                  <a:lnTo>
                    <a:pt x="1507871" y="49529"/>
                  </a:lnTo>
                  <a:lnTo>
                    <a:pt x="1511109" y="49529"/>
                  </a:lnTo>
                  <a:lnTo>
                    <a:pt x="1510030" y="38735"/>
                  </a:lnTo>
                  <a:close/>
                </a:path>
                <a:path w="1523364" h="203200">
                  <a:moveTo>
                    <a:pt x="1509903" y="37464"/>
                  </a:moveTo>
                  <a:lnTo>
                    <a:pt x="1486514" y="39831"/>
                  </a:lnTo>
                  <a:lnTo>
                    <a:pt x="1498098" y="45092"/>
                  </a:lnTo>
                  <a:lnTo>
                    <a:pt x="1506855" y="38735"/>
                  </a:lnTo>
                  <a:lnTo>
                    <a:pt x="1510030" y="38735"/>
                  </a:lnTo>
                  <a:lnTo>
                    <a:pt x="1509903" y="37464"/>
                  </a:lnTo>
                  <a:close/>
                </a:path>
                <a:path w="1523364" h="203200">
                  <a:moveTo>
                    <a:pt x="1429639" y="0"/>
                  </a:moveTo>
                  <a:lnTo>
                    <a:pt x="1425956" y="1397"/>
                  </a:lnTo>
                  <a:lnTo>
                    <a:pt x="1424432" y="4572"/>
                  </a:lnTo>
                  <a:lnTo>
                    <a:pt x="1423035" y="7874"/>
                  </a:lnTo>
                  <a:lnTo>
                    <a:pt x="1424432" y="11557"/>
                  </a:lnTo>
                  <a:lnTo>
                    <a:pt x="1427607" y="13080"/>
                  </a:lnTo>
                  <a:lnTo>
                    <a:pt x="1486514" y="39831"/>
                  </a:lnTo>
                  <a:lnTo>
                    <a:pt x="1509903" y="37464"/>
                  </a:lnTo>
                  <a:lnTo>
                    <a:pt x="1511944" y="37464"/>
                  </a:lnTo>
                  <a:lnTo>
                    <a:pt x="1429639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21251" y="1985009"/>
              <a:ext cx="1238250" cy="669925"/>
            </a:xfrm>
            <a:custGeom>
              <a:avLst/>
              <a:gdLst/>
              <a:ahLst/>
              <a:cxnLst/>
              <a:rect l="l" t="t" r="r" b="b"/>
              <a:pathLst>
                <a:path w="1238250" h="669925">
                  <a:moveTo>
                    <a:pt x="1203339" y="15250"/>
                  </a:moveTo>
                  <a:lnTo>
                    <a:pt x="0" y="658622"/>
                  </a:lnTo>
                  <a:lnTo>
                    <a:pt x="6096" y="669798"/>
                  </a:lnTo>
                  <a:lnTo>
                    <a:pt x="1209247" y="26460"/>
                  </a:lnTo>
                  <a:lnTo>
                    <a:pt x="1215852" y="15718"/>
                  </a:lnTo>
                  <a:lnTo>
                    <a:pt x="1203339" y="15250"/>
                  </a:lnTo>
                  <a:close/>
                </a:path>
                <a:path w="1238250" h="669925">
                  <a:moveTo>
                    <a:pt x="1237888" y="4190"/>
                  </a:moveTo>
                  <a:lnTo>
                    <a:pt x="1224026" y="4190"/>
                  </a:lnTo>
                  <a:lnTo>
                    <a:pt x="1229995" y="15366"/>
                  </a:lnTo>
                  <a:lnTo>
                    <a:pt x="1209247" y="26460"/>
                  </a:lnTo>
                  <a:lnTo>
                    <a:pt x="1175385" y="81534"/>
                  </a:lnTo>
                  <a:lnTo>
                    <a:pt x="1173607" y="84581"/>
                  </a:lnTo>
                  <a:lnTo>
                    <a:pt x="1174496" y="88391"/>
                  </a:lnTo>
                  <a:lnTo>
                    <a:pt x="1177417" y="90297"/>
                  </a:lnTo>
                  <a:lnTo>
                    <a:pt x="1180464" y="92075"/>
                  </a:lnTo>
                  <a:lnTo>
                    <a:pt x="1184402" y="91186"/>
                  </a:lnTo>
                  <a:lnTo>
                    <a:pt x="1186180" y="88137"/>
                  </a:lnTo>
                  <a:lnTo>
                    <a:pt x="1237888" y="4190"/>
                  </a:lnTo>
                  <a:close/>
                </a:path>
                <a:path w="1238250" h="669925">
                  <a:moveTo>
                    <a:pt x="1215852" y="15718"/>
                  </a:moveTo>
                  <a:lnTo>
                    <a:pt x="1209247" y="26460"/>
                  </a:lnTo>
                  <a:lnTo>
                    <a:pt x="1228569" y="16128"/>
                  </a:lnTo>
                  <a:lnTo>
                    <a:pt x="1226820" y="16128"/>
                  </a:lnTo>
                  <a:lnTo>
                    <a:pt x="1215852" y="15718"/>
                  </a:lnTo>
                  <a:close/>
                </a:path>
                <a:path w="1238250" h="669925">
                  <a:moveTo>
                    <a:pt x="1221613" y="6350"/>
                  </a:moveTo>
                  <a:lnTo>
                    <a:pt x="1215852" y="15718"/>
                  </a:lnTo>
                  <a:lnTo>
                    <a:pt x="1226820" y="16128"/>
                  </a:lnTo>
                  <a:lnTo>
                    <a:pt x="1221613" y="6350"/>
                  </a:lnTo>
                  <a:close/>
                </a:path>
                <a:path w="1238250" h="669925">
                  <a:moveTo>
                    <a:pt x="1225179" y="6350"/>
                  </a:moveTo>
                  <a:lnTo>
                    <a:pt x="1221613" y="6350"/>
                  </a:lnTo>
                  <a:lnTo>
                    <a:pt x="1226820" y="16128"/>
                  </a:lnTo>
                  <a:lnTo>
                    <a:pt x="1228569" y="16128"/>
                  </a:lnTo>
                  <a:lnTo>
                    <a:pt x="1229995" y="15366"/>
                  </a:lnTo>
                  <a:lnTo>
                    <a:pt x="1225179" y="6350"/>
                  </a:lnTo>
                  <a:close/>
                </a:path>
                <a:path w="1238250" h="669925">
                  <a:moveTo>
                    <a:pt x="1224026" y="4190"/>
                  </a:moveTo>
                  <a:lnTo>
                    <a:pt x="1203339" y="15250"/>
                  </a:lnTo>
                  <a:lnTo>
                    <a:pt x="1215852" y="15718"/>
                  </a:lnTo>
                  <a:lnTo>
                    <a:pt x="1221613" y="6350"/>
                  </a:lnTo>
                  <a:lnTo>
                    <a:pt x="1225179" y="6350"/>
                  </a:lnTo>
                  <a:lnTo>
                    <a:pt x="1224026" y="4190"/>
                  </a:lnTo>
                  <a:close/>
                </a:path>
                <a:path w="1238250" h="669925">
                  <a:moveTo>
                    <a:pt x="1135634" y="0"/>
                  </a:moveTo>
                  <a:lnTo>
                    <a:pt x="1132713" y="2793"/>
                  </a:lnTo>
                  <a:lnTo>
                    <a:pt x="1132459" y="9778"/>
                  </a:lnTo>
                  <a:lnTo>
                    <a:pt x="1135126" y="12700"/>
                  </a:lnTo>
                  <a:lnTo>
                    <a:pt x="1203339" y="15250"/>
                  </a:lnTo>
                  <a:lnTo>
                    <a:pt x="1224026" y="4190"/>
                  </a:lnTo>
                  <a:lnTo>
                    <a:pt x="1237888" y="4190"/>
                  </a:lnTo>
                  <a:lnTo>
                    <a:pt x="1238123" y="3810"/>
                  </a:lnTo>
                  <a:lnTo>
                    <a:pt x="1135634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494536" y="6554054"/>
            <a:ext cx="56515" cy="12446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700" spc="-50" dirty="0">
                <a:latin typeface="Microsoft Sans Serif"/>
                <a:cs typeface="Microsoft Sans Serif"/>
              </a:rPr>
              <a:t>•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94536" y="661796"/>
            <a:ext cx="8210550" cy="523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40735">
              <a:lnSpc>
                <a:spcPts val="1945"/>
              </a:lnSpc>
              <a:spcBef>
                <a:spcPts val="100"/>
              </a:spcBef>
            </a:pP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Según</a:t>
            </a:r>
            <a:r>
              <a:rPr sz="18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N.E.C.,art.</a:t>
            </a:r>
            <a:r>
              <a:rPr sz="1800" b="1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500</a:t>
            </a:r>
            <a:r>
              <a:rPr sz="1800" b="1" i="1" u="sng" spc="3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800" b="1" i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U.S.A.</a:t>
            </a:r>
            <a:r>
              <a:rPr sz="1800" b="1" i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i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730"/>
              </a:lnSpc>
            </a:pPr>
            <a:r>
              <a:rPr sz="18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CLASES:</a:t>
            </a:r>
            <a:endParaRPr sz="1800">
              <a:latin typeface="Calibri"/>
              <a:cs typeface="Calibri"/>
            </a:endParaRPr>
          </a:p>
          <a:p>
            <a:pPr marL="12700" marR="5745480">
              <a:lnSpc>
                <a:spcPct val="80000"/>
              </a:lnSpc>
              <a:spcBef>
                <a:spcPts val="215"/>
              </a:spcBef>
            </a:pPr>
            <a:r>
              <a:rPr sz="1800" i="1" dirty="0">
                <a:latin typeface="Calibri"/>
                <a:cs typeface="Calibri"/>
              </a:rPr>
              <a:t>Clase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I: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gases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y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vapor </a:t>
            </a:r>
            <a:r>
              <a:rPr sz="1800" i="1" dirty="0">
                <a:latin typeface="Calibri"/>
                <a:cs typeface="Calibri"/>
              </a:rPr>
              <a:t>Clase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II: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polvo</a:t>
            </a:r>
            <a:r>
              <a:rPr sz="1800" i="1" spc="-10" dirty="0">
                <a:latin typeface="Calibri"/>
                <a:cs typeface="Calibri"/>
              </a:rPr>
              <a:t> combustible </a:t>
            </a:r>
            <a:r>
              <a:rPr sz="1800" i="1" dirty="0">
                <a:latin typeface="Calibri"/>
                <a:cs typeface="Calibri"/>
              </a:rPr>
              <a:t>Clase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III: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fibras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sz="1800" b="1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DIVISION:</a:t>
            </a:r>
            <a:endParaRPr sz="1800">
              <a:latin typeface="Calibri"/>
              <a:cs typeface="Calibri"/>
            </a:endParaRPr>
          </a:p>
          <a:p>
            <a:pPr marL="12700" marR="324485">
              <a:lnSpc>
                <a:spcPct val="80000"/>
              </a:lnSpc>
              <a:spcBef>
                <a:spcPts val="215"/>
              </a:spcBef>
            </a:pPr>
            <a:r>
              <a:rPr sz="1800" i="1" dirty="0">
                <a:latin typeface="Calibri"/>
                <a:cs typeface="Calibri"/>
              </a:rPr>
              <a:t>División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1: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presente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probablemente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presente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mezcla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explosiva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en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operación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normal </a:t>
            </a:r>
            <a:r>
              <a:rPr sz="1800" i="1" dirty="0">
                <a:latin typeface="Calibri"/>
                <a:cs typeface="Calibri"/>
              </a:rPr>
              <a:t>División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2: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presente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en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operación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normal</a:t>
            </a:r>
            <a:endParaRPr sz="1800">
              <a:latin typeface="Calibri"/>
              <a:cs typeface="Calibri"/>
            </a:endParaRPr>
          </a:p>
          <a:p>
            <a:pPr marL="4022090">
              <a:lnSpc>
                <a:spcPct val="100000"/>
              </a:lnSpc>
              <a:spcBef>
                <a:spcPts val="495"/>
              </a:spcBef>
            </a:pP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Según</a:t>
            </a:r>
            <a:r>
              <a:rPr sz="1800" b="1" i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I.E.C.</a:t>
            </a:r>
            <a:r>
              <a:rPr sz="1800" b="1" i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60079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434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Calibri"/>
                <a:cs typeface="Calibri"/>
              </a:rPr>
              <a:t>ZONAS:</a:t>
            </a:r>
            <a:r>
              <a:rPr sz="1800" b="1" i="1" spc="-5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(reemplaza</a:t>
            </a:r>
            <a:r>
              <a:rPr sz="1800" b="1" i="1" spc="-5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</a:t>
            </a:r>
            <a:r>
              <a:rPr sz="1800" b="1" i="1" spc="-5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División)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43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i="1" dirty="0">
                <a:latin typeface="Calibri"/>
                <a:cs typeface="Calibri"/>
              </a:rPr>
              <a:t>Zona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0: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concentraciones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explosivas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continuamente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presente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durante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períodos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largos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43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i="1" dirty="0">
                <a:latin typeface="Calibri"/>
                <a:cs typeface="Calibri"/>
              </a:rPr>
              <a:t>Zona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1: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Concentraciones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explosivas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por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periodos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cortos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434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i="1" dirty="0">
                <a:latin typeface="Calibri"/>
                <a:cs typeface="Calibri"/>
              </a:rPr>
              <a:t>Zona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2: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normalmente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no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existen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concentraciones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explosivas</a:t>
            </a:r>
            <a:endParaRPr sz="1800">
              <a:latin typeface="Calibri"/>
              <a:cs typeface="Calibri"/>
            </a:endParaRPr>
          </a:p>
          <a:p>
            <a:pPr marL="373380" algn="ctr">
              <a:lnSpc>
                <a:spcPct val="100000"/>
              </a:lnSpc>
              <a:spcBef>
                <a:spcPts val="430"/>
              </a:spcBef>
            </a:pPr>
            <a:r>
              <a:rPr sz="1800" b="1" i="1" spc="-10" dirty="0">
                <a:latin typeface="Calibri"/>
                <a:cs typeface="Calibri"/>
              </a:rPr>
              <a:t>GRUPOS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05"/>
              </a:lnSpc>
              <a:spcBef>
                <a:spcPts val="434"/>
              </a:spcBef>
            </a:pPr>
            <a:r>
              <a:rPr sz="1800" dirty="0">
                <a:latin typeface="Calibri"/>
                <a:cs typeface="Calibri"/>
              </a:rPr>
              <a:t>Las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atmósferas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mezclas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explosivas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clasifican</a:t>
            </a:r>
            <a:r>
              <a:rPr sz="1800" spc="-25" dirty="0">
                <a:latin typeface="Calibri"/>
                <a:cs typeface="Calibri"/>
              </a:rPr>
              <a:t> en: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ts val="210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Calibri"/>
                <a:cs typeface="Calibri"/>
              </a:rPr>
              <a:t>Grupo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A: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contienen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acetileno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Calibri"/>
                <a:cs typeface="Calibri"/>
              </a:rPr>
              <a:t>G</a:t>
            </a:r>
            <a:r>
              <a:rPr sz="1800" b="1" dirty="0">
                <a:latin typeface="Calibri"/>
                <a:cs typeface="Calibri"/>
              </a:rPr>
              <a:t>rupo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B: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contienen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Hidrógeno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gases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vapores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peligro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equivalente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Calibri"/>
                <a:cs typeface="Calibri"/>
              </a:rPr>
              <a:t>Grupo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C: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contienen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vapores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etleno,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eter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etílico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ciclopropano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Calibri"/>
                <a:cs typeface="Calibri"/>
              </a:rPr>
              <a:t>Grupo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D: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contienen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hidrocarburos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32579" y="68961"/>
            <a:ext cx="2508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i="0" spc="-10" dirty="0">
                <a:latin typeface="Calibri Light"/>
                <a:cs typeface="Calibri Light"/>
              </a:rPr>
              <a:t>Areas</a:t>
            </a:r>
            <a:r>
              <a:rPr b="0" i="0" spc="-145" dirty="0">
                <a:latin typeface="Calibri Light"/>
                <a:cs typeface="Calibri Light"/>
              </a:rPr>
              <a:t> </a:t>
            </a:r>
            <a:r>
              <a:rPr b="0" i="0" spc="-10" dirty="0">
                <a:latin typeface="Calibri Light"/>
                <a:cs typeface="Calibri Light"/>
              </a:rPr>
              <a:t>Clasificadas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858011"/>
            <a:ext cx="9144000" cy="3992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09082" y="882776"/>
            <a:ext cx="9740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Normas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2317" y="1359534"/>
            <a:ext cx="2082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Normas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protección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4675" y="1773884"/>
            <a:ext cx="3353857" cy="221614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430272" y="4023436"/>
            <a:ext cx="151765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NEC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IEC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ATEX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CENELEC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85772" y="4070603"/>
            <a:ext cx="302260" cy="228600"/>
            <a:chOff x="1985772" y="4070603"/>
            <a:chExt cx="302260" cy="228600"/>
          </a:xfrm>
        </p:grpSpPr>
        <p:sp>
          <p:nvSpPr>
            <p:cNvPr id="8" name="object 8"/>
            <p:cNvSpPr/>
            <p:nvPr/>
          </p:nvSpPr>
          <p:spPr>
            <a:xfrm>
              <a:off x="1991868" y="4076699"/>
              <a:ext cx="289560" cy="216535"/>
            </a:xfrm>
            <a:custGeom>
              <a:avLst/>
              <a:gdLst/>
              <a:ahLst/>
              <a:cxnLst/>
              <a:rect l="l" t="t" r="r" b="b"/>
              <a:pathLst>
                <a:path w="289560" h="216535">
                  <a:moveTo>
                    <a:pt x="289560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289560" y="216407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91868" y="4076699"/>
              <a:ext cx="289560" cy="216535"/>
            </a:xfrm>
            <a:custGeom>
              <a:avLst/>
              <a:gdLst/>
              <a:ahLst/>
              <a:cxnLst/>
              <a:rect l="l" t="t" r="r" b="b"/>
              <a:pathLst>
                <a:path w="289560" h="216535">
                  <a:moveTo>
                    <a:pt x="0" y="216407"/>
                  </a:moveTo>
                  <a:lnTo>
                    <a:pt x="289560" y="216407"/>
                  </a:lnTo>
                  <a:lnTo>
                    <a:pt x="289560" y="0"/>
                  </a:lnTo>
                  <a:lnTo>
                    <a:pt x="0" y="0"/>
                  </a:lnTo>
                  <a:lnTo>
                    <a:pt x="0" y="21640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985772" y="4360164"/>
            <a:ext cx="302260" cy="227329"/>
            <a:chOff x="1985772" y="4360164"/>
            <a:chExt cx="302260" cy="227329"/>
          </a:xfrm>
        </p:grpSpPr>
        <p:sp>
          <p:nvSpPr>
            <p:cNvPr id="11" name="object 11"/>
            <p:cNvSpPr/>
            <p:nvPr/>
          </p:nvSpPr>
          <p:spPr>
            <a:xfrm>
              <a:off x="1991868" y="4366260"/>
              <a:ext cx="289560" cy="215265"/>
            </a:xfrm>
            <a:custGeom>
              <a:avLst/>
              <a:gdLst/>
              <a:ahLst/>
              <a:cxnLst/>
              <a:rect l="l" t="t" r="r" b="b"/>
              <a:pathLst>
                <a:path w="289560" h="215264">
                  <a:moveTo>
                    <a:pt x="289560" y="0"/>
                  </a:moveTo>
                  <a:lnTo>
                    <a:pt x="0" y="0"/>
                  </a:lnTo>
                  <a:lnTo>
                    <a:pt x="0" y="214883"/>
                  </a:lnTo>
                  <a:lnTo>
                    <a:pt x="289560" y="214883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91868" y="4366260"/>
              <a:ext cx="289560" cy="215265"/>
            </a:xfrm>
            <a:custGeom>
              <a:avLst/>
              <a:gdLst/>
              <a:ahLst/>
              <a:cxnLst/>
              <a:rect l="l" t="t" r="r" b="b"/>
              <a:pathLst>
                <a:path w="289560" h="215264">
                  <a:moveTo>
                    <a:pt x="0" y="214883"/>
                  </a:moveTo>
                  <a:lnTo>
                    <a:pt x="289560" y="214883"/>
                  </a:lnTo>
                  <a:lnTo>
                    <a:pt x="289560" y="0"/>
                  </a:lnTo>
                  <a:lnTo>
                    <a:pt x="0" y="0"/>
                  </a:lnTo>
                  <a:lnTo>
                    <a:pt x="0" y="214883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985772" y="4646676"/>
            <a:ext cx="302260" cy="228600"/>
            <a:chOff x="1985772" y="4646676"/>
            <a:chExt cx="302260" cy="228600"/>
          </a:xfrm>
        </p:grpSpPr>
        <p:sp>
          <p:nvSpPr>
            <p:cNvPr id="14" name="object 14"/>
            <p:cNvSpPr/>
            <p:nvPr/>
          </p:nvSpPr>
          <p:spPr>
            <a:xfrm>
              <a:off x="1991868" y="4652772"/>
              <a:ext cx="289560" cy="216535"/>
            </a:xfrm>
            <a:custGeom>
              <a:avLst/>
              <a:gdLst/>
              <a:ahLst/>
              <a:cxnLst/>
              <a:rect l="l" t="t" r="r" b="b"/>
              <a:pathLst>
                <a:path w="289560" h="216535">
                  <a:moveTo>
                    <a:pt x="289560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289560" y="216407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91868" y="4652772"/>
              <a:ext cx="289560" cy="216535"/>
            </a:xfrm>
            <a:custGeom>
              <a:avLst/>
              <a:gdLst/>
              <a:ahLst/>
              <a:cxnLst/>
              <a:rect l="l" t="t" r="r" b="b"/>
              <a:pathLst>
                <a:path w="289560" h="216535">
                  <a:moveTo>
                    <a:pt x="0" y="216407"/>
                  </a:moveTo>
                  <a:lnTo>
                    <a:pt x="289560" y="216407"/>
                  </a:lnTo>
                  <a:lnTo>
                    <a:pt x="289560" y="0"/>
                  </a:lnTo>
                  <a:lnTo>
                    <a:pt x="0" y="0"/>
                  </a:lnTo>
                  <a:lnTo>
                    <a:pt x="0" y="21640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238750" y="1718005"/>
            <a:ext cx="12484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IEC</a:t>
            </a:r>
            <a:r>
              <a:rPr sz="1800" b="1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60079-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70550" y="4239895"/>
            <a:ext cx="26682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Tipo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sustancia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Inflamable</a:t>
            </a:r>
            <a:endParaRPr sz="1800">
              <a:latin typeface="Calibri"/>
              <a:cs typeface="Calibri"/>
            </a:endParaRPr>
          </a:p>
          <a:p>
            <a:pPr marL="142875" indent="-130175">
              <a:lnSpc>
                <a:spcPct val="100000"/>
              </a:lnSpc>
              <a:buFont typeface="Microsoft Sans Serif"/>
              <a:buChar char="•"/>
              <a:tabLst>
                <a:tab pos="142875" algn="l"/>
              </a:tabLst>
            </a:pPr>
            <a:r>
              <a:rPr sz="180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Gas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Grisú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(Minas)</a:t>
            </a:r>
            <a:endParaRPr sz="1800">
              <a:latin typeface="Calibri"/>
              <a:cs typeface="Calibri"/>
            </a:endParaRPr>
          </a:p>
          <a:p>
            <a:pPr marL="142875" indent="-130175">
              <a:lnSpc>
                <a:spcPct val="100000"/>
              </a:lnSpc>
              <a:buFont typeface="Microsoft Sans Serif"/>
              <a:buChar char="•"/>
              <a:tabLst>
                <a:tab pos="142875" algn="l"/>
              </a:tabLst>
            </a:pPr>
            <a:r>
              <a:rPr sz="1800" dirty="0">
                <a:latin typeface="Calibri"/>
                <a:cs typeface="Calibri"/>
              </a:rPr>
              <a:t>II-</a:t>
            </a:r>
            <a:r>
              <a:rPr sz="1800" spc="-10" dirty="0">
                <a:latin typeface="Calibri"/>
                <a:cs typeface="Calibri"/>
              </a:rPr>
              <a:t> Gases</a:t>
            </a:r>
            <a:endParaRPr sz="1800">
              <a:latin typeface="Calibri"/>
              <a:cs typeface="Calibri"/>
            </a:endParaRPr>
          </a:p>
          <a:p>
            <a:pPr marL="142875" indent="-130175">
              <a:lnSpc>
                <a:spcPct val="100000"/>
              </a:lnSpc>
              <a:buFont typeface="Microsoft Sans Serif"/>
              <a:buChar char="•"/>
              <a:tabLst>
                <a:tab pos="142875" algn="l"/>
              </a:tabLst>
            </a:pPr>
            <a:r>
              <a:rPr sz="1800" dirty="0">
                <a:latin typeface="Calibri"/>
                <a:cs typeface="Calibri"/>
              </a:rPr>
              <a:t>III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Polvos.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75628" y="3866515"/>
            <a:ext cx="1870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atmósfera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explosiva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38750" y="1992884"/>
            <a:ext cx="5076825" cy="189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Clase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Zona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Grupo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Temp.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15"/>
              </a:spcBef>
            </a:pPr>
            <a:endParaRPr sz="1800">
              <a:latin typeface="Calibri"/>
              <a:cs typeface="Calibri"/>
            </a:endParaRPr>
          </a:p>
          <a:p>
            <a:pPr marL="1454150" marR="5080" indent="610870">
              <a:lnSpc>
                <a:spcPct val="131400"/>
              </a:lnSpc>
            </a:pPr>
            <a:r>
              <a:rPr sz="1800" spc="-30" dirty="0">
                <a:latin typeface="Calibri"/>
                <a:cs typeface="Calibri"/>
              </a:rPr>
              <a:t>Temperatura </a:t>
            </a:r>
            <a:r>
              <a:rPr sz="1800" dirty="0">
                <a:latin typeface="Calibri"/>
                <a:cs typeface="Calibri"/>
              </a:rPr>
              <a:t>mínima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ignición </a:t>
            </a:r>
            <a:r>
              <a:rPr sz="1800" dirty="0">
                <a:latin typeface="Calibri"/>
                <a:cs typeface="Calibri"/>
              </a:rPr>
              <a:t>Mínima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energía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ignición</a:t>
            </a:r>
            <a:endParaRPr sz="1800">
              <a:latin typeface="Calibri"/>
              <a:cs typeface="Calibri"/>
            </a:endParaRPr>
          </a:p>
          <a:p>
            <a:pPr marL="949325">
              <a:lnSpc>
                <a:spcPct val="100000"/>
              </a:lnSpc>
              <a:spcBef>
                <a:spcPts val="1240"/>
              </a:spcBef>
            </a:pPr>
            <a:r>
              <a:rPr sz="1800" spc="-10" dirty="0">
                <a:latin typeface="Calibri"/>
                <a:cs typeface="Calibri"/>
              </a:rPr>
              <a:t>Probabilidad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presencia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468239" y="1333500"/>
            <a:ext cx="4804410" cy="4043679"/>
            <a:chOff x="5468239" y="1333500"/>
            <a:chExt cx="4804410" cy="4043679"/>
          </a:xfrm>
        </p:grpSpPr>
        <p:sp>
          <p:nvSpPr>
            <p:cNvPr id="21" name="object 21"/>
            <p:cNvSpPr/>
            <p:nvPr/>
          </p:nvSpPr>
          <p:spPr>
            <a:xfrm>
              <a:off x="7248144" y="314096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>
                  <a:moveTo>
                    <a:pt x="3024251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96455" y="2350008"/>
              <a:ext cx="103505" cy="792480"/>
            </a:xfrm>
            <a:custGeom>
              <a:avLst/>
              <a:gdLst/>
              <a:ahLst/>
              <a:cxnLst/>
              <a:rect l="l" t="t" r="r" b="b"/>
              <a:pathLst>
                <a:path w="103504" h="792480">
                  <a:moveTo>
                    <a:pt x="51688" y="25109"/>
                  </a:moveTo>
                  <a:lnTo>
                    <a:pt x="45339" y="35995"/>
                  </a:lnTo>
                  <a:lnTo>
                    <a:pt x="45339" y="792226"/>
                  </a:lnTo>
                  <a:lnTo>
                    <a:pt x="58039" y="792099"/>
                  </a:lnTo>
                  <a:lnTo>
                    <a:pt x="58039" y="35995"/>
                  </a:lnTo>
                  <a:lnTo>
                    <a:pt x="51688" y="25109"/>
                  </a:lnTo>
                  <a:close/>
                </a:path>
                <a:path w="103504" h="792480">
                  <a:moveTo>
                    <a:pt x="51689" y="0"/>
                  </a:moveTo>
                  <a:lnTo>
                    <a:pt x="0" y="88645"/>
                  </a:lnTo>
                  <a:lnTo>
                    <a:pt x="1016" y="92455"/>
                  </a:lnTo>
                  <a:lnTo>
                    <a:pt x="7112" y="96012"/>
                  </a:lnTo>
                  <a:lnTo>
                    <a:pt x="10922" y="94995"/>
                  </a:lnTo>
                  <a:lnTo>
                    <a:pt x="45338" y="35995"/>
                  </a:lnTo>
                  <a:lnTo>
                    <a:pt x="45339" y="12572"/>
                  </a:lnTo>
                  <a:lnTo>
                    <a:pt x="59020" y="12572"/>
                  </a:lnTo>
                  <a:lnTo>
                    <a:pt x="51689" y="0"/>
                  </a:lnTo>
                  <a:close/>
                </a:path>
                <a:path w="103504" h="792480">
                  <a:moveTo>
                    <a:pt x="59020" y="12572"/>
                  </a:moveTo>
                  <a:lnTo>
                    <a:pt x="58039" y="12572"/>
                  </a:lnTo>
                  <a:lnTo>
                    <a:pt x="58039" y="35995"/>
                  </a:lnTo>
                  <a:lnTo>
                    <a:pt x="92455" y="94995"/>
                  </a:lnTo>
                  <a:lnTo>
                    <a:pt x="96266" y="96012"/>
                  </a:lnTo>
                  <a:lnTo>
                    <a:pt x="102362" y="92455"/>
                  </a:lnTo>
                  <a:lnTo>
                    <a:pt x="103377" y="88645"/>
                  </a:lnTo>
                  <a:lnTo>
                    <a:pt x="59020" y="12572"/>
                  </a:lnTo>
                  <a:close/>
                </a:path>
                <a:path w="103504" h="792480">
                  <a:moveTo>
                    <a:pt x="58039" y="12572"/>
                  </a:moveTo>
                  <a:lnTo>
                    <a:pt x="45339" y="12572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7" y="15747"/>
                  </a:lnTo>
                  <a:lnTo>
                    <a:pt x="58039" y="15747"/>
                  </a:lnTo>
                  <a:lnTo>
                    <a:pt x="58039" y="12572"/>
                  </a:lnTo>
                  <a:close/>
                </a:path>
                <a:path w="103504" h="792480">
                  <a:moveTo>
                    <a:pt x="58039" y="15747"/>
                  </a:moveTo>
                  <a:lnTo>
                    <a:pt x="57150" y="15747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9" y="15747"/>
                  </a:lnTo>
                  <a:close/>
                </a:path>
                <a:path w="103504" h="792480">
                  <a:moveTo>
                    <a:pt x="57150" y="15747"/>
                  </a:moveTo>
                  <a:lnTo>
                    <a:pt x="46227" y="15747"/>
                  </a:lnTo>
                  <a:lnTo>
                    <a:pt x="51688" y="25109"/>
                  </a:lnTo>
                  <a:lnTo>
                    <a:pt x="57150" y="15747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600444" y="3500627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>
                  <a:moveTo>
                    <a:pt x="3024251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48755" y="2350008"/>
              <a:ext cx="103505" cy="1151255"/>
            </a:xfrm>
            <a:custGeom>
              <a:avLst/>
              <a:gdLst/>
              <a:ahLst/>
              <a:cxnLst/>
              <a:rect l="l" t="t" r="r" b="b"/>
              <a:pathLst>
                <a:path w="103504" h="1151254">
                  <a:moveTo>
                    <a:pt x="51688" y="25109"/>
                  </a:moveTo>
                  <a:lnTo>
                    <a:pt x="45339" y="35995"/>
                  </a:lnTo>
                  <a:lnTo>
                    <a:pt x="45339" y="1151001"/>
                  </a:lnTo>
                  <a:lnTo>
                    <a:pt x="58039" y="1151001"/>
                  </a:lnTo>
                  <a:lnTo>
                    <a:pt x="58039" y="35995"/>
                  </a:lnTo>
                  <a:lnTo>
                    <a:pt x="51688" y="25109"/>
                  </a:lnTo>
                  <a:close/>
                </a:path>
                <a:path w="103504" h="1151254">
                  <a:moveTo>
                    <a:pt x="51689" y="0"/>
                  </a:moveTo>
                  <a:lnTo>
                    <a:pt x="0" y="88645"/>
                  </a:lnTo>
                  <a:lnTo>
                    <a:pt x="1016" y="92455"/>
                  </a:lnTo>
                  <a:lnTo>
                    <a:pt x="7112" y="96012"/>
                  </a:lnTo>
                  <a:lnTo>
                    <a:pt x="10922" y="94995"/>
                  </a:lnTo>
                  <a:lnTo>
                    <a:pt x="45338" y="35995"/>
                  </a:lnTo>
                  <a:lnTo>
                    <a:pt x="45339" y="12572"/>
                  </a:lnTo>
                  <a:lnTo>
                    <a:pt x="59020" y="12572"/>
                  </a:lnTo>
                  <a:lnTo>
                    <a:pt x="51689" y="0"/>
                  </a:lnTo>
                  <a:close/>
                </a:path>
                <a:path w="103504" h="1151254">
                  <a:moveTo>
                    <a:pt x="59020" y="12572"/>
                  </a:moveTo>
                  <a:lnTo>
                    <a:pt x="58039" y="12572"/>
                  </a:lnTo>
                  <a:lnTo>
                    <a:pt x="58039" y="35995"/>
                  </a:lnTo>
                  <a:lnTo>
                    <a:pt x="92455" y="94995"/>
                  </a:lnTo>
                  <a:lnTo>
                    <a:pt x="96266" y="96012"/>
                  </a:lnTo>
                  <a:lnTo>
                    <a:pt x="102362" y="92455"/>
                  </a:lnTo>
                  <a:lnTo>
                    <a:pt x="103377" y="88645"/>
                  </a:lnTo>
                  <a:lnTo>
                    <a:pt x="59020" y="12572"/>
                  </a:lnTo>
                  <a:close/>
                </a:path>
                <a:path w="103504" h="1151254">
                  <a:moveTo>
                    <a:pt x="58039" y="12572"/>
                  </a:moveTo>
                  <a:lnTo>
                    <a:pt x="45339" y="12572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7" y="15747"/>
                  </a:lnTo>
                  <a:lnTo>
                    <a:pt x="58039" y="15747"/>
                  </a:lnTo>
                  <a:lnTo>
                    <a:pt x="58039" y="12572"/>
                  </a:lnTo>
                  <a:close/>
                </a:path>
                <a:path w="103504" h="1151254">
                  <a:moveTo>
                    <a:pt x="58039" y="15747"/>
                  </a:moveTo>
                  <a:lnTo>
                    <a:pt x="57150" y="15747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9" y="15747"/>
                  </a:lnTo>
                  <a:close/>
                </a:path>
                <a:path w="103504" h="1151254">
                  <a:moveTo>
                    <a:pt x="57150" y="15747"/>
                  </a:moveTo>
                  <a:lnTo>
                    <a:pt x="46227" y="15747"/>
                  </a:lnTo>
                  <a:lnTo>
                    <a:pt x="51688" y="25109"/>
                  </a:lnTo>
                  <a:lnTo>
                    <a:pt x="57150" y="15747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6000" y="4221479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>
                  <a:moveTo>
                    <a:pt x="3024251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44311" y="2350008"/>
              <a:ext cx="103505" cy="1871980"/>
            </a:xfrm>
            <a:custGeom>
              <a:avLst/>
              <a:gdLst/>
              <a:ahLst/>
              <a:cxnLst/>
              <a:rect l="l" t="t" r="r" b="b"/>
              <a:pathLst>
                <a:path w="103504" h="1871979">
                  <a:moveTo>
                    <a:pt x="51688" y="25109"/>
                  </a:moveTo>
                  <a:lnTo>
                    <a:pt x="45338" y="35995"/>
                  </a:lnTo>
                  <a:lnTo>
                    <a:pt x="45338" y="1871725"/>
                  </a:lnTo>
                  <a:lnTo>
                    <a:pt x="58038" y="1871725"/>
                  </a:lnTo>
                  <a:lnTo>
                    <a:pt x="58038" y="35995"/>
                  </a:lnTo>
                  <a:lnTo>
                    <a:pt x="51688" y="25109"/>
                  </a:lnTo>
                  <a:close/>
                </a:path>
                <a:path w="103504" h="1871979">
                  <a:moveTo>
                    <a:pt x="51688" y="0"/>
                  </a:moveTo>
                  <a:lnTo>
                    <a:pt x="0" y="88645"/>
                  </a:lnTo>
                  <a:lnTo>
                    <a:pt x="1015" y="92455"/>
                  </a:lnTo>
                  <a:lnTo>
                    <a:pt x="7112" y="96012"/>
                  </a:lnTo>
                  <a:lnTo>
                    <a:pt x="10922" y="94995"/>
                  </a:lnTo>
                  <a:lnTo>
                    <a:pt x="45338" y="35995"/>
                  </a:lnTo>
                  <a:lnTo>
                    <a:pt x="45338" y="12572"/>
                  </a:lnTo>
                  <a:lnTo>
                    <a:pt x="59020" y="12572"/>
                  </a:lnTo>
                  <a:lnTo>
                    <a:pt x="51688" y="0"/>
                  </a:lnTo>
                  <a:close/>
                </a:path>
                <a:path w="103504" h="1871979">
                  <a:moveTo>
                    <a:pt x="59020" y="12572"/>
                  </a:moveTo>
                  <a:lnTo>
                    <a:pt x="58038" y="12572"/>
                  </a:lnTo>
                  <a:lnTo>
                    <a:pt x="58039" y="35995"/>
                  </a:lnTo>
                  <a:lnTo>
                    <a:pt x="92455" y="94995"/>
                  </a:lnTo>
                  <a:lnTo>
                    <a:pt x="96265" y="96012"/>
                  </a:lnTo>
                  <a:lnTo>
                    <a:pt x="102362" y="92455"/>
                  </a:lnTo>
                  <a:lnTo>
                    <a:pt x="103377" y="88645"/>
                  </a:lnTo>
                  <a:lnTo>
                    <a:pt x="59020" y="12572"/>
                  </a:lnTo>
                  <a:close/>
                </a:path>
                <a:path w="103504" h="1871979">
                  <a:moveTo>
                    <a:pt x="58038" y="12572"/>
                  </a:moveTo>
                  <a:lnTo>
                    <a:pt x="45338" y="12572"/>
                  </a:lnTo>
                  <a:lnTo>
                    <a:pt x="45338" y="35995"/>
                  </a:lnTo>
                  <a:lnTo>
                    <a:pt x="51688" y="25109"/>
                  </a:lnTo>
                  <a:lnTo>
                    <a:pt x="46227" y="15747"/>
                  </a:lnTo>
                  <a:lnTo>
                    <a:pt x="58038" y="15747"/>
                  </a:lnTo>
                  <a:lnTo>
                    <a:pt x="58038" y="12572"/>
                  </a:lnTo>
                  <a:close/>
                </a:path>
                <a:path w="103504" h="1871979">
                  <a:moveTo>
                    <a:pt x="58038" y="15747"/>
                  </a:moveTo>
                  <a:lnTo>
                    <a:pt x="57150" y="15747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8" y="15747"/>
                  </a:lnTo>
                  <a:close/>
                </a:path>
                <a:path w="103504" h="1871979">
                  <a:moveTo>
                    <a:pt x="57150" y="15747"/>
                  </a:moveTo>
                  <a:lnTo>
                    <a:pt x="46227" y="15747"/>
                  </a:lnTo>
                  <a:lnTo>
                    <a:pt x="51688" y="25109"/>
                  </a:lnTo>
                  <a:lnTo>
                    <a:pt x="57150" y="15747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19928" y="5373623"/>
              <a:ext cx="3313429" cy="0"/>
            </a:xfrm>
            <a:custGeom>
              <a:avLst/>
              <a:gdLst/>
              <a:ahLst/>
              <a:cxnLst/>
              <a:rect l="l" t="t" r="r" b="b"/>
              <a:pathLst>
                <a:path w="3313429">
                  <a:moveTo>
                    <a:pt x="3313049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68239" y="2350008"/>
              <a:ext cx="103505" cy="3024505"/>
            </a:xfrm>
            <a:custGeom>
              <a:avLst/>
              <a:gdLst/>
              <a:ahLst/>
              <a:cxnLst/>
              <a:rect l="l" t="t" r="r" b="b"/>
              <a:pathLst>
                <a:path w="103504" h="3024504">
                  <a:moveTo>
                    <a:pt x="51688" y="25109"/>
                  </a:moveTo>
                  <a:lnTo>
                    <a:pt x="45338" y="35995"/>
                  </a:lnTo>
                  <a:lnTo>
                    <a:pt x="45338" y="3024251"/>
                  </a:lnTo>
                  <a:lnTo>
                    <a:pt x="58038" y="3024251"/>
                  </a:lnTo>
                  <a:lnTo>
                    <a:pt x="58038" y="35995"/>
                  </a:lnTo>
                  <a:lnTo>
                    <a:pt x="51688" y="25109"/>
                  </a:lnTo>
                  <a:close/>
                </a:path>
                <a:path w="103504" h="3024504">
                  <a:moveTo>
                    <a:pt x="51688" y="0"/>
                  </a:moveTo>
                  <a:lnTo>
                    <a:pt x="0" y="88645"/>
                  </a:lnTo>
                  <a:lnTo>
                    <a:pt x="1015" y="92455"/>
                  </a:lnTo>
                  <a:lnTo>
                    <a:pt x="7112" y="96012"/>
                  </a:lnTo>
                  <a:lnTo>
                    <a:pt x="10922" y="94995"/>
                  </a:lnTo>
                  <a:lnTo>
                    <a:pt x="45338" y="35995"/>
                  </a:lnTo>
                  <a:lnTo>
                    <a:pt x="45338" y="12572"/>
                  </a:lnTo>
                  <a:lnTo>
                    <a:pt x="59020" y="12572"/>
                  </a:lnTo>
                  <a:lnTo>
                    <a:pt x="51688" y="0"/>
                  </a:lnTo>
                  <a:close/>
                </a:path>
                <a:path w="103504" h="3024504">
                  <a:moveTo>
                    <a:pt x="59020" y="12572"/>
                  </a:moveTo>
                  <a:lnTo>
                    <a:pt x="58038" y="12572"/>
                  </a:lnTo>
                  <a:lnTo>
                    <a:pt x="58038" y="35995"/>
                  </a:lnTo>
                  <a:lnTo>
                    <a:pt x="92456" y="94995"/>
                  </a:lnTo>
                  <a:lnTo>
                    <a:pt x="96265" y="96012"/>
                  </a:lnTo>
                  <a:lnTo>
                    <a:pt x="102362" y="92455"/>
                  </a:lnTo>
                  <a:lnTo>
                    <a:pt x="103377" y="88645"/>
                  </a:lnTo>
                  <a:lnTo>
                    <a:pt x="59020" y="12572"/>
                  </a:lnTo>
                  <a:close/>
                </a:path>
                <a:path w="103504" h="3024504">
                  <a:moveTo>
                    <a:pt x="58038" y="12572"/>
                  </a:moveTo>
                  <a:lnTo>
                    <a:pt x="45338" y="12572"/>
                  </a:lnTo>
                  <a:lnTo>
                    <a:pt x="45338" y="35995"/>
                  </a:lnTo>
                  <a:lnTo>
                    <a:pt x="51688" y="25109"/>
                  </a:lnTo>
                  <a:lnTo>
                    <a:pt x="46227" y="15747"/>
                  </a:lnTo>
                  <a:lnTo>
                    <a:pt x="58038" y="15747"/>
                  </a:lnTo>
                  <a:lnTo>
                    <a:pt x="58038" y="12572"/>
                  </a:lnTo>
                  <a:close/>
                </a:path>
                <a:path w="103504" h="3024504">
                  <a:moveTo>
                    <a:pt x="58038" y="15747"/>
                  </a:moveTo>
                  <a:lnTo>
                    <a:pt x="57150" y="15747"/>
                  </a:lnTo>
                  <a:lnTo>
                    <a:pt x="51688" y="25109"/>
                  </a:lnTo>
                  <a:lnTo>
                    <a:pt x="58038" y="35995"/>
                  </a:lnTo>
                  <a:lnTo>
                    <a:pt x="58038" y="15747"/>
                  </a:lnTo>
                  <a:close/>
                </a:path>
                <a:path w="103504" h="3024504">
                  <a:moveTo>
                    <a:pt x="57150" y="15747"/>
                  </a:moveTo>
                  <a:lnTo>
                    <a:pt x="46227" y="15747"/>
                  </a:lnTo>
                  <a:lnTo>
                    <a:pt x="51688" y="25109"/>
                  </a:lnTo>
                  <a:lnTo>
                    <a:pt x="57150" y="15747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1333500"/>
              <a:ext cx="1885061" cy="272478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600444" y="1792351"/>
              <a:ext cx="1151255" cy="103505"/>
            </a:xfrm>
            <a:custGeom>
              <a:avLst/>
              <a:gdLst/>
              <a:ahLst/>
              <a:cxnLst/>
              <a:rect l="l" t="t" r="r" b="b"/>
              <a:pathLst>
                <a:path w="1151254" h="103505">
                  <a:moveTo>
                    <a:pt x="1125764" y="51688"/>
                  </a:moveTo>
                  <a:lnTo>
                    <a:pt x="1055877" y="92456"/>
                  </a:lnTo>
                  <a:lnTo>
                    <a:pt x="1054861" y="96265"/>
                  </a:lnTo>
                  <a:lnTo>
                    <a:pt x="1058417" y="102362"/>
                  </a:lnTo>
                  <a:lnTo>
                    <a:pt x="1062354" y="103377"/>
                  </a:lnTo>
                  <a:lnTo>
                    <a:pt x="1140110" y="58038"/>
                  </a:lnTo>
                  <a:lnTo>
                    <a:pt x="1138301" y="58038"/>
                  </a:lnTo>
                  <a:lnTo>
                    <a:pt x="1138301" y="57150"/>
                  </a:lnTo>
                  <a:lnTo>
                    <a:pt x="1135126" y="57150"/>
                  </a:lnTo>
                  <a:lnTo>
                    <a:pt x="1125764" y="51688"/>
                  </a:lnTo>
                  <a:close/>
                </a:path>
                <a:path w="1151254" h="103505">
                  <a:moveTo>
                    <a:pt x="1114878" y="45338"/>
                  </a:moveTo>
                  <a:lnTo>
                    <a:pt x="0" y="45338"/>
                  </a:lnTo>
                  <a:lnTo>
                    <a:pt x="0" y="58038"/>
                  </a:lnTo>
                  <a:lnTo>
                    <a:pt x="1114878" y="58038"/>
                  </a:lnTo>
                  <a:lnTo>
                    <a:pt x="1125764" y="51688"/>
                  </a:lnTo>
                  <a:lnTo>
                    <a:pt x="1114878" y="45338"/>
                  </a:lnTo>
                  <a:close/>
                </a:path>
                <a:path w="1151254" h="103505">
                  <a:moveTo>
                    <a:pt x="1140110" y="45338"/>
                  </a:moveTo>
                  <a:lnTo>
                    <a:pt x="1138301" y="45338"/>
                  </a:lnTo>
                  <a:lnTo>
                    <a:pt x="1138301" y="58038"/>
                  </a:lnTo>
                  <a:lnTo>
                    <a:pt x="1140110" y="58038"/>
                  </a:lnTo>
                  <a:lnTo>
                    <a:pt x="1151001" y="51688"/>
                  </a:lnTo>
                  <a:lnTo>
                    <a:pt x="1140110" y="45338"/>
                  </a:lnTo>
                  <a:close/>
                </a:path>
                <a:path w="1151254" h="103505">
                  <a:moveTo>
                    <a:pt x="1135126" y="46227"/>
                  </a:moveTo>
                  <a:lnTo>
                    <a:pt x="1125764" y="51688"/>
                  </a:lnTo>
                  <a:lnTo>
                    <a:pt x="1135126" y="57150"/>
                  </a:lnTo>
                  <a:lnTo>
                    <a:pt x="1135126" y="46227"/>
                  </a:lnTo>
                  <a:close/>
                </a:path>
                <a:path w="1151254" h="103505">
                  <a:moveTo>
                    <a:pt x="1138301" y="46227"/>
                  </a:moveTo>
                  <a:lnTo>
                    <a:pt x="1135126" y="46227"/>
                  </a:lnTo>
                  <a:lnTo>
                    <a:pt x="1135126" y="57150"/>
                  </a:lnTo>
                  <a:lnTo>
                    <a:pt x="1138301" y="57150"/>
                  </a:lnTo>
                  <a:lnTo>
                    <a:pt x="1138301" y="46227"/>
                  </a:lnTo>
                  <a:close/>
                </a:path>
                <a:path w="1151254" h="103505">
                  <a:moveTo>
                    <a:pt x="1062354" y="0"/>
                  </a:moveTo>
                  <a:lnTo>
                    <a:pt x="1058417" y="1015"/>
                  </a:lnTo>
                  <a:lnTo>
                    <a:pt x="1054861" y="7112"/>
                  </a:lnTo>
                  <a:lnTo>
                    <a:pt x="1055877" y="10922"/>
                  </a:lnTo>
                  <a:lnTo>
                    <a:pt x="1125764" y="51688"/>
                  </a:lnTo>
                  <a:lnTo>
                    <a:pt x="1135126" y="46227"/>
                  </a:lnTo>
                  <a:lnTo>
                    <a:pt x="1138301" y="46227"/>
                  </a:lnTo>
                  <a:lnTo>
                    <a:pt x="1138301" y="45338"/>
                  </a:lnTo>
                  <a:lnTo>
                    <a:pt x="1140110" y="45338"/>
                  </a:lnTo>
                  <a:lnTo>
                    <a:pt x="106235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680454" y="1653032"/>
            <a:ext cx="9582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Marcado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equipo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46960" y="1696211"/>
            <a:ext cx="1236345" cy="1163320"/>
            <a:chOff x="2346960" y="1696211"/>
            <a:chExt cx="1236345" cy="1163320"/>
          </a:xfrm>
        </p:grpSpPr>
        <p:sp>
          <p:nvSpPr>
            <p:cNvPr id="3" name="object 3"/>
            <p:cNvSpPr/>
            <p:nvPr/>
          </p:nvSpPr>
          <p:spPr>
            <a:xfrm>
              <a:off x="2353056" y="1702307"/>
              <a:ext cx="1224280" cy="1150620"/>
            </a:xfrm>
            <a:custGeom>
              <a:avLst/>
              <a:gdLst/>
              <a:ahLst/>
              <a:cxnLst/>
              <a:rect l="l" t="t" r="r" b="b"/>
              <a:pathLst>
                <a:path w="1224279" h="1150620">
                  <a:moveTo>
                    <a:pt x="0" y="1150620"/>
                  </a:moveTo>
                  <a:lnTo>
                    <a:pt x="1223771" y="1150620"/>
                  </a:lnTo>
                  <a:lnTo>
                    <a:pt x="1223771" y="0"/>
                  </a:lnTo>
                  <a:lnTo>
                    <a:pt x="0" y="0"/>
                  </a:lnTo>
                  <a:lnTo>
                    <a:pt x="0" y="1150620"/>
                  </a:lnTo>
                  <a:close/>
                </a:path>
              </a:pathLst>
            </a:custGeom>
            <a:ln w="12192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4684" y="1700783"/>
              <a:ext cx="1080516" cy="10805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2720" y="2060445"/>
              <a:ext cx="490187" cy="492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4684" y="1700783"/>
              <a:ext cx="288036" cy="2148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24684" y="1700783"/>
              <a:ext cx="288290" cy="215265"/>
            </a:xfrm>
            <a:custGeom>
              <a:avLst/>
              <a:gdLst/>
              <a:ahLst/>
              <a:cxnLst/>
              <a:rect l="l" t="t" r="r" b="b"/>
              <a:pathLst>
                <a:path w="288289" h="215264">
                  <a:moveTo>
                    <a:pt x="0" y="107441"/>
                  </a:moveTo>
                  <a:lnTo>
                    <a:pt x="72009" y="107441"/>
                  </a:lnTo>
                  <a:lnTo>
                    <a:pt x="72009" y="0"/>
                  </a:lnTo>
                  <a:lnTo>
                    <a:pt x="216027" y="0"/>
                  </a:lnTo>
                  <a:lnTo>
                    <a:pt x="216027" y="107441"/>
                  </a:lnTo>
                  <a:lnTo>
                    <a:pt x="288036" y="107441"/>
                  </a:lnTo>
                  <a:lnTo>
                    <a:pt x="144018" y="214883"/>
                  </a:lnTo>
                  <a:lnTo>
                    <a:pt x="0" y="107441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15640" y="1700783"/>
              <a:ext cx="289560" cy="2148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15640" y="1700783"/>
              <a:ext cx="289560" cy="215265"/>
            </a:xfrm>
            <a:custGeom>
              <a:avLst/>
              <a:gdLst/>
              <a:ahLst/>
              <a:cxnLst/>
              <a:rect l="l" t="t" r="r" b="b"/>
              <a:pathLst>
                <a:path w="289560" h="215264">
                  <a:moveTo>
                    <a:pt x="0" y="107441"/>
                  </a:moveTo>
                  <a:lnTo>
                    <a:pt x="72389" y="107441"/>
                  </a:lnTo>
                  <a:lnTo>
                    <a:pt x="72389" y="0"/>
                  </a:lnTo>
                  <a:lnTo>
                    <a:pt x="217170" y="0"/>
                  </a:lnTo>
                  <a:lnTo>
                    <a:pt x="217170" y="107441"/>
                  </a:lnTo>
                  <a:lnTo>
                    <a:pt x="289560" y="107441"/>
                  </a:lnTo>
                  <a:lnTo>
                    <a:pt x="144780" y="214883"/>
                  </a:lnTo>
                  <a:lnTo>
                    <a:pt x="0" y="107441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53056" y="1915667"/>
              <a:ext cx="214883" cy="2895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53056" y="1915667"/>
              <a:ext cx="215265" cy="289560"/>
            </a:xfrm>
            <a:custGeom>
              <a:avLst/>
              <a:gdLst/>
              <a:ahLst/>
              <a:cxnLst/>
              <a:rect l="l" t="t" r="r" b="b"/>
              <a:pathLst>
                <a:path w="215264" h="289560">
                  <a:moveTo>
                    <a:pt x="107442" y="289560"/>
                  </a:moveTo>
                  <a:lnTo>
                    <a:pt x="107442" y="217170"/>
                  </a:lnTo>
                  <a:lnTo>
                    <a:pt x="0" y="217170"/>
                  </a:lnTo>
                  <a:lnTo>
                    <a:pt x="0" y="72390"/>
                  </a:lnTo>
                  <a:lnTo>
                    <a:pt x="107442" y="72390"/>
                  </a:lnTo>
                  <a:lnTo>
                    <a:pt x="107442" y="0"/>
                  </a:lnTo>
                  <a:lnTo>
                    <a:pt x="214883" y="144780"/>
                  </a:lnTo>
                  <a:lnTo>
                    <a:pt x="107442" y="289560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53056" y="2350007"/>
              <a:ext cx="214883" cy="2865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53056" y="2350007"/>
              <a:ext cx="215265" cy="287020"/>
            </a:xfrm>
            <a:custGeom>
              <a:avLst/>
              <a:gdLst/>
              <a:ahLst/>
              <a:cxnLst/>
              <a:rect l="l" t="t" r="r" b="b"/>
              <a:pathLst>
                <a:path w="215264" h="287019">
                  <a:moveTo>
                    <a:pt x="107442" y="286512"/>
                  </a:moveTo>
                  <a:lnTo>
                    <a:pt x="107442" y="214883"/>
                  </a:lnTo>
                  <a:lnTo>
                    <a:pt x="0" y="214883"/>
                  </a:lnTo>
                  <a:lnTo>
                    <a:pt x="0" y="71627"/>
                  </a:lnTo>
                  <a:lnTo>
                    <a:pt x="107442" y="71627"/>
                  </a:lnTo>
                  <a:lnTo>
                    <a:pt x="107442" y="0"/>
                  </a:lnTo>
                  <a:lnTo>
                    <a:pt x="214883" y="143255"/>
                  </a:lnTo>
                  <a:lnTo>
                    <a:pt x="107442" y="286512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97836" y="2636519"/>
              <a:ext cx="286512" cy="21640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497836" y="2636519"/>
              <a:ext cx="287020" cy="216535"/>
            </a:xfrm>
            <a:custGeom>
              <a:avLst/>
              <a:gdLst/>
              <a:ahLst/>
              <a:cxnLst/>
              <a:rect l="l" t="t" r="r" b="b"/>
              <a:pathLst>
                <a:path w="287019" h="216535">
                  <a:moveTo>
                    <a:pt x="286512" y="108203"/>
                  </a:moveTo>
                  <a:lnTo>
                    <a:pt x="214883" y="108203"/>
                  </a:lnTo>
                  <a:lnTo>
                    <a:pt x="214883" y="216407"/>
                  </a:lnTo>
                  <a:lnTo>
                    <a:pt x="71627" y="216407"/>
                  </a:lnTo>
                  <a:lnTo>
                    <a:pt x="71627" y="108203"/>
                  </a:lnTo>
                  <a:lnTo>
                    <a:pt x="0" y="108203"/>
                  </a:lnTo>
                  <a:lnTo>
                    <a:pt x="143256" y="0"/>
                  </a:lnTo>
                  <a:lnTo>
                    <a:pt x="286512" y="108203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15640" y="2636519"/>
              <a:ext cx="289560" cy="21640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215640" y="2636519"/>
              <a:ext cx="289560" cy="216535"/>
            </a:xfrm>
            <a:custGeom>
              <a:avLst/>
              <a:gdLst/>
              <a:ahLst/>
              <a:cxnLst/>
              <a:rect l="l" t="t" r="r" b="b"/>
              <a:pathLst>
                <a:path w="289560" h="216535">
                  <a:moveTo>
                    <a:pt x="289560" y="108203"/>
                  </a:moveTo>
                  <a:lnTo>
                    <a:pt x="217170" y="108203"/>
                  </a:lnTo>
                  <a:lnTo>
                    <a:pt x="217170" y="216407"/>
                  </a:lnTo>
                  <a:lnTo>
                    <a:pt x="72389" y="216407"/>
                  </a:lnTo>
                  <a:lnTo>
                    <a:pt x="72389" y="108203"/>
                  </a:lnTo>
                  <a:lnTo>
                    <a:pt x="0" y="108203"/>
                  </a:lnTo>
                  <a:lnTo>
                    <a:pt x="144780" y="0"/>
                  </a:lnTo>
                  <a:lnTo>
                    <a:pt x="289560" y="108203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60420" y="1915667"/>
              <a:ext cx="216407" cy="28956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360420" y="1915667"/>
              <a:ext cx="216535" cy="289560"/>
            </a:xfrm>
            <a:custGeom>
              <a:avLst/>
              <a:gdLst/>
              <a:ahLst/>
              <a:cxnLst/>
              <a:rect l="l" t="t" r="r" b="b"/>
              <a:pathLst>
                <a:path w="216535" h="289560">
                  <a:moveTo>
                    <a:pt x="108203" y="0"/>
                  </a:moveTo>
                  <a:lnTo>
                    <a:pt x="108203" y="72390"/>
                  </a:lnTo>
                  <a:lnTo>
                    <a:pt x="216407" y="72390"/>
                  </a:lnTo>
                  <a:lnTo>
                    <a:pt x="216407" y="217170"/>
                  </a:lnTo>
                  <a:lnTo>
                    <a:pt x="108203" y="217170"/>
                  </a:lnTo>
                  <a:lnTo>
                    <a:pt x="108203" y="289560"/>
                  </a:lnTo>
                  <a:lnTo>
                    <a:pt x="0" y="144780"/>
                  </a:lnTo>
                  <a:lnTo>
                    <a:pt x="108203" y="0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60420" y="2350007"/>
              <a:ext cx="216407" cy="2865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360420" y="2350007"/>
              <a:ext cx="216535" cy="287020"/>
            </a:xfrm>
            <a:custGeom>
              <a:avLst/>
              <a:gdLst/>
              <a:ahLst/>
              <a:cxnLst/>
              <a:rect l="l" t="t" r="r" b="b"/>
              <a:pathLst>
                <a:path w="216535" h="287019">
                  <a:moveTo>
                    <a:pt x="108203" y="0"/>
                  </a:moveTo>
                  <a:lnTo>
                    <a:pt x="108203" y="71627"/>
                  </a:lnTo>
                  <a:lnTo>
                    <a:pt x="216407" y="71627"/>
                  </a:lnTo>
                  <a:lnTo>
                    <a:pt x="216407" y="214883"/>
                  </a:lnTo>
                  <a:lnTo>
                    <a:pt x="108203" y="214883"/>
                  </a:lnTo>
                  <a:lnTo>
                    <a:pt x="108203" y="286512"/>
                  </a:lnTo>
                  <a:lnTo>
                    <a:pt x="0" y="143255"/>
                  </a:lnTo>
                  <a:lnTo>
                    <a:pt x="108203" y="0"/>
                  </a:lnTo>
                  <a:close/>
                </a:path>
              </a:pathLst>
            </a:custGeom>
            <a:ln w="6096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24000" y="858011"/>
            <a:ext cx="9144000" cy="399288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4860797" y="882776"/>
            <a:ext cx="24701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Riesgo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Protección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87748" y="1858517"/>
            <a:ext cx="5092065" cy="3128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755" indent="230504">
              <a:lnSpc>
                <a:spcPct val="100000"/>
              </a:lnSpc>
              <a:spcBef>
                <a:spcPts val="100"/>
              </a:spcBef>
              <a:buSzPct val="75000"/>
              <a:buFont typeface="Wingdings"/>
              <a:buChar char=""/>
              <a:tabLst>
                <a:tab pos="243204" algn="l"/>
              </a:tabLst>
            </a:pPr>
            <a:r>
              <a:rPr sz="2400" dirty="0">
                <a:latin typeface="Calibri"/>
                <a:cs typeface="Calibri"/>
              </a:rPr>
              <a:t>Confinar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explosión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daños permanentes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protección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0"/>
              </a:spcBef>
              <a:buFont typeface="Wingdings"/>
              <a:buChar char=""/>
            </a:pPr>
            <a:endParaRPr sz="2400">
              <a:latin typeface="Calibri"/>
              <a:cs typeface="Calibri"/>
            </a:endParaRPr>
          </a:p>
          <a:p>
            <a:pPr marL="251460" indent="-247650">
              <a:lnSpc>
                <a:spcPct val="100000"/>
              </a:lnSpc>
              <a:buSzPct val="93750"/>
              <a:buFont typeface="Wingdings"/>
              <a:buChar char=""/>
              <a:tabLst>
                <a:tab pos="251460" algn="l"/>
              </a:tabLst>
            </a:pPr>
            <a:r>
              <a:rPr sz="2400" dirty="0">
                <a:latin typeface="Calibri"/>
                <a:cs typeface="Calibri"/>
              </a:rPr>
              <a:t>Evitar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mezcla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sustancia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peligrosa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  <a:buFont typeface="Wingdings"/>
              <a:buChar char=""/>
            </a:pPr>
            <a:endParaRPr sz="2400">
              <a:latin typeface="Calibri"/>
              <a:cs typeface="Calibri"/>
            </a:endParaRPr>
          </a:p>
          <a:p>
            <a:pPr marL="320040" indent="-307340">
              <a:lnSpc>
                <a:spcPct val="100000"/>
              </a:lnSpc>
              <a:buFont typeface="Wingdings"/>
              <a:buChar char=""/>
              <a:tabLst>
                <a:tab pos="320040" algn="l"/>
              </a:tabLst>
            </a:pPr>
            <a:r>
              <a:rPr sz="2400" dirty="0">
                <a:latin typeface="Calibri"/>
                <a:cs typeface="Calibri"/>
              </a:rPr>
              <a:t>Evitar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chispa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/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superficie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caliente.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4735448" y="1354963"/>
            <a:ext cx="2904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i="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Métodos</a:t>
            </a:r>
            <a:r>
              <a:rPr sz="2400" b="0" i="0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0" i="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400" b="0" i="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0" i="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424683" y="2988564"/>
            <a:ext cx="1071880" cy="1088390"/>
            <a:chOff x="2424683" y="2988564"/>
            <a:chExt cx="1071880" cy="1088390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24683" y="2996184"/>
              <a:ext cx="1071371" cy="10805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2719" y="3355845"/>
              <a:ext cx="482763" cy="49280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713481" y="2998470"/>
              <a:ext cx="720090" cy="1007744"/>
            </a:xfrm>
            <a:custGeom>
              <a:avLst/>
              <a:gdLst/>
              <a:ahLst/>
              <a:cxnLst/>
              <a:rect l="l" t="t" r="r" b="b"/>
              <a:pathLst>
                <a:path w="720089" h="1007745">
                  <a:moveTo>
                    <a:pt x="0" y="0"/>
                  </a:moveTo>
                  <a:lnTo>
                    <a:pt x="431800" y="503300"/>
                  </a:lnTo>
                </a:path>
                <a:path w="720089" h="1007745">
                  <a:moveTo>
                    <a:pt x="431800" y="0"/>
                  </a:moveTo>
                  <a:lnTo>
                    <a:pt x="0" y="503300"/>
                  </a:lnTo>
                </a:path>
                <a:path w="720089" h="1007745">
                  <a:moveTo>
                    <a:pt x="288036" y="502919"/>
                  </a:moveTo>
                  <a:lnTo>
                    <a:pt x="719835" y="1007744"/>
                  </a:lnTo>
                </a:path>
                <a:path w="720089" h="1007745">
                  <a:moveTo>
                    <a:pt x="719835" y="502919"/>
                  </a:moveTo>
                  <a:lnTo>
                    <a:pt x="288036" y="1007744"/>
                  </a:lnTo>
                </a:path>
              </a:pathLst>
            </a:custGeom>
            <a:ln w="19812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2424683" y="4219955"/>
            <a:ext cx="1071880" cy="1080770"/>
            <a:chOff x="2424683" y="4219955"/>
            <a:chExt cx="1071880" cy="1080770"/>
          </a:xfrm>
        </p:grpSpPr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24683" y="4219955"/>
              <a:ext cx="1071371" cy="108051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2719" y="4579617"/>
              <a:ext cx="482763" cy="49280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498597" y="4725161"/>
              <a:ext cx="431800" cy="504825"/>
            </a:xfrm>
            <a:custGeom>
              <a:avLst/>
              <a:gdLst/>
              <a:ahLst/>
              <a:cxnLst/>
              <a:rect l="l" t="t" r="r" b="b"/>
              <a:pathLst>
                <a:path w="431800" h="504825">
                  <a:moveTo>
                    <a:pt x="0" y="0"/>
                  </a:moveTo>
                  <a:lnTo>
                    <a:pt x="431800" y="504825"/>
                  </a:lnTo>
                </a:path>
                <a:path w="431800" h="504825">
                  <a:moveTo>
                    <a:pt x="431800" y="0"/>
                  </a:moveTo>
                  <a:lnTo>
                    <a:pt x="0" y="504825"/>
                  </a:lnTo>
                </a:path>
              </a:pathLst>
            </a:custGeom>
            <a:ln w="19812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4454" y="212293"/>
            <a:ext cx="77844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08145" algn="l"/>
              </a:tabLst>
            </a:pPr>
            <a:r>
              <a:rPr dirty="0"/>
              <a:t>Instalaciones</a:t>
            </a:r>
            <a:r>
              <a:rPr spc="-150" dirty="0"/>
              <a:t> </a:t>
            </a:r>
            <a:r>
              <a:rPr spc="-10" dirty="0"/>
              <a:t>eléctricas</a:t>
            </a:r>
            <a:r>
              <a:rPr dirty="0"/>
              <a:t>	en</a:t>
            </a:r>
            <a:r>
              <a:rPr spc="-50" dirty="0"/>
              <a:t> </a:t>
            </a:r>
            <a:r>
              <a:rPr dirty="0"/>
              <a:t>áreas</a:t>
            </a:r>
            <a:r>
              <a:rPr spc="-45" dirty="0"/>
              <a:t> </a:t>
            </a:r>
            <a:r>
              <a:rPr spc="-10" dirty="0"/>
              <a:t>clasificadas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06195" y="1294638"/>
            <a:ext cx="7446009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2875">
              <a:lnSpc>
                <a:spcPct val="100000"/>
              </a:lnSpc>
              <a:spcBef>
                <a:spcPts val="105"/>
              </a:spcBef>
              <a:buSzPct val="90000"/>
              <a:buFont typeface="Microsoft Sans Serif"/>
              <a:buChar char="•"/>
              <a:tabLst>
                <a:tab pos="155575" algn="l"/>
              </a:tabLst>
            </a:pPr>
            <a:r>
              <a:rPr sz="2000" i="1" dirty="0">
                <a:latin typeface="Arial"/>
                <a:cs typeface="Arial"/>
              </a:rPr>
              <a:t>Siempre que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sea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posible,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debe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evitarse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limitarse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al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mínimo </a:t>
            </a:r>
            <a:r>
              <a:rPr sz="2000" i="1" spc="-25" dirty="0">
                <a:latin typeface="Arial"/>
                <a:cs typeface="Arial"/>
              </a:rPr>
              <a:t>las </a:t>
            </a:r>
            <a:r>
              <a:rPr sz="2000" i="1" dirty="0">
                <a:latin typeface="Arial"/>
                <a:cs typeface="Arial"/>
              </a:rPr>
              <a:t>eléctricas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en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áreas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peligrosas</a:t>
            </a:r>
            <a:endParaRPr sz="2000">
              <a:latin typeface="Arial"/>
              <a:cs typeface="Arial"/>
            </a:endParaRPr>
          </a:p>
          <a:p>
            <a:pPr marL="171450" indent="-158750">
              <a:lnSpc>
                <a:spcPct val="100000"/>
              </a:lnSpc>
              <a:buFont typeface="Microsoft Sans Serif"/>
              <a:buChar char="•"/>
              <a:tabLst>
                <a:tab pos="171450" algn="l"/>
              </a:tabLst>
            </a:pPr>
            <a:r>
              <a:rPr sz="2000" i="1" spc="-25" dirty="0">
                <a:latin typeface="Arial"/>
                <a:cs typeface="Arial"/>
              </a:rPr>
              <a:t>Todo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el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equipo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instalarse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debe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ser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prueba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explosión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15527" y="1294638"/>
            <a:ext cx="14947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1" spc="-10" dirty="0">
                <a:latin typeface="Arial"/>
                <a:cs typeface="Arial"/>
              </a:rPr>
              <a:t>instalaciones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6195" y="2209038"/>
            <a:ext cx="9204960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0" indent="-15875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171450" algn="l"/>
                <a:tab pos="7698740" algn="l"/>
              </a:tabLst>
            </a:pPr>
            <a:r>
              <a:rPr sz="2000" i="1" dirty="0">
                <a:latin typeface="Arial"/>
                <a:cs typeface="Arial"/>
              </a:rPr>
              <a:t>Debe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utilizarse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cañería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Tipo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Pesado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Norma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IRAM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2100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</a:t>
            </a:r>
            <a:r>
              <a:rPr sz="2000" i="1" spc="-100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ASA</a:t>
            </a:r>
            <a:r>
              <a:rPr sz="2000" i="1" dirty="0">
                <a:latin typeface="Arial"/>
                <a:cs typeface="Arial"/>
              </a:rPr>
              <a:t>	C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80/1</a:t>
            </a:r>
            <a:endParaRPr sz="2000">
              <a:latin typeface="Arial"/>
              <a:cs typeface="Arial"/>
            </a:endParaRPr>
          </a:p>
          <a:p>
            <a:pPr marL="170815" indent="-158115">
              <a:lnSpc>
                <a:spcPct val="100000"/>
              </a:lnSpc>
              <a:buFont typeface="Microsoft Sans Serif"/>
              <a:buChar char="•"/>
              <a:tabLst>
                <a:tab pos="170815" algn="l"/>
              </a:tabLst>
            </a:pPr>
            <a:r>
              <a:rPr sz="2000" i="1" dirty="0">
                <a:latin typeface="Arial"/>
                <a:cs typeface="Arial"/>
              </a:rPr>
              <a:t>Deben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instalarse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sellos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para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impedir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el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paso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gases,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vapores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llamas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en:</a:t>
            </a:r>
            <a:endParaRPr sz="2000">
              <a:latin typeface="Arial"/>
              <a:cs typeface="Arial"/>
            </a:endParaRPr>
          </a:p>
          <a:p>
            <a:pPr marL="469900" marR="5715" lvl="1" indent="158750">
              <a:lnSpc>
                <a:spcPct val="100000"/>
              </a:lnSpc>
              <a:buFont typeface="Microsoft Sans Serif"/>
              <a:buChar char="•"/>
              <a:tabLst>
                <a:tab pos="628650" algn="l"/>
                <a:tab pos="1467485" algn="l"/>
                <a:tab pos="1948180" algn="l"/>
                <a:tab pos="2723515" algn="l"/>
                <a:tab pos="3301365" algn="l"/>
                <a:tab pos="3724910" algn="l"/>
                <a:tab pos="4911090" algn="l"/>
                <a:tab pos="5206365" algn="l"/>
                <a:tab pos="5956300" algn="l"/>
                <a:tab pos="6534150" algn="l"/>
                <a:tab pos="7877175" algn="l"/>
              </a:tabLst>
            </a:pPr>
            <a:r>
              <a:rPr sz="2000" i="1" spc="-10" dirty="0">
                <a:latin typeface="Arial"/>
                <a:cs typeface="Arial"/>
              </a:rPr>
              <a:t>Todos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25" dirty="0">
                <a:latin typeface="Arial"/>
                <a:cs typeface="Arial"/>
              </a:rPr>
              <a:t>los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tubos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25" dirty="0">
                <a:latin typeface="Arial"/>
                <a:cs typeface="Arial"/>
              </a:rPr>
              <a:t>que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25" dirty="0">
                <a:latin typeface="Arial"/>
                <a:cs typeface="Arial"/>
              </a:rPr>
              <a:t>se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conecten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50" dirty="0">
                <a:latin typeface="Arial"/>
                <a:cs typeface="Arial"/>
              </a:rPr>
              <a:t>a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cajas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25" dirty="0">
                <a:latin typeface="Arial"/>
                <a:cs typeface="Arial"/>
              </a:rPr>
              <a:t>que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contengan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dispositivos </a:t>
            </a:r>
            <a:r>
              <a:rPr sz="2000" i="1" dirty="0">
                <a:latin typeface="Arial"/>
                <a:cs typeface="Arial"/>
              </a:rPr>
              <a:t>capaces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producir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arcos,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chispas,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altas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temperaturas</a:t>
            </a:r>
            <a:endParaRPr sz="2000">
              <a:latin typeface="Arial"/>
              <a:cs typeface="Arial"/>
            </a:endParaRPr>
          </a:p>
          <a:p>
            <a:pPr marL="469900" marR="5080" lvl="1" indent="158750">
              <a:lnSpc>
                <a:spcPct val="100000"/>
              </a:lnSpc>
              <a:buFont typeface="Microsoft Sans Serif"/>
              <a:buChar char="•"/>
              <a:tabLst>
                <a:tab pos="628650" algn="l"/>
              </a:tabLst>
            </a:pPr>
            <a:r>
              <a:rPr sz="2000" i="1" dirty="0">
                <a:latin typeface="Arial"/>
                <a:cs typeface="Arial"/>
              </a:rPr>
              <a:t>En</a:t>
            </a:r>
            <a:r>
              <a:rPr sz="2000" i="1" spc="1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cada</a:t>
            </a:r>
            <a:r>
              <a:rPr sz="2000" i="1" spc="11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tubo</a:t>
            </a:r>
            <a:r>
              <a:rPr sz="2000" i="1" spc="1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que</a:t>
            </a:r>
            <a:r>
              <a:rPr sz="2000" i="1" spc="11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se</a:t>
            </a:r>
            <a:r>
              <a:rPr sz="2000" i="1" spc="11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conecte</a:t>
            </a:r>
            <a:r>
              <a:rPr sz="2000" i="1" spc="11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11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cajas</a:t>
            </a:r>
            <a:r>
              <a:rPr sz="2000" i="1" spc="10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donde</a:t>
            </a:r>
            <a:r>
              <a:rPr sz="2000" i="1" spc="1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haya</a:t>
            </a:r>
            <a:r>
              <a:rPr sz="2000" i="1" spc="1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terminales,</a:t>
            </a:r>
            <a:r>
              <a:rPr sz="2000" i="1" spc="114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derivaciones </a:t>
            </a:r>
            <a:r>
              <a:rPr sz="2000" i="1" dirty="0">
                <a:latin typeface="Arial"/>
                <a:cs typeface="Arial"/>
              </a:rPr>
              <a:t>ó</a:t>
            </a:r>
            <a:r>
              <a:rPr sz="2000" i="1" spc="-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empalmes</a:t>
            </a:r>
            <a:endParaRPr sz="2000">
              <a:latin typeface="Arial"/>
              <a:cs typeface="Arial"/>
            </a:endParaRPr>
          </a:p>
          <a:p>
            <a:pPr marL="628015" lvl="1" indent="-158115">
              <a:lnSpc>
                <a:spcPct val="100000"/>
              </a:lnSpc>
              <a:buFont typeface="Microsoft Sans Serif"/>
              <a:buChar char="•"/>
              <a:tabLst>
                <a:tab pos="628015" algn="l"/>
              </a:tabLst>
            </a:pPr>
            <a:r>
              <a:rPr sz="2000" i="1" dirty="0">
                <a:latin typeface="Arial"/>
                <a:cs typeface="Arial"/>
              </a:rPr>
              <a:t>En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todos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los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caños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que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salgan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del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área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la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División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1,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en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el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límite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ésta</a:t>
            </a:r>
            <a:endParaRPr sz="2000">
              <a:latin typeface="Arial"/>
              <a:cs typeface="Arial"/>
            </a:endParaRPr>
          </a:p>
          <a:p>
            <a:pPr marL="469900" marR="5080" lvl="1" indent="158750">
              <a:lnSpc>
                <a:spcPct val="100000"/>
              </a:lnSpc>
              <a:buFont typeface="Microsoft Sans Serif"/>
              <a:buChar char="•"/>
              <a:tabLst>
                <a:tab pos="628650" algn="l"/>
                <a:tab pos="1015365" algn="l"/>
                <a:tab pos="2078989" algn="l"/>
                <a:tab pos="2580640" algn="l"/>
                <a:tab pos="3981450" algn="l"/>
                <a:tab pos="5019040" algn="l"/>
                <a:tab pos="5970270" algn="l"/>
                <a:tab pos="6483985" algn="l"/>
                <a:tab pos="7011670" algn="l"/>
                <a:tab pos="7371080" algn="l"/>
                <a:tab pos="8293100" algn="l"/>
                <a:tab pos="8992870" algn="l"/>
              </a:tabLst>
            </a:pPr>
            <a:r>
              <a:rPr sz="2000" i="1" spc="-25" dirty="0">
                <a:latin typeface="Arial"/>
                <a:cs typeface="Arial"/>
              </a:rPr>
              <a:t>El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espesor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25" dirty="0">
                <a:latin typeface="Arial"/>
                <a:cs typeface="Arial"/>
              </a:rPr>
              <a:t>del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compuesto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sellante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deberá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25" dirty="0">
                <a:latin typeface="Arial"/>
                <a:cs typeface="Arial"/>
              </a:rPr>
              <a:t>ser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25" dirty="0">
                <a:latin typeface="Arial"/>
                <a:cs typeface="Arial"/>
              </a:rPr>
              <a:t>por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35" dirty="0">
                <a:latin typeface="Arial"/>
                <a:cs typeface="Arial"/>
              </a:rPr>
              <a:t>lo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menos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0" dirty="0">
                <a:latin typeface="Arial"/>
                <a:cs typeface="Arial"/>
              </a:rPr>
              <a:t>igual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25" dirty="0">
                <a:latin typeface="Arial"/>
                <a:cs typeface="Arial"/>
              </a:rPr>
              <a:t>al </a:t>
            </a:r>
            <a:r>
              <a:rPr sz="2000" i="1" dirty="0">
                <a:latin typeface="Arial"/>
                <a:cs typeface="Arial"/>
              </a:rPr>
              <a:t>díametro</a:t>
            </a:r>
            <a:r>
              <a:rPr sz="2000" i="1" spc="-4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la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tubería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4167" y="1484375"/>
            <a:ext cx="4283963" cy="31607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03365" y="1528699"/>
            <a:ext cx="452501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Arial"/>
                <a:cs typeface="Arial"/>
              </a:rPr>
              <a:t>Aplicaciones:</a:t>
            </a:r>
            <a:endParaRPr sz="2000">
              <a:latin typeface="Arial"/>
              <a:cs typeface="Arial"/>
            </a:endParaRPr>
          </a:p>
          <a:p>
            <a:pPr marL="12700" marR="5080" indent="6985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Son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utilizados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en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áreas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con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riesgo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</a:t>
            </a:r>
            <a:r>
              <a:rPr sz="2000" dirty="0">
                <a:latin typeface="Microsoft Sans Serif"/>
                <a:cs typeface="Microsoft Sans Serif"/>
              </a:rPr>
              <a:t>explosión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por presencia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gases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o </a:t>
            </a:r>
            <a:r>
              <a:rPr sz="2000" dirty="0">
                <a:latin typeface="Microsoft Sans Serif"/>
                <a:cs typeface="Microsoft Sans Serif"/>
              </a:rPr>
              <a:t>vapores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inflamables,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como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refinerías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</a:t>
            </a:r>
            <a:r>
              <a:rPr sz="2000" dirty="0">
                <a:latin typeface="Microsoft Sans Serif"/>
                <a:cs typeface="Microsoft Sans Serif"/>
              </a:rPr>
              <a:t>petróleo,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plantas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químicas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y </a:t>
            </a:r>
            <a:r>
              <a:rPr sz="2000" dirty="0">
                <a:latin typeface="Microsoft Sans Serif"/>
                <a:cs typeface="Microsoft Sans Serif"/>
              </a:rPr>
              <a:t>petroquímicas,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cámaras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 pinturas </a:t>
            </a:r>
            <a:r>
              <a:rPr sz="2000" spc="-25" dirty="0">
                <a:latin typeface="Microsoft Sans Serif"/>
                <a:cs typeface="Microsoft Sans Serif"/>
              </a:rPr>
              <a:t>y/o </a:t>
            </a:r>
            <a:r>
              <a:rPr sz="2000" dirty="0">
                <a:latin typeface="Microsoft Sans Serif"/>
                <a:cs typeface="Microsoft Sans Serif"/>
              </a:rPr>
              <a:t>manipuleo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de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solventes,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laboratorios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de </a:t>
            </a:r>
            <a:r>
              <a:rPr sz="2000" dirty="0">
                <a:latin typeface="Microsoft Sans Serif"/>
                <a:cs typeface="Microsoft Sans Serif"/>
              </a:rPr>
              <a:t>ensayos,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plantas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farmacéuticas,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etc.</a:t>
            </a:r>
            <a:endParaRPr sz="2000">
              <a:latin typeface="Microsoft Sans Serif"/>
              <a:cs typeface="Microsoft Sans Serif"/>
            </a:endParaRPr>
          </a:p>
          <a:p>
            <a:pPr marL="6858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Aptos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para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áreas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Clase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Div. </a:t>
            </a:r>
            <a:r>
              <a:rPr sz="2000" dirty="0">
                <a:latin typeface="Microsoft Sans Serif"/>
                <a:cs typeface="Microsoft Sans Serif"/>
              </a:rPr>
              <a:t>1,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grupo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C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y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D,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según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NEC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art.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500 (UL).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º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5661" y="560631"/>
            <a:ext cx="5280768" cy="43575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8442" rIns="0" bIns="0" rtlCol="0">
            <a:spAutoFit/>
          </a:bodyPr>
          <a:lstStyle/>
          <a:p>
            <a:pPr marL="1388110">
              <a:lnSpc>
                <a:spcPct val="100000"/>
              </a:lnSpc>
              <a:spcBef>
                <a:spcPts val="100"/>
              </a:spcBef>
            </a:pPr>
            <a:r>
              <a:rPr sz="3600" b="0" spc="-30" dirty="0">
                <a:latin typeface="Calibri Light"/>
                <a:cs typeface="Calibri Light"/>
              </a:rPr>
              <a:t>Equipo</a:t>
            </a:r>
            <a:r>
              <a:rPr sz="3600" b="0" spc="-140" dirty="0">
                <a:latin typeface="Calibri Light"/>
                <a:cs typeface="Calibri Light"/>
              </a:rPr>
              <a:t> </a:t>
            </a:r>
            <a:r>
              <a:rPr sz="3600" b="0" spc="-30" dirty="0">
                <a:latin typeface="Calibri Light"/>
                <a:cs typeface="Calibri Light"/>
              </a:rPr>
              <a:t>eléctrico</a:t>
            </a:r>
            <a:r>
              <a:rPr sz="3600" b="0" spc="-140" dirty="0">
                <a:latin typeface="Calibri Light"/>
                <a:cs typeface="Calibri Light"/>
              </a:rPr>
              <a:t> </a:t>
            </a:r>
            <a:r>
              <a:rPr sz="3600" b="0" spc="-30" dirty="0">
                <a:latin typeface="Calibri Light"/>
                <a:cs typeface="Calibri Light"/>
              </a:rPr>
              <a:t>antiexplosivo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60194" y="4783963"/>
            <a:ext cx="22574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Equipo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 </a:t>
            </a:r>
            <a:r>
              <a:rPr sz="1800" spc="-10" dirty="0">
                <a:latin typeface="Microsoft Sans Serif"/>
                <a:cs typeface="Microsoft Sans Serif"/>
              </a:rPr>
              <a:t>iluminacion Fluorescente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5894" y="702945"/>
            <a:ext cx="40436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45" dirty="0">
                <a:latin typeface="Calibri Light"/>
                <a:cs typeface="Calibri Light"/>
              </a:rPr>
              <a:t>Equipo</a:t>
            </a:r>
            <a:r>
              <a:rPr sz="3600" b="0" spc="-145" dirty="0">
                <a:latin typeface="Calibri Light"/>
                <a:cs typeface="Calibri Light"/>
              </a:rPr>
              <a:t> </a:t>
            </a:r>
            <a:r>
              <a:rPr sz="3600" b="0" spc="-25" dirty="0">
                <a:latin typeface="Calibri Light"/>
                <a:cs typeface="Calibri Light"/>
              </a:rPr>
              <a:t>eléctrico</a:t>
            </a:r>
            <a:r>
              <a:rPr sz="3600" b="0" spc="-130" dirty="0">
                <a:latin typeface="Calibri Light"/>
                <a:cs typeface="Calibri Light"/>
              </a:rPr>
              <a:t> </a:t>
            </a:r>
            <a:r>
              <a:rPr sz="3600" b="0" spc="-35" dirty="0">
                <a:latin typeface="Calibri Light"/>
                <a:cs typeface="Calibri Light"/>
              </a:rPr>
              <a:t>a</a:t>
            </a:r>
            <a:r>
              <a:rPr sz="3600" b="0" spc="-85" dirty="0">
                <a:latin typeface="Calibri Light"/>
                <a:cs typeface="Calibri Light"/>
              </a:rPr>
              <a:t>n</a:t>
            </a:r>
            <a:r>
              <a:rPr sz="3600" b="0" spc="-45" dirty="0">
                <a:latin typeface="Calibri Light"/>
                <a:cs typeface="Calibri Light"/>
              </a:rPr>
              <a:t>t</a:t>
            </a:r>
            <a:r>
              <a:rPr sz="3600" b="0" spc="-35" dirty="0">
                <a:latin typeface="Calibri Light"/>
                <a:cs typeface="Calibri Light"/>
              </a:rPr>
              <a:t>i</a:t>
            </a:r>
            <a:r>
              <a:rPr sz="3600" b="0" spc="-125" dirty="0">
                <a:latin typeface="Calibri Light"/>
                <a:cs typeface="Calibri Light"/>
              </a:rPr>
              <a:t>e</a:t>
            </a:r>
            <a:r>
              <a:rPr sz="3600" b="0" spc="-1405" dirty="0">
                <a:latin typeface="Calibri Light"/>
                <a:cs typeface="Calibri Light"/>
              </a:rPr>
              <a:t>x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72454" y="702945"/>
            <a:ext cx="1272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30" dirty="0">
                <a:latin typeface="Calibri Light"/>
                <a:cs typeface="Calibri Light"/>
              </a:rPr>
              <a:t>plosivo</a:t>
            </a:r>
            <a:endParaRPr sz="3600">
              <a:latin typeface="Calibri Light"/>
              <a:cs typeface="Calibri 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4167" y="1929383"/>
            <a:ext cx="3957828" cy="29992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76848" y="2244039"/>
            <a:ext cx="14814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b="1" spc="-810" baseline="16666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b="1" spc="-40" dirty="0">
                <a:latin typeface="Arial"/>
                <a:cs typeface="Arial"/>
              </a:rPr>
              <a:t>A</a:t>
            </a:r>
            <a:r>
              <a:rPr sz="1800" b="1" spc="15" dirty="0">
                <a:latin typeface="Arial"/>
                <a:cs typeface="Arial"/>
              </a:rPr>
              <a:t>plic</a:t>
            </a:r>
            <a:r>
              <a:rPr sz="1800" b="1" spc="5" dirty="0">
                <a:latin typeface="Arial"/>
                <a:cs typeface="Arial"/>
              </a:rPr>
              <a:t>ac</a:t>
            </a:r>
            <a:r>
              <a:rPr sz="1800" b="1" spc="15" dirty="0">
                <a:latin typeface="Arial"/>
                <a:cs typeface="Arial"/>
              </a:rPr>
              <a:t>iones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14948" y="936752"/>
            <a:ext cx="704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4948" y="1089152"/>
            <a:ext cx="774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spc="-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2248" y="2461005"/>
            <a:ext cx="679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76848" y="2518917"/>
            <a:ext cx="49231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500" b="1" spc="-82" baseline="2777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-55" dirty="0">
                <a:latin typeface="Microsoft Sans Serif"/>
                <a:cs typeface="Microsoft Sans Serif"/>
              </a:rPr>
              <a:t>Son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empleados para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la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conexión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desconexión </a:t>
            </a:r>
            <a:r>
              <a:rPr sz="1500" b="1" spc="-922" baseline="-11111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800" dirty="0">
                <a:latin typeface="Microsoft Sans Serif"/>
                <a:cs typeface="Microsoft Sans Serif"/>
              </a:rPr>
              <a:t>rá</a:t>
            </a:r>
            <a:r>
              <a:rPr sz="1800" spc="-5" dirty="0">
                <a:latin typeface="Microsoft Sans Serif"/>
                <a:cs typeface="Microsoft Sans Serif"/>
              </a:rPr>
              <a:t>pi</a:t>
            </a:r>
            <a:r>
              <a:rPr sz="1800" spc="-10" dirty="0">
                <a:latin typeface="Microsoft Sans Serif"/>
                <a:cs typeface="Microsoft Sans Serif"/>
              </a:rPr>
              <a:t>d</a:t>
            </a:r>
            <a:r>
              <a:rPr sz="1800" spc="5" dirty="0">
                <a:latin typeface="Microsoft Sans Serif"/>
                <a:cs typeface="Microsoft Sans Serif"/>
              </a:rPr>
              <a:t>a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máquinas, equipos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fijos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-10" dirty="0">
                <a:latin typeface="Microsoft Sans Serif"/>
                <a:cs typeface="Microsoft Sans Serif"/>
              </a:rPr>
              <a:t> móviles, </a:t>
            </a:r>
            <a:r>
              <a:rPr sz="1500" b="1" spc="-825" baseline="4444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dirty="0">
                <a:latin typeface="Microsoft Sans Serif"/>
                <a:cs typeface="Microsoft Sans Serif"/>
              </a:rPr>
              <a:t>com</a:t>
            </a:r>
            <a:r>
              <a:rPr sz="1800" spc="-5" dirty="0">
                <a:latin typeface="Microsoft Sans Serif"/>
                <a:cs typeface="Microsoft Sans Serif"/>
              </a:rPr>
              <a:t>p</a:t>
            </a:r>
            <a:r>
              <a:rPr sz="1800" dirty="0">
                <a:latin typeface="Microsoft Sans Serif"/>
                <a:cs typeface="Microsoft Sans Serif"/>
              </a:rPr>
              <a:t>res</a:t>
            </a:r>
            <a:r>
              <a:rPr sz="1800" spc="-5" dirty="0">
                <a:latin typeface="Microsoft Sans Serif"/>
                <a:cs typeface="Microsoft Sans Serif"/>
              </a:rPr>
              <a:t>o</a:t>
            </a:r>
            <a:r>
              <a:rPr sz="1800" spc="5" dirty="0">
                <a:latin typeface="Microsoft Sans Serif"/>
                <a:cs typeface="Microsoft Sans Serif"/>
              </a:rPr>
              <a:t>res,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fuente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iluminación,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toma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de </a:t>
            </a:r>
            <a:r>
              <a:rPr sz="1800" dirty="0">
                <a:latin typeface="Microsoft Sans Serif"/>
                <a:cs typeface="Microsoft Sans Serif"/>
              </a:rPr>
              <a:t>energía,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etc.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 zonas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de riesgo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con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explosión. </a:t>
            </a:r>
            <a:r>
              <a:rPr sz="1800" dirty="0">
                <a:latin typeface="Microsoft Sans Serif"/>
                <a:cs typeface="Microsoft Sans Serif"/>
              </a:rPr>
              <a:t>Aptos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para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áreas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Clase 1 </a:t>
            </a:r>
            <a:r>
              <a:rPr sz="1800" spc="-10" dirty="0">
                <a:latin typeface="Microsoft Sans Serif"/>
                <a:cs typeface="Microsoft Sans Serif"/>
              </a:rPr>
              <a:t>Div.</a:t>
            </a:r>
            <a:r>
              <a:rPr sz="1800" dirty="0">
                <a:latin typeface="Microsoft Sans Serif"/>
                <a:cs typeface="Microsoft Sans Serif"/>
              </a:rPr>
              <a:t> 1,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grupo C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y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D, </a:t>
            </a:r>
            <a:r>
              <a:rPr sz="1800" dirty="0">
                <a:latin typeface="Microsoft Sans Serif"/>
                <a:cs typeface="Microsoft Sans Serif"/>
              </a:rPr>
              <a:t>según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NEC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art.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500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(UL).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11755" y="5132070"/>
            <a:ext cx="1586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Microsoft Sans Serif"/>
                <a:cs typeface="Microsoft Sans Serif"/>
              </a:rPr>
              <a:t>Tomacorrientes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178" rIns="0" bIns="0" rtlCol="0">
            <a:spAutoFit/>
          </a:bodyPr>
          <a:lstStyle/>
          <a:p>
            <a:pPr marL="1198245">
              <a:lnSpc>
                <a:spcPct val="100000"/>
              </a:lnSpc>
              <a:spcBef>
                <a:spcPts val="95"/>
              </a:spcBef>
            </a:pPr>
            <a:r>
              <a:rPr dirty="0"/>
              <a:t>Instalaciones</a:t>
            </a:r>
            <a:r>
              <a:rPr spc="-65" dirty="0"/>
              <a:t> </a:t>
            </a:r>
            <a:r>
              <a:rPr dirty="0"/>
              <a:t>eléctricas</a:t>
            </a:r>
            <a:r>
              <a:rPr spc="-90" dirty="0"/>
              <a:t> </a:t>
            </a:r>
            <a:r>
              <a:rPr dirty="0"/>
              <a:t>en</a:t>
            </a:r>
            <a:r>
              <a:rPr spc="-95" dirty="0"/>
              <a:t> </a:t>
            </a:r>
            <a:r>
              <a:rPr dirty="0"/>
              <a:t>áreas</a:t>
            </a:r>
            <a:r>
              <a:rPr spc="-85" dirty="0"/>
              <a:t> </a:t>
            </a:r>
            <a:r>
              <a:rPr spc="-10" dirty="0"/>
              <a:t>explosivas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676" y="814744"/>
            <a:ext cx="7966031" cy="4721150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5682" y="684657"/>
            <a:ext cx="204406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0" spc="-35" dirty="0">
                <a:latin typeface="Calibri Light"/>
                <a:cs typeface="Calibri Light"/>
              </a:rPr>
              <a:t>Bibliografía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2329" y="1377467"/>
            <a:ext cx="10205720" cy="411352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2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Material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sobre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Seguridad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Eléctrica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cedido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Ing.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Jorge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Bluro.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Cuadernos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técnicos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Schneider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Electric.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4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spc="-20" dirty="0">
                <a:latin typeface="Calibri"/>
                <a:cs typeface="Calibri"/>
              </a:rPr>
              <a:t>Presentaciones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Schneider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Electric.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spc="-20" dirty="0">
                <a:latin typeface="Calibri"/>
                <a:cs typeface="Calibri"/>
              </a:rPr>
              <a:t>Presentaciones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Siemens.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3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spc="-20" dirty="0">
                <a:latin typeface="Calibri"/>
                <a:cs typeface="Calibri"/>
              </a:rPr>
              <a:t>Presentación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AEA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92606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BIEL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2015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Arco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Eléctrico.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Normas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AEA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90364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92606.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Material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Delga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S.A.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Instalaciones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Areas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Clasificadas.</a:t>
            </a:r>
            <a:endParaRPr sz="2800">
              <a:latin typeface="Calibri"/>
              <a:cs typeface="Calibri"/>
            </a:endParaRPr>
          </a:p>
          <a:p>
            <a:pPr marL="241300" marR="5080" indent="-229235">
              <a:lnSpc>
                <a:spcPct val="80000"/>
              </a:lnSpc>
              <a:spcBef>
                <a:spcPts val="994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“Soluciones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prácticas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puesta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tierra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sistemas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eléctricos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de </a:t>
            </a:r>
            <a:r>
              <a:rPr sz="2800" dirty="0">
                <a:latin typeface="Calibri"/>
                <a:cs typeface="Calibri"/>
              </a:rPr>
              <a:t>distribución”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Pablo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Díaz.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Ed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Mc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Graw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Hill.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1166</TotalTime>
  <Words>6591</Words>
  <Application>Microsoft Office PowerPoint</Application>
  <PresentationFormat>Panorámica</PresentationFormat>
  <Paragraphs>1309</Paragraphs>
  <Slides>153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153</vt:i4>
      </vt:variant>
    </vt:vector>
  </HeadingPairs>
  <TitlesOfParts>
    <vt:vector size="168" baseType="lpstr">
      <vt:lpstr>Arial</vt:lpstr>
      <vt:lpstr>Arial Black</vt:lpstr>
      <vt:lpstr>Calibri</vt:lpstr>
      <vt:lpstr>Calibri Light</vt:lpstr>
      <vt:lpstr>Constantia</vt:lpstr>
      <vt:lpstr>Ebrima</vt:lpstr>
      <vt:lpstr>Lucida Sans Unicode</vt:lpstr>
      <vt:lpstr>Microsoft Sans Serif</vt:lpstr>
      <vt:lpstr>Segoe UI Symbol</vt:lpstr>
      <vt:lpstr>Symbol</vt:lpstr>
      <vt:lpstr>Tahoma</vt:lpstr>
      <vt:lpstr>Times New Roman</vt:lpstr>
      <vt:lpstr>Trebuchet MS</vt:lpstr>
      <vt:lpstr>Wingdings</vt:lpstr>
      <vt:lpstr>Office Theme</vt:lpstr>
      <vt:lpstr>Seguridad en Sistemas Eléctricos</vt:lpstr>
      <vt:lpstr>Integridad de las Instalaciones</vt:lpstr>
      <vt:lpstr>Integridad de sistemas eléctricos</vt:lpstr>
      <vt:lpstr>Causas de accidentes eléctricos</vt:lpstr>
      <vt:lpstr>Contactos eléctricos</vt:lpstr>
      <vt:lpstr>Protección contra contactos directos</vt:lpstr>
      <vt:lpstr>Condiciones de seguridad</vt:lpstr>
      <vt:lpstr>Condiciones de seguridad</vt:lpstr>
      <vt:lpstr>Riesgos de la electricidad</vt:lpstr>
      <vt:lpstr>Consecuencias de un accidente eléctrico</vt:lpstr>
      <vt:lpstr>5 Reglas de oro de seguridad eléctrica</vt:lpstr>
      <vt:lpstr>Presentación de PowerPoint</vt:lpstr>
      <vt:lpstr>Causas de accidente eléctrico</vt:lpstr>
      <vt:lpstr>De que se trata ?</vt:lpstr>
      <vt:lpstr>ARC FLASH</vt:lpstr>
      <vt:lpstr>Dónde pueden ocurrir?</vt:lpstr>
      <vt:lpstr>Riesgos por arco eléctrico</vt:lpstr>
      <vt:lpstr>Riesgos por arco eléctrico</vt:lpstr>
      <vt:lpstr>Arco eléctrico</vt:lpstr>
      <vt:lpstr>Disminuir riesgos por arco eléctrico</vt:lpstr>
      <vt:lpstr>Curvas de limitación de Icc con fusibles NH</vt:lpstr>
      <vt:lpstr>Corrientes de falla en distribución B.T.</vt:lpstr>
      <vt:lpstr>Cálculo de la Icc en Bornes de un Transformador</vt:lpstr>
      <vt:lpstr>Repaso de conceptos de física</vt:lpstr>
      <vt:lpstr>Distancias de seguridad</vt:lpstr>
      <vt:lpstr>Norma AEA 95705 TCT en Baja Tensión</vt:lpstr>
      <vt:lpstr>Radiación de energía por calor</vt:lpstr>
      <vt:lpstr>Distancia desde el punto de falla</vt:lpstr>
      <vt:lpstr>Umbral de quemaduras de segundo grado</vt:lpstr>
      <vt:lpstr>Umbral de radiación para quemaduras de 2° grado: 1,2 cal/cm² durante 1 segundo</vt:lpstr>
      <vt:lpstr>Consecuencias de un Arc Flash</vt:lpstr>
      <vt:lpstr>REGULACIONES PARA RIESGOS POR ARC FLASH</vt:lpstr>
      <vt:lpstr>Normativa:</vt:lpstr>
      <vt:lpstr>QUE ES UN ESTUDIO DE RIESGOS POR ARCFLASH?</vt:lpstr>
      <vt:lpstr>QUE ES LA DISTANCIA MINIMA DE PROTECCION?</vt:lpstr>
      <vt:lpstr>Cálculo de la Energía Incidente</vt:lpstr>
      <vt:lpstr>Cálculos (AEA 92606)</vt:lpstr>
      <vt:lpstr>Cálculo de Energía Incidente 1</vt:lpstr>
      <vt:lpstr>Cálculo de Energía Incidente 2</vt:lpstr>
      <vt:lpstr>Cálculo de Distancia Límite de Seguridad</vt:lpstr>
      <vt:lpstr>Presentación de PowerPoint</vt:lpstr>
      <vt:lpstr>Coeficientes</vt:lpstr>
      <vt:lpstr>EPP SEGUN cal/cm2</vt:lpstr>
      <vt:lpstr>EPP SEGUN cal/cm2</vt:lpstr>
      <vt:lpstr>Cálculo simplificado para instalaciones estandar</vt:lpstr>
      <vt:lpstr>EPP Según Cal/cm2</vt:lpstr>
      <vt:lpstr>Equipo de protección personal</vt:lpstr>
      <vt:lpstr>Estadística de Estudios Realizados</vt:lpstr>
      <vt:lpstr>Presentación de PowerPoint</vt:lpstr>
      <vt:lpstr>SEÑALIZACION PARA ARC FLASH</vt:lpstr>
      <vt:lpstr>ESTUDIO DE RIESGOS POR ARC FLASH</vt:lpstr>
      <vt:lpstr>Estudio de Riesgos por Arc Flash</vt:lpstr>
      <vt:lpstr>ESTUDIO DE RIESGOS POR ARCFLASH</vt:lpstr>
      <vt:lpstr>Instalaciones antiguas</vt:lpstr>
      <vt:lpstr>Instalaciones a mejorar</vt:lpstr>
      <vt:lpstr>Nuevo diseño</vt:lpstr>
      <vt:lpstr>Mejoras efectuadas</vt:lpstr>
      <vt:lpstr>Mejoras efectuadas</vt:lpstr>
      <vt:lpstr>SET de distribución para pozos (nueva)</vt:lpstr>
      <vt:lpstr>Mejoras de Seguridad en Instalaciones</vt:lpstr>
      <vt:lpstr>Presentación de PowerPoint</vt:lpstr>
      <vt:lpstr>Presentación de PowerPoint</vt:lpstr>
      <vt:lpstr>INCIDENTES POR ARCFLASH</vt:lpstr>
      <vt:lpstr>Incidente de ArcFlash</vt:lpstr>
      <vt:lpstr>Presentación de PowerPoint</vt:lpstr>
      <vt:lpstr>RESULTADOS DE UN ACCIDENTE POR ARCFLASH</vt:lpstr>
      <vt:lpstr>Requisitos para garantizar la Seguridad</vt:lpstr>
      <vt:lpstr>Velocidad de giro de un motor</vt:lpstr>
      <vt:lpstr>Diseño de las Instalaciones</vt:lpstr>
      <vt:lpstr>Diseño de las Instalaciones</vt:lpstr>
      <vt:lpstr>Esquemas de conexión a Tierra del Neutro</vt:lpstr>
      <vt:lpstr>Esquema de Conexión a Tierra TT (Obligatorio)</vt:lpstr>
      <vt:lpstr>Esquema de Conexión a Tierra TT</vt:lpstr>
      <vt:lpstr>Esquema de Conexión a Tierra TN-S (Excepción, con suministro en MT)</vt:lpstr>
      <vt:lpstr>Excepciones reglamentación AEA 60364</vt:lpstr>
      <vt:lpstr>Presentación de las tensiones Uf, Uc y Us en caso de defecto en una carga eléctrica.</vt:lpstr>
      <vt:lpstr>Nuevos conceptos de seguridad</vt:lpstr>
      <vt:lpstr>Presentación de PowerPoint</vt:lpstr>
      <vt:lpstr>Efectos de la corriente en el cuerpo humano.</vt:lpstr>
      <vt:lpstr>Tabla 41.3</vt:lpstr>
      <vt:lpstr>Esquema TN-S con carga trifásica</vt:lpstr>
      <vt:lpstr>Esquema IT</vt:lpstr>
      <vt:lpstr>Esquemas de conexión de diseños normas NEC 250</vt:lpstr>
      <vt:lpstr>Esquemas de conexión de diseños Normas NEC 250</vt:lpstr>
      <vt:lpstr>Efectos de una corriente de falla en esquema TN-C</vt:lpstr>
      <vt:lpstr>Efectos de una corriente de falla en esquema TN-C</vt:lpstr>
      <vt:lpstr>Efectos de una corriente de falla en esquema TN-S y TT</vt:lpstr>
      <vt:lpstr>Puesta a Tierra : Seguridad de las personas</vt:lpstr>
      <vt:lpstr>Puesta a Tierra : Seguridad de las personas</vt:lpstr>
      <vt:lpstr>Puesta a Tierra en M.T.</vt:lpstr>
      <vt:lpstr>Tensión de contacto Uc debido a fallas en MT, Norma AEA 90364, parte 4 (IEC 60364)</vt:lpstr>
      <vt:lpstr>Valores máximos de RPAT (IEC 60364 Parte 4)</vt:lpstr>
      <vt:lpstr>Pat unidas o separadas Norma AEA 95401 (IEC 60479)</vt:lpstr>
      <vt:lpstr>EQUIPOTENCIALIZACION Punta captora de rayos</vt:lpstr>
      <vt:lpstr>EQUIPOTENCIALIZACION</vt:lpstr>
      <vt:lpstr>Conexión de P.A.T. en un Shelter</vt:lpstr>
      <vt:lpstr>Fallas por errores de conexión (Tierras separadas)</vt:lpstr>
      <vt:lpstr>Malas prácticas</vt:lpstr>
      <vt:lpstr>Puesta a tierra aislada, sin tomacorriente</vt:lpstr>
      <vt:lpstr>Interferencias</vt:lpstr>
      <vt:lpstr>Interferencias</vt:lpstr>
      <vt:lpstr>Equipos de M.T.</vt:lpstr>
      <vt:lpstr>¿Confiabilidad?</vt:lpstr>
      <vt:lpstr>Aceite...El problema – Riesgo de Incendio</vt:lpstr>
      <vt:lpstr>Defectos en redes de Distribución</vt:lpstr>
      <vt:lpstr>Costos de las Pérdidas Técnicas</vt:lpstr>
      <vt:lpstr>Por consiguiente la Distribución de Energía necesita:</vt:lpstr>
      <vt:lpstr>Las fallas transitorias son el 80% !!! éstas pueden eliminarse utilizando un recierre automático</vt:lpstr>
      <vt:lpstr>Entonces, el Desafío es…….</vt:lpstr>
      <vt:lpstr>De dónde vienen los problemas eléctricos?</vt:lpstr>
      <vt:lpstr>Origen de Perturbaciones Eléctricas</vt:lpstr>
      <vt:lpstr>Síntomas de Tensión Deficiente</vt:lpstr>
      <vt:lpstr>El Costo de una mala Calidad de Energía</vt:lpstr>
      <vt:lpstr>Terminología</vt:lpstr>
      <vt:lpstr>Siete Tipos de Perturbaciones a la Calidad de Energía</vt:lpstr>
      <vt:lpstr>Presentación de PowerPoint</vt:lpstr>
      <vt:lpstr>Tipo 1 - Impulsivo</vt:lpstr>
      <vt:lpstr>Efectos de perturbaciones Transitorias</vt:lpstr>
      <vt:lpstr>Sobretensiones Temporales/Transitorias</vt:lpstr>
      <vt:lpstr>Origen de las sobretensiones transitorias</vt:lpstr>
      <vt:lpstr>Origen de las sobretensiones transitorias</vt:lpstr>
      <vt:lpstr>Efectos de Transitorios en los equipos electrónicos</vt:lpstr>
      <vt:lpstr>Siete Tipos de Perturbaciones a la Calidad de Energía</vt:lpstr>
      <vt:lpstr>Tormenta</vt:lpstr>
      <vt:lpstr>Variaciones de corta duración</vt:lpstr>
      <vt:lpstr>Sensibilidad del Equipamiento</vt:lpstr>
      <vt:lpstr>Presentación de PowerPoint</vt:lpstr>
      <vt:lpstr>Siete Tipos de Perturbaciones a la Calidad de Energía</vt:lpstr>
      <vt:lpstr>Variaciones de larga duración Efectos:</vt:lpstr>
      <vt:lpstr>Siete Tipos de Perturbaciones a la Calidad de Energía</vt:lpstr>
      <vt:lpstr>Desbalance de Tensión</vt:lpstr>
      <vt:lpstr>Siete Tipos de Perturbaciones a la Calidad de Energía</vt:lpstr>
      <vt:lpstr>Distorsión armónica Total - THD</vt:lpstr>
      <vt:lpstr>Síntomas en los equipos</vt:lpstr>
      <vt:lpstr>Siete Tipos de Perturbaciones a la Calidad de Energía</vt:lpstr>
      <vt:lpstr>¿Qué es un Flicker?</vt:lpstr>
      <vt:lpstr>Siete Tipos de Perturbaciones a la Calidad de Energía</vt:lpstr>
      <vt:lpstr>Variaciones de Frecuencia</vt:lpstr>
      <vt:lpstr>Componentes de un sistema de Gestión</vt:lpstr>
      <vt:lpstr>Componentes de un sistema de Gestión</vt:lpstr>
      <vt:lpstr>Componentes de un sistema de Gestión</vt:lpstr>
      <vt:lpstr>Calidad de Energía</vt:lpstr>
      <vt:lpstr>Pirámide de calidad de energía</vt:lpstr>
      <vt:lpstr>Areas Clasificadas</vt:lpstr>
      <vt:lpstr>Riesgo y Protección</vt:lpstr>
      <vt:lpstr>Areas Clasificadas</vt:lpstr>
      <vt:lpstr>Normas</vt:lpstr>
      <vt:lpstr>Métodos de Protección</vt:lpstr>
      <vt:lpstr>Instalaciones eléctricas en áreas clasificadas</vt:lpstr>
      <vt:lpstr>Equipo eléctrico antiexplosivo</vt:lpstr>
      <vt:lpstr>Equipo eléctrico antiex</vt:lpstr>
      <vt:lpstr>Instalaciones eléctricas en áreas explosivas</vt:lpstr>
      <vt:lpstr>Bibliografía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Técnico Integridad de Sistemas Eléctricos</dc:title>
  <cp:lastModifiedBy>User</cp:lastModifiedBy>
  <cp:revision>7</cp:revision>
  <dcterms:created xsi:type="dcterms:W3CDTF">2024-06-13T02:25:46Z</dcterms:created>
  <dcterms:modified xsi:type="dcterms:W3CDTF">2024-06-13T21:49:23Z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2020-08-04T00:00:00Z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2024-06-13T00:00:00Z</vt:filetime>
  </property>
  <property fmtid="{D5CDD505-2E9C-101B-9397-08002B2CF9AE}" pid="5" name="Producer">
    <vt:lpwstr>www.ilovepdf.com</vt:lpwstr>
  </property>
</Properties>
</file>