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654F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654F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213350" y="1301750"/>
            <a:ext cx="876300" cy="876300"/>
          </a:xfrm>
          <a:custGeom>
            <a:avLst/>
            <a:gdLst/>
            <a:ahLst/>
            <a:cxnLst/>
            <a:rect l="l" t="t" r="r" b="b"/>
            <a:pathLst>
              <a:path w="876300" h="876300">
                <a:moveTo>
                  <a:pt x="438150" y="0"/>
                </a:moveTo>
                <a:lnTo>
                  <a:pt x="390408" y="2570"/>
                </a:lnTo>
                <a:lnTo>
                  <a:pt x="344155" y="10105"/>
                </a:lnTo>
                <a:lnTo>
                  <a:pt x="299659" y="22336"/>
                </a:lnTo>
                <a:lnTo>
                  <a:pt x="257187" y="38997"/>
                </a:lnTo>
                <a:lnTo>
                  <a:pt x="217006" y="59819"/>
                </a:lnTo>
                <a:lnTo>
                  <a:pt x="179383" y="84536"/>
                </a:lnTo>
                <a:lnTo>
                  <a:pt x="144585" y="112881"/>
                </a:lnTo>
                <a:lnTo>
                  <a:pt x="112881" y="144585"/>
                </a:lnTo>
                <a:lnTo>
                  <a:pt x="84536" y="179383"/>
                </a:lnTo>
                <a:lnTo>
                  <a:pt x="59819" y="217006"/>
                </a:lnTo>
                <a:lnTo>
                  <a:pt x="38997" y="257187"/>
                </a:lnTo>
                <a:lnTo>
                  <a:pt x="22336" y="299659"/>
                </a:lnTo>
                <a:lnTo>
                  <a:pt x="10105" y="344155"/>
                </a:lnTo>
                <a:lnTo>
                  <a:pt x="2570" y="390408"/>
                </a:lnTo>
                <a:lnTo>
                  <a:pt x="0" y="438150"/>
                </a:lnTo>
                <a:lnTo>
                  <a:pt x="2570" y="485891"/>
                </a:lnTo>
                <a:lnTo>
                  <a:pt x="10105" y="532144"/>
                </a:lnTo>
                <a:lnTo>
                  <a:pt x="22336" y="576640"/>
                </a:lnTo>
                <a:lnTo>
                  <a:pt x="38997" y="619112"/>
                </a:lnTo>
                <a:lnTo>
                  <a:pt x="59819" y="659293"/>
                </a:lnTo>
                <a:lnTo>
                  <a:pt x="84536" y="696916"/>
                </a:lnTo>
                <a:lnTo>
                  <a:pt x="112881" y="731714"/>
                </a:lnTo>
                <a:lnTo>
                  <a:pt x="144585" y="763418"/>
                </a:lnTo>
                <a:lnTo>
                  <a:pt x="179383" y="791763"/>
                </a:lnTo>
                <a:lnTo>
                  <a:pt x="217006" y="816480"/>
                </a:lnTo>
                <a:lnTo>
                  <a:pt x="257187" y="837302"/>
                </a:lnTo>
                <a:lnTo>
                  <a:pt x="299659" y="853963"/>
                </a:lnTo>
                <a:lnTo>
                  <a:pt x="344155" y="866194"/>
                </a:lnTo>
                <a:lnTo>
                  <a:pt x="390408" y="873729"/>
                </a:lnTo>
                <a:lnTo>
                  <a:pt x="438150" y="876300"/>
                </a:lnTo>
                <a:lnTo>
                  <a:pt x="485891" y="873729"/>
                </a:lnTo>
                <a:lnTo>
                  <a:pt x="532144" y="866194"/>
                </a:lnTo>
                <a:lnTo>
                  <a:pt x="576640" y="853963"/>
                </a:lnTo>
                <a:lnTo>
                  <a:pt x="619112" y="837302"/>
                </a:lnTo>
                <a:lnTo>
                  <a:pt x="659293" y="816480"/>
                </a:lnTo>
                <a:lnTo>
                  <a:pt x="696916" y="791763"/>
                </a:lnTo>
                <a:lnTo>
                  <a:pt x="731714" y="763418"/>
                </a:lnTo>
                <a:lnTo>
                  <a:pt x="763418" y="731714"/>
                </a:lnTo>
                <a:lnTo>
                  <a:pt x="791763" y="696916"/>
                </a:lnTo>
                <a:lnTo>
                  <a:pt x="816480" y="659293"/>
                </a:lnTo>
                <a:lnTo>
                  <a:pt x="837302" y="619112"/>
                </a:lnTo>
                <a:lnTo>
                  <a:pt x="853963" y="576640"/>
                </a:lnTo>
                <a:lnTo>
                  <a:pt x="866194" y="532144"/>
                </a:lnTo>
                <a:lnTo>
                  <a:pt x="873729" y="485891"/>
                </a:lnTo>
                <a:lnTo>
                  <a:pt x="876300" y="438150"/>
                </a:lnTo>
                <a:lnTo>
                  <a:pt x="873729" y="390408"/>
                </a:lnTo>
                <a:lnTo>
                  <a:pt x="866194" y="344155"/>
                </a:lnTo>
                <a:lnTo>
                  <a:pt x="853963" y="299659"/>
                </a:lnTo>
                <a:lnTo>
                  <a:pt x="837302" y="257187"/>
                </a:lnTo>
                <a:lnTo>
                  <a:pt x="816480" y="217006"/>
                </a:lnTo>
                <a:lnTo>
                  <a:pt x="791763" y="179383"/>
                </a:lnTo>
                <a:lnTo>
                  <a:pt x="763418" y="144585"/>
                </a:lnTo>
                <a:lnTo>
                  <a:pt x="731714" y="112881"/>
                </a:lnTo>
                <a:lnTo>
                  <a:pt x="696916" y="84536"/>
                </a:lnTo>
                <a:lnTo>
                  <a:pt x="659293" y="59819"/>
                </a:lnTo>
                <a:lnTo>
                  <a:pt x="619112" y="38997"/>
                </a:lnTo>
                <a:lnTo>
                  <a:pt x="576640" y="22336"/>
                </a:lnTo>
                <a:lnTo>
                  <a:pt x="532144" y="10105"/>
                </a:lnTo>
                <a:lnTo>
                  <a:pt x="485891" y="2570"/>
                </a:lnTo>
                <a:lnTo>
                  <a:pt x="438150" y="0"/>
                </a:lnTo>
                <a:close/>
              </a:path>
            </a:pathLst>
          </a:custGeom>
          <a:solidFill>
            <a:srgbClr val="028B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6111261" y="1851243"/>
            <a:ext cx="249554" cy="274320"/>
          </a:xfrm>
          <a:custGeom>
            <a:avLst/>
            <a:gdLst/>
            <a:ahLst/>
            <a:cxnLst/>
            <a:rect l="l" t="t" r="r" b="b"/>
            <a:pathLst>
              <a:path w="249554" h="274319">
                <a:moveTo>
                  <a:pt x="198361" y="0"/>
                </a:moveTo>
                <a:lnTo>
                  <a:pt x="175691" y="54749"/>
                </a:lnTo>
                <a:lnTo>
                  <a:pt x="68033" y="10160"/>
                </a:lnTo>
                <a:lnTo>
                  <a:pt x="0" y="174409"/>
                </a:lnTo>
                <a:lnTo>
                  <a:pt x="107645" y="218998"/>
                </a:lnTo>
                <a:lnTo>
                  <a:pt x="84975" y="273748"/>
                </a:lnTo>
                <a:lnTo>
                  <a:pt x="249313" y="181470"/>
                </a:lnTo>
                <a:lnTo>
                  <a:pt x="198361" y="0"/>
                </a:lnTo>
                <a:close/>
              </a:path>
            </a:pathLst>
          </a:custGeom>
          <a:solidFill>
            <a:srgbClr val="40B8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6430010" y="1804669"/>
            <a:ext cx="878840" cy="1148715"/>
          </a:xfrm>
          <a:custGeom>
            <a:avLst/>
            <a:gdLst/>
            <a:ahLst/>
            <a:cxnLst/>
            <a:rect l="l" t="t" r="r" b="b"/>
            <a:pathLst>
              <a:path w="878840" h="1148714">
                <a:moveTo>
                  <a:pt x="824153" y="983996"/>
                </a:moveTo>
                <a:lnTo>
                  <a:pt x="769404" y="1006665"/>
                </a:lnTo>
                <a:lnTo>
                  <a:pt x="724814" y="899020"/>
                </a:lnTo>
                <a:lnTo>
                  <a:pt x="560565" y="967054"/>
                </a:lnTo>
                <a:lnTo>
                  <a:pt x="605155" y="1074712"/>
                </a:lnTo>
                <a:lnTo>
                  <a:pt x="550405" y="1097381"/>
                </a:lnTo>
                <a:lnTo>
                  <a:pt x="731875" y="1148346"/>
                </a:lnTo>
                <a:lnTo>
                  <a:pt x="824153" y="983996"/>
                </a:lnTo>
                <a:close/>
              </a:path>
              <a:path w="878840" h="1148714">
                <a:moveTo>
                  <a:pt x="878840" y="439420"/>
                </a:moveTo>
                <a:lnTo>
                  <a:pt x="876249" y="391541"/>
                </a:lnTo>
                <a:lnTo>
                  <a:pt x="868692" y="345160"/>
                </a:lnTo>
                <a:lnTo>
                  <a:pt x="856437" y="300532"/>
                </a:lnTo>
                <a:lnTo>
                  <a:pt x="839724" y="257937"/>
                </a:lnTo>
                <a:lnTo>
                  <a:pt x="818845" y="217639"/>
                </a:lnTo>
                <a:lnTo>
                  <a:pt x="794054" y="179908"/>
                </a:lnTo>
                <a:lnTo>
                  <a:pt x="765619" y="145008"/>
                </a:lnTo>
                <a:lnTo>
                  <a:pt x="733831" y="113220"/>
                </a:lnTo>
                <a:lnTo>
                  <a:pt x="698931" y="84785"/>
                </a:lnTo>
                <a:lnTo>
                  <a:pt x="661200" y="59994"/>
                </a:lnTo>
                <a:lnTo>
                  <a:pt x="620903" y="39116"/>
                </a:lnTo>
                <a:lnTo>
                  <a:pt x="578307" y="22402"/>
                </a:lnTo>
                <a:lnTo>
                  <a:pt x="533679" y="10147"/>
                </a:lnTo>
                <a:lnTo>
                  <a:pt x="487299" y="2590"/>
                </a:lnTo>
                <a:lnTo>
                  <a:pt x="439420" y="0"/>
                </a:lnTo>
                <a:lnTo>
                  <a:pt x="391528" y="2590"/>
                </a:lnTo>
                <a:lnTo>
                  <a:pt x="345147" y="10147"/>
                </a:lnTo>
                <a:lnTo>
                  <a:pt x="300520" y="22402"/>
                </a:lnTo>
                <a:lnTo>
                  <a:pt x="257924" y="39116"/>
                </a:lnTo>
                <a:lnTo>
                  <a:pt x="217627" y="59994"/>
                </a:lnTo>
                <a:lnTo>
                  <a:pt x="179895" y="84785"/>
                </a:lnTo>
                <a:lnTo>
                  <a:pt x="144995" y="113220"/>
                </a:lnTo>
                <a:lnTo>
                  <a:pt x="113207" y="145008"/>
                </a:lnTo>
                <a:lnTo>
                  <a:pt x="84772" y="179908"/>
                </a:lnTo>
                <a:lnTo>
                  <a:pt x="59982" y="217639"/>
                </a:lnTo>
                <a:lnTo>
                  <a:pt x="39103" y="257937"/>
                </a:lnTo>
                <a:lnTo>
                  <a:pt x="22390" y="300532"/>
                </a:lnTo>
                <a:lnTo>
                  <a:pt x="10134" y="345160"/>
                </a:lnTo>
                <a:lnTo>
                  <a:pt x="2578" y="391541"/>
                </a:lnTo>
                <a:lnTo>
                  <a:pt x="0" y="439420"/>
                </a:lnTo>
                <a:lnTo>
                  <a:pt x="2578" y="487311"/>
                </a:lnTo>
                <a:lnTo>
                  <a:pt x="10134" y="533692"/>
                </a:lnTo>
                <a:lnTo>
                  <a:pt x="22390" y="578319"/>
                </a:lnTo>
                <a:lnTo>
                  <a:pt x="39103" y="620915"/>
                </a:lnTo>
                <a:lnTo>
                  <a:pt x="59982" y="661212"/>
                </a:lnTo>
                <a:lnTo>
                  <a:pt x="84772" y="698944"/>
                </a:lnTo>
                <a:lnTo>
                  <a:pt x="113207" y="733844"/>
                </a:lnTo>
                <a:lnTo>
                  <a:pt x="144995" y="765632"/>
                </a:lnTo>
                <a:lnTo>
                  <a:pt x="179895" y="794067"/>
                </a:lnTo>
                <a:lnTo>
                  <a:pt x="217627" y="818857"/>
                </a:lnTo>
                <a:lnTo>
                  <a:pt x="257924" y="839736"/>
                </a:lnTo>
                <a:lnTo>
                  <a:pt x="300520" y="856449"/>
                </a:lnTo>
                <a:lnTo>
                  <a:pt x="345147" y="868705"/>
                </a:lnTo>
                <a:lnTo>
                  <a:pt x="391528" y="876261"/>
                </a:lnTo>
                <a:lnTo>
                  <a:pt x="439420" y="878840"/>
                </a:lnTo>
                <a:lnTo>
                  <a:pt x="487299" y="876261"/>
                </a:lnTo>
                <a:lnTo>
                  <a:pt x="533679" y="868705"/>
                </a:lnTo>
                <a:lnTo>
                  <a:pt x="578307" y="856449"/>
                </a:lnTo>
                <a:lnTo>
                  <a:pt x="620903" y="839736"/>
                </a:lnTo>
                <a:lnTo>
                  <a:pt x="661200" y="818857"/>
                </a:lnTo>
                <a:lnTo>
                  <a:pt x="698931" y="794067"/>
                </a:lnTo>
                <a:lnTo>
                  <a:pt x="733831" y="765632"/>
                </a:lnTo>
                <a:lnTo>
                  <a:pt x="765619" y="733844"/>
                </a:lnTo>
                <a:lnTo>
                  <a:pt x="794054" y="698944"/>
                </a:lnTo>
                <a:lnTo>
                  <a:pt x="818845" y="661212"/>
                </a:lnTo>
                <a:lnTo>
                  <a:pt x="839724" y="620915"/>
                </a:lnTo>
                <a:lnTo>
                  <a:pt x="856437" y="578319"/>
                </a:lnTo>
                <a:lnTo>
                  <a:pt x="868692" y="533692"/>
                </a:lnTo>
                <a:lnTo>
                  <a:pt x="876249" y="487311"/>
                </a:lnTo>
                <a:lnTo>
                  <a:pt x="878840" y="439420"/>
                </a:lnTo>
                <a:close/>
              </a:path>
            </a:pathLst>
          </a:custGeom>
          <a:solidFill>
            <a:srgbClr val="E7130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6935470" y="3021329"/>
            <a:ext cx="876300" cy="1149350"/>
          </a:xfrm>
          <a:custGeom>
            <a:avLst/>
            <a:gdLst/>
            <a:ahLst/>
            <a:cxnLst/>
            <a:rect l="l" t="t" r="r" b="b"/>
            <a:pathLst>
              <a:path w="876300" h="1149350">
                <a:moveTo>
                  <a:pt x="323748" y="1098080"/>
                </a:moveTo>
                <a:lnTo>
                  <a:pt x="268998" y="1075397"/>
                </a:lnTo>
                <a:lnTo>
                  <a:pt x="313588" y="967752"/>
                </a:lnTo>
                <a:lnTo>
                  <a:pt x="149339" y="899718"/>
                </a:lnTo>
                <a:lnTo>
                  <a:pt x="104749" y="1007364"/>
                </a:lnTo>
                <a:lnTo>
                  <a:pt x="49999" y="984694"/>
                </a:lnTo>
                <a:lnTo>
                  <a:pt x="142278" y="1149032"/>
                </a:lnTo>
                <a:lnTo>
                  <a:pt x="323748" y="1098080"/>
                </a:lnTo>
                <a:close/>
              </a:path>
              <a:path w="876300" h="1149350">
                <a:moveTo>
                  <a:pt x="876300" y="439420"/>
                </a:moveTo>
                <a:lnTo>
                  <a:pt x="873721" y="391541"/>
                </a:lnTo>
                <a:lnTo>
                  <a:pt x="866190" y="345160"/>
                </a:lnTo>
                <a:lnTo>
                  <a:pt x="853960" y="300532"/>
                </a:lnTo>
                <a:lnTo>
                  <a:pt x="837298" y="257937"/>
                </a:lnTo>
                <a:lnTo>
                  <a:pt x="816470" y="217639"/>
                </a:lnTo>
                <a:lnTo>
                  <a:pt x="791756" y="179908"/>
                </a:lnTo>
                <a:lnTo>
                  <a:pt x="763409" y="145008"/>
                </a:lnTo>
                <a:lnTo>
                  <a:pt x="731710" y="113220"/>
                </a:lnTo>
                <a:lnTo>
                  <a:pt x="696912" y="84785"/>
                </a:lnTo>
                <a:lnTo>
                  <a:pt x="659282" y="59994"/>
                </a:lnTo>
                <a:lnTo>
                  <a:pt x="619112" y="39116"/>
                </a:lnTo>
                <a:lnTo>
                  <a:pt x="576630" y="22402"/>
                </a:lnTo>
                <a:lnTo>
                  <a:pt x="532142" y="10147"/>
                </a:lnTo>
                <a:lnTo>
                  <a:pt x="485889" y="2590"/>
                </a:lnTo>
                <a:lnTo>
                  <a:pt x="438150" y="0"/>
                </a:lnTo>
                <a:lnTo>
                  <a:pt x="390398" y="2590"/>
                </a:lnTo>
                <a:lnTo>
                  <a:pt x="344144" y="10147"/>
                </a:lnTo>
                <a:lnTo>
                  <a:pt x="299656" y="22402"/>
                </a:lnTo>
                <a:lnTo>
                  <a:pt x="257175" y="39116"/>
                </a:lnTo>
                <a:lnTo>
                  <a:pt x="217004" y="59994"/>
                </a:lnTo>
                <a:lnTo>
                  <a:pt x="179374" y="84785"/>
                </a:lnTo>
                <a:lnTo>
                  <a:pt x="144576" y="113220"/>
                </a:lnTo>
                <a:lnTo>
                  <a:pt x="112877" y="145008"/>
                </a:lnTo>
                <a:lnTo>
                  <a:pt x="84531" y="179908"/>
                </a:lnTo>
                <a:lnTo>
                  <a:pt x="59817" y="217639"/>
                </a:lnTo>
                <a:lnTo>
                  <a:pt x="38989" y="257937"/>
                </a:lnTo>
                <a:lnTo>
                  <a:pt x="22326" y="300532"/>
                </a:lnTo>
                <a:lnTo>
                  <a:pt x="10096" y="345160"/>
                </a:lnTo>
                <a:lnTo>
                  <a:pt x="2565" y="391541"/>
                </a:lnTo>
                <a:lnTo>
                  <a:pt x="0" y="439420"/>
                </a:lnTo>
                <a:lnTo>
                  <a:pt x="2565" y="487311"/>
                </a:lnTo>
                <a:lnTo>
                  <a:pt x="10096" y="533692"/>
                </a:lnTo>
                <a:lnTo>
                  <a:pt x="22326" y="578319"/>
                </a:lnTo>
                <a:lnTo>
                  <a:pt x="38989" y="620915"/>
                </a:lnTo>
                <a:lnTo>
                  <a:pt x="59817" y="661212"/>
                </a:lnTo>
                <a:lnTo>
                  <a:pt x="84531" y="698944"/>
                </a:lnTo>
                <a:lnTo>
                  <a:pt x="112877" y="733844"/>
                </a:lnTo>
                <a:lnTo>
                  <a:pt x="144576" y="765632"/>
                </a:lnTo>
                <a:lnTo>
                  <a:pt x="179374" y="794067"/>
                </a:lnTo>
                <a:lnTo>
                  <a:pt x="217004" y="818857"/>
                </a:lnTo>
                <a:lnTo>
                  <a:pt x="257175" y="839736"/>
                </a:lnTo>
                <a:lnTo>
                  <a:pt x="299656" y="856449"/>
                </a:lnTo>
                <a:lnTo>
                  <a:pt x="344144" y="868705"/>
                </a:lnTo>
                <a:lnTo>
                  <a:pt x="390398" y="876261"/>
                </a:lnTo>
                <a:lnTo>
                  <a:pt x="438150" y="878840"/>
                </a:lnTo>
                <a:lnTo>
                  <a:pt x="485889" y="876261"/>
                </a:lnTo>
                <a:lnTo>
                  <a:pt x="532142" y="868705"/>
                </a:lnTo>
                <a:lnTo>
                  <a:pt x="576630" y="856449"/>
                </a:lnTo>
                <a:lnTo>
                  <a:pt x="619112" y="839736"/>
                </a:lnTo>
                <a:lnTo>
                  <a:pt x="659282" y="818857"/>
                </a:lnTo>
                <a:lnTo>
                  <a:pt x="696912" y="794067"/>
                </a:lnTo>
                <a:lnTo>
                  <a:pt x="731710" y="765632"/>
                </a:lnTo>
                <a:lnTo>
                  <a:pt x="763409" y="733844"/>
                </a:lnTo>
                <a:lnTo>
                  <a:pt x="791756" y="698944"/>
                </a:lnTo>
                <a:lnTo>
                  <a:pt x="816470" y="661212"/>
                </a:lnTo>
                <a:lnTo>
                  <a:pt x="837298" y="620915"/>
                </a:lnTo>
                <a:lnTo>
                  <a:pt x="853960" y="578319"/>
                </a:lnTo>
                <a:lnTo>
                  <a:pt x="866190" y="533692"/>
                </a:lnTo>
                <a:lnTo>
                  <a:pt x="873721" y="487311"/>
                </a:lnTo>
                <a:lnTo>
                  <a:pt x="876300" y="439420"/>
                </a:lnTo>
                <a:close/>
              </a:path>
            </a:pathLst>
          </a:custGeom>
          <a:solidFill>
            <a:srgbClr val="FD0F6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6157455" y="4240529"/>
            <a:ext cx="1151890" cy="876300"/>
          </a:xfrm>
          <a:custGeom>
            <a:avLst/>
            <a:gdLst/>
            <a:ahLst/>
            <a:cxnLst/>
            <a:rect l="l" t="t" r="r" b="b"/>
            <a:pathLst>
              <a:path w="1151890" h="876300">
                <a:moveTo>
                  <a:pt x="249326" y="724090"/>
                </a:moveTo>
                <a:lnTo>
                  <a:pt x="181292" y="559841"/>
                </a:lnTo>
                <a:lnTo>
                  <a:pt x="73634" y="604431"/>
                </a:lnTo>
                <a:lnTo>
                  <a:pt x="50965" y="549681"/>
                </a:lnTo>
                <a:lnTo>
                  <a:pt x="0" y="731151"/>
                </a:lnTo>
                <a:lnTo>
                  <a:pt x="164350" y="823429"/>
                </a:lnTo>
                <a:lnTo>
                  <a:pt x="141681" y="768680"/>
                </a:lnTo>
                <a:lnTo>
                  <a:pt x="249326" y="724090"/>
                </a:lnTo>
                <a:close/>
              </a:path>
              <a:path w="1151890" h="876300">
                <a:moveTo>
                  <a:pt x="1151394" y="438150"/>
                </a:moveTo>
                <a:lnTo>
                  <a:pt x="1148803" y="390410"/>
                </a:lnTo>
                <a:lnTo>
                  <a:pt x="1141247" y="344157"/>
                </a:lnTo>
                <a:lnTo>
                  <a:pt x="1128991" y="299669"/>
                </a:lnTo>
                <a:lnTo>
                  <a:pt x="1112278" y="257187"/>
                </a:lnTo>
                <a:lnTo>
                  <a:pt x="1091399" y="217017"/>
                </a:lnTo>
                <a:lnTo>
                  <a:pt x="1066609" y="179387"/>
                </a:lnTo>
                <a:lnTo>
                  <a:pt x="1038174" y="144589"/>
                </a:lnTo>
                <a:lnTo>
                  <a:pt x="1006386" y="112890"/>
                </a:lnTo>
                <a:lnTo>
                  <a:pt x="971486" y="84543"/>
                </a:lnTo>
                <a:lnTo>
                  <a:pt x="933754" y="59829"/>
                </a:lnTo>
                <a:lnTo>
                  <a:pt x="893457" y="39001"/>
                </a:lnTo>
                <a:lnTo>
                  <a:pt x="850861" y="22339"/>
                </a:lnTo>
                <a:lnTo>
                  <a:pt x="806234" y="10109"/>
                </a:lnTo>
                <a:lnTo>
                  <a:pt x="759853" y="2578"/>
                </a:lnTo>
                <a:lnTo>
                  <a:pt x="711974" y="0"/>
                </a:lnTo>
                <a:lnTo>
                  <a:pt x="664083" y="2578"/>
                </a:lnTo>
                <a:lnTo>
                  <a:pt x="617702" y="10109"/>
                </a:lnTo>
                <a:lnTo>
                  <a:pt x="573074" y="22339"/>
                </a:lnTo>
                <a:lnTo>
                  <a:pt x="530479" y="39001"/>
                </a:lnTo>
                <a:lnTo>
                  <a:pt x="490181" y="59829"/>
                </a:lnTo>
                <a:lnTo>
                  <a:pt x="452450" y="84543"/>
                </a:lnTo>
                <a:lnTo>
                  <a:pt x="417550" y="112890"/>
                </a:lnTo>
                <a:lnTo>
                  <a:pt x="385762" y="144589"/>
                </a:lnTo>
                <a:lnTo>
                  <a:pt x="357327" y="179387"/>
                </a:lnTo>
                <a:lnTo>
                  <a:pt x="332536" y="217017"/>
                </a:lnTo>
                <a:lnTo>
                  <a:pt x="311658" y="257187"/>
                </a:lnTo>
                <a:lnTo>
                  <a:pt x="294944" y="299669"/>
                </a:lnTo>
                <a:lnTo>
                  <a:pt x="282689" y="344157"/>
                </a:lnTo>
                <a:lnTo>
                  <a:pt x="275132" y="390410"/>
                </a:lnTo>
                <a:lnTo>
                  <a:pt x="272554" y="438150"/>
                </a:lnTo>
                <a:lnTo>
                  <a:pt x="275132" y="485902"/>
                </a:lnTo>
                <a:lnTo>
                  <a:pt x="282689" y="532155"/>
                </a:lnTo>
                <a:lnTo>
                  <a:pt x="294944" y="576643"/>
                </a:lnTo>
                <a:lnTo>
                  <a:pt x="311658" y="619125"/>
                </a:lnTo>
                <a:lnTo>
                  <a:pt x="332536" y="659295"/>
                </a:lnTo>
                <a:lnTo>
                  <a:pt x="357327" y="696925"/>
                </a:lnTo>
                <a:lnTo>
                  <a:pt x="385762" y="731723"/>
                </a:lnTo>
                <a:lnTo>
                  <a:pt x="417550" y="763422"/>
                </a:lnTo>
                <a:lnTo>
                  <a:pt x="452450" y="791768"/>
                </a:lnTo>
                <a:lnTo>
                  <a:pt x="490181" y="816483"/>
                </a:lnTo>
                <a:lnTo>
                  <a:pt x="530479" y="837311"/>
                </a:lnTo>
                <a:lnTo>
                  <a:pt x="573074" y="853973"/>
                </a:lnTo>
                <a:lnTo>
                  <a:pt x="617702" y="866203"/>
                </a:lnTo>
                <a:lnTo>
                  <a:pt x="664083" y="873734"/>
                </a:lnTo>
                <a:lnTo>
                  <a:pt x="711974" y="876300"/>
                </a:lnTo>
                <a:lnTo>
                  <a:pt x="759853" y="873734"/>
                </a:lnTo>
                <a:lnTo>
                  <a:pt x="806234" y="866203"/>
                </a:lnTo>
                <a:lnTo>
                  <a:pt x="850861" y="853973"/>
                </a:lnTo>
                <a:lnTo>
                  <a:pt x="893457" y="837311"/>
                </a:lnTo>
                <a:lnTo>
                  <a:pt x="933754" y="816483"/>
                </a:lnTo>
                <a:lnTo>
                  <a:pt x="971486" y="791768"/>
                </a:lnTo>
                <a:lnTo>
                  <a:pt x="1006386" y="763422"/>
                </a:lnTo>
                <a:lnTo>
                  <a:pt x="1038174" y="731723"/>
                </a:lnTo>
                <a:lnTo>
                  <a:pt x="1066609" y="696925"/>
                </a:lnTo>
                <a:lnTo>
                  <a:pt x="1091399" y="659295"/>
                </a:lnTo>
                <a:lnTo>
                  <a:pt x="1112278" y="619125"/>
                </a:lnTo>
                <a:lnTo>
                  <a:pt x="1128991" y="576643"/>
                </a:lnTo>
                <a:lnTo>
                  <a:pt x="1141247" y="532155"/>
                </a:lnTo>
                <a:lnTo>
                  <a:pt x="1148803" y="485902"/>
                </a:lnTo>
                <a:lnTo>
                  <a:pt x="1151394" y="438150"/>
                </a:lnTo>
                <a:close/>
              </a:path>
            </a:pathLst>
          </a:custGeom>
          <a:solidFill>
            <a:srgbClr val="028B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4940541" y="4743450"/>
            <a:ext cx="1149350" cy="878840"/>
          </a:xfrm>
          <a:custGeom>
            <a:avLst/>
            <a:gdLst/>
            <a:ahLst/>
            <a:cxnLst/>
            <a:rect l="l" t="t" r="r" b="b"/>
            <a:pathLst>
              <a:path w="1149350" h="878839">
                <a:moveTo>
                  <a:pt x="244830" y="161671"/>
                </a:moveTo>
                <a:lnTo>
                  <a:pt x="138557" y="120243"/>
                </a:lnTo>
                <a:lnTo>
                  <a:pt x="160070" y="65036"/>
                </a:lnTo>
                <a:lnTo>
                  <a:pt x="0" y="161658"/>
                </a:lnTo>
                <a:lnTo>
                  <a:pt x="52476" y="341122"/>
                </a:lnTo>
                <a:lnTo>
                  <a:pt x="74002" y="285902"/>
                </a:lnTo>
                <a:lnTo>
                  <a:pt x="180276" y="327317"/>
                </a:lnTo>
                <a:lnTo>
                  <a:pt x="244830" y="161671"/>
                </a:lnTo>
                <a:close/>
              </a:path>
              <a:path w="1149350" h="878839">
                <a:moveTo>
                  <a:pt x="1149108" y="439420"/>
                </a:moveTo>
                <a:lnTo>
                  <a:pt x="1146530" y="391541"/>
                </a:lnTo>
                <a:lnTo>
                  <a:pt x="1138999" y="345160"/>
                </a:lnTo>
                <a:lnTo>
                  <a:pt x="1126769" y="300532"/>
                </a:lnTo>
                <a:lnTo>
                  <a:pt x="1110107" y="257937"/>
                </a:lnTo>
                <a:lnTo>
                  <a:pt x="1089279" y="217639"/>
                </a:lnTo>
                <a:lnTo>
                  <a:pt x="1064564" y="179908"/>
                </a:lnTo>
                <a:lnTo>
                  <a:pt x="1036218" y="145008"/>
                </a:lnTo>
                <a:lnTo>
                  <a:pt x="1004519" y="113220"/>
                </a:lnTo>
                <a:lnTo>
                  <a:pt x="969721" y="84785"/>
                </a:lnTo>
                <a:lnTo>
                  <a:pt x="932091" y="59994"/>
                </a:lnTo>
                <a:lnTo>
                  <a:pt x="891921" y="39116"/>
                </a:lnTo>
                <a:lnTo>
                  <a:pt x="849439" y="22402"/>
                </a:lnTo>
                <a:lnTo>
                  <a:pt x="804951" y="10147"/>
                </a:lnTo>
                <a:lnTo>
                  <a:pt x="758698" y="2590"/>
                </a:lnTo>
                <a:lnTo>
                  <a:pt x="710958" y="0"/>
                </a:lnTo>
                <a:lnTo>
                  <a:pt x="663206" y="2590"/>
                </a:lnTo>
                <a:lnTo>
                  <a:pt x="616953" y="10147"/>
                </a:lnTo>
                <a:lnTo>
                  <a:pt x="572465" y="22402"/>
                </a:lnTo>
                <a:lnTo>
                  <a:pt x="529983" y="39116"/>
                </a:lnTo>
                <a:lnTo>
                  <a:pt x="489813" y="59994"/>
                </a:lnTo>
                <a:lnTo>
                  <a:pt x="452183" y="84785"/>
                </a:lnTo>
                <a:lnTo>
                  <a:pt x="417385" y="113220"/>
                </a:lnTo>
                <a:lnTo>
                  <a:pt x="385686" y="145008"/>
                </a:lnTo>
                <a:lnTo>
                  <a:pt x="357339" y="179908"/>
                </a:lnTo>
                <a:lnTo>
                  <a:pt x="332625" y="217639"/>
                </a:lnTo>
                <a:lnTo>
                  <a:pt x="311797" y="257937"/>
                </a:lnTo>
                <a:lnTo>
                  <a:pt x="295135" y="300532"/>
                </a:lnTo>
                <a:lnTo>
                  <a:pt x="282905" y="345160"/>
                </a:lnTo>
                <a:lnTo>
                  <a:pt x="275374" y="391541"/>
                </a:lnTo>
                <a:lnTo>
                  <a:pt x="272808" y="439420"/>
                </a:lnTo>
                <a:lnTo>
                  <a:pt x="275374" y="487311"/>
                </a:lnTo>
                <a:lnTo>
                  <a:pt x="282905" y="533692"/>
                </a:lnTo>
                <a:lnTo>
                  <a:pt x="295135" y="578319"/>
                </a:lnTo>
                <a:lnTo>
                  <a:pt x="311797" y="620915"/>
                </a:lnTo>
                <a:lnTo>
                  <a:pt x="332625" y="661212"/>
                </a:lnTo>
                <a:lnTo>
                  <a:pt x="357339" y="698944"/>
                </a:lnTo>
                <a:lnTo>
                  <a:pt x="385686" y="733844"/>
                </a:lnTo>
                <a:lnTo>
                  <a:pt x="417385" y="765632"/>
                </a:lnTo>
                <a:lnTo>
                  <a:pt x="452183" y="794067"/>
                </a:lnTo>
                <a:lnTo>
                  <a:pt x="489813" y="818857"/>
                </a:lnTo>
                <a:lnTo>
                  <a:pt x="529983" y="839736"/>
                </a:lnTo>
                <a:lnTo>
                  <a:pt x="572465" y="856449"/>
                </a:lnTo>
                <a:lnTo>
                  <a:pt x="616953" y="868705"/>
                </a:lnTo>
                <a:lnTo>
                  <a:pt x="663206" y="876261"/>
                </a:lnTo>
                <a:lnTo>
                  <a:pt x="710958" y="878840"/>
                </a:lnTo>
                <a:lnTo>
                  <a:pt x="758698" y="876261"/>
                </a:lnTo>
                <a:lnTo>
                  <a:pt x="804951" y="868705"/>
                </a:lnTo>
                <a:lnTo>
                  <a:pt x="849439" y="856449"/>
                </a:lnTo>
                <a:lnTo>
                  <a:pt x="891921" y="839736"/>
                </a:lnTo>
                <a:lnTo>
                  <a:pt x="932091" y="818857"/>
                </a:lnTo>
                <a:lnTo>
                  <a:pt x="969721" y="794067"/>
                </a:lnTo>
                <a:lnTo>
                  <a:pt x="1004519" y="765632"/>
                </a:lnTo>
                <a:lnTo>
                  <a:pt x="1036218" y="733844"/>
                </a:lnTo>
                <a:lnTo>
                  <a:pt x="1064564" y="698944"/>
                </a:lnTo>
                <a:lnTo>
                  <a:pt x="1089279" y="661212"/>
                </a:lnTo>
                <a:lnTo>
                  <a:pt x="1110107" y="620915"/>
                </a:lnTo>
                <a:lnTo>
                  <a:pt x="1126769" y="578319"/>
                </a:lnTo>
                <a:lnTo>
                  <a:pt x="1138999" y="533692"/>
                </a:lnTo>
                <a:lnTo>
                  <a:pt x="1146530" y="487311"/>
                </a:lnTo>
                <a:lnTo>
                  <a:pt x="1149108" y="439420"/>
                </a:lnTo>
                <a:close/>
              </a:path>
            </a:pathLst>
          </a:custGeom>
          <a:solidFill>
            <a:srgbClr val="54BC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3994150" y="3975328"/>
            <a:ext cx="876300" cy="1172210"/>
          </a:xfrm>
          <a:custGeom>
            <a:avLst/>
            <a:gdLst/>
            <a:ahLst/>
            <a:cxnLst/>
            <a:rect l="l" t="t" r="r" b="b"/>
            <a:pathLst>
              <a:path w="876300" h="1172210">
                <a:moveTo>
                  <a:pt x="325882" y="59143"/>
                </a:moveTo>
                <a:lnTo>
                  <a:pt x="142303" y="0"/>
                </a:lnTo>
                <a:lnTo>
                  <a:pt x="51066" y="169938"/>
                </a:lnTo>
                <a:lnTo>
                  <a:pt x="106032" y="147777"/>
                </a:lnTo>
                <a:lnTo>
                  <a:pt x="152209" y="262318"/>
                </a:lnTo>
                <a:lnTo>
                  <a:pt x="317093" y="195846"/>
                </a:lnTo>
                <a:lnTo>
                  <a:pt x="270916" y="81305"/>
                </a:lnTo>
                <a:lnTo>
                  <a:pt x="325882" y="59143"/>
                </a:lnTo>
                <a:close/>
              </a:path>
              <a:path w="876300" h="1172210">
                <a:moveTo>
                  <a:pt x="876300" y="732561"/>
                </a:moveTo>
                <a:lnTo>
                  <a:pt x="873721" y="684682"/>
                </a:lnTo>
                <a:lnTo>
                  <a:pt x="866190" y="638302"/>
                </a:lnTo>
                <a:lnTo>
                  <a:pt x="853960" y="593674"/>
                </a:lnTo>
                <a:lnTo>
                  <a:pt x="837298" y="551078"/>
                </a:lnTo>
                <a:lnTo>
                  <a:pt x="816470" y="510781"/>
                </a:lnTo>
                <a:lnTo>
                  <a:pt x="791756" y="473049"/>
                </a:lnTo>
                <a:lnTo>
                  <a:pt x="763409" y="438150"/>
                </a:lnTo>
                <a:lnTo>
                  <a:pt x="731710" y="406361"/>
                </a:lnTo>
                <a:lnTo>
                  <a:pt x="696912" y="377926"/>
                </a:lnTo>
                <a:lnTo>
                  <a:pt x="659282" y="353136"/>
                </a:lnTo>
                <a:lnTo>
                  <a:pt x="619112" y="332257"/>
                </a:lnTo>
                <a:lnTo>
                  <a:pt x="576630" y="315544"/>
                </a:lnTo>
                <a:lnTo>
                  <a:pt x="532142" y="303288"/>
                </a:lnTo>
                <a:lnTo>
                  <a:pt x="485889" y="295732"/>
                </a:lnTo>
                <a:lnTo>
                  <a:pt x="438150" y="293141"/>
                </a:lnTo>
                <a:lnTo>
                  <a:pt x="390398" y="295732"/>
                </a:lnTo>
                <a:lnTo>
                  <a:pt x="344144" y="303288"/>
                </a:lnTo>
                <a:lnTo>
                  <a:pt x="299656" y="315544"/>
                </a:lnTo>
                <a:lnTo>
                  <a:pt x="257175" y="332257"/>
                </a:lnTo>
                <a:lnTo>
                  <a:pt x="217004" y="353136"/>
                </a:lnTo>
                <a:lnTo>
                  <a:pt x="179374" y="377926"/>
                </a:lnTo>
                <a:lnTo>
                  <a:pt x="144576" y="406361"/>
                </a:lnTo>
                <a:lnTo>
                  <a:pt x="112877" y="438150"/>
                </a:lnTo>
                <a:lnTo>
                  <a:pt x="84531" y="473049"/>
                </a:lnTo>
                <a:lnTo>
                  <a:pt x="59817" y="510781"/>
                </a:lnTo>
                <a:lnTo>
                  <a:pt x="38989" y="551078"/>
                </a:lnTo>
                <a:lnTo>
                  <a:pt x="22326" y="593674"/>
                </a:lnTo>
                <a:lnTo>
                  <a:pt x="10096" y="638302"/>
                </a:lnTo>
                <a:lnTo>
                  <a:pt x="2565" y="684682"/>
                </a:lnTo>
                <a:lnTo>
                  <a:pt x="0" y="732561"/>
                </a:lnTo>
                <a:lnTo>
                  <a:pt x="2565" y="780453"/>
                </a:lnTo>
                <a:lnTo>
                  <a:pt x="10096" y="826833"/>
                </a:lnTo>
                <a:lnTo>
                  <a:pt x="22326" y="871461"/>
                </a:lnTo>
                <a:lnTo>
                  <a:pt x="38989" y="914057"/>
                </a:lnTo>
                <a:lnTo>
                  <a:pt x="59817" y="954354"/>
                </a:lnTo>
                <a:lnTo>
                  <a:pt x="84531" y="992085"/>
                </a:lnTo>
                <a:lnTo>
                  <a:pt x="112877" y="1026985"/>
                </a:lnTo>
                <a:lnTo>
                  <a:pt x="144576" y="1058773"/>
                </a:lnTo>
                <a:lnTo>
                  <a:pt x="179374" y="1087208"/>
                </a:lnTo>
                <a:lnTo>
                  <a:pt x="217004" y="1111999"/>
                </a:lnTo>
                <a:lnTo>
                  <a:pt x="257175" y="1132878"/>
                </a:lnTo>
                <a:lnTo>
                  <a:pt x="299656" y="1149591"/>
                </a:lnTo>
                <a:lnTo>
                  <a:pt x="344144" y="1161846"/>
                </a:lnTo>
                <a:lnTo>
                  <a:pt x="390398" y="1169403"/>
                </a:lnTo>
                <a:lnTo>
                  <a:pt x="438150" y="1171981"/>
                </a:lnTo>
                <a:lnTo>
                  <a:pt x="485889" y="1169403"/>
                </a:lnTo>
                <a:lnTo>
                  <a:pt x="532142" y="1161846"/>
                </a:lnTo>
                <a:lnTo>
                  <a:pt x="576630" y="1149591"/>
                </a:lnTo>
                <a:lnTo>
                  <a:pt x="619112" y="1132878"/>
                </a:lnTo>
                <a:lnTo>
                  <a:pt x="659282" y="1111999"/>
                </a:lnTo>
                <a:lnTo>
                  <a:pt x="696912" y="1087208"/>
                </a:lnTo>
                <a:lnTo>
                  <a:pt x="731710" y="1058773"/>
                </a:lnTo>
                <a:lnTo>
                  <a:pt x="763409" y="1026985"/>
                </a:lnTo>
                <a:lnTo>
                  <a:pt x="791756" y="992085"/>
                </a:lnTo>
                <a:lnTo>
                  <a:pt x="816470" y="954354"/>
                </a:lnTo>
                <a:lnTo>
                  <a:pt x="837298" y="914057"/>
                </a:lnTo>
                <a:lnTo>
                  <a:pt x="853960" y="871461"/>
                </a:lnTo>
                <a:lnTo>
                  <a:pt x="866190" y="826833"/>
                </a:lnTo>
                <a:lnTo>
                  <a:pt x="873721" y="780453"/>
                </a:lnTo>
                <a:lnTo>
                  <a:pt x="876300" y="732561"/>
                </a:lnTo>
                <a:close/>
              </a:path>
            </a:pathLst>
          </a:custGeom>
          <a:solidFill>
            <a:srgbClr val="40B8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3491230" y="2749892"/>
            <a:ext cx="878840" cy="1150620"/>
          </a:xfrm>
          <a:custGeom>
            <a:avLst/>
            <a:gdLst/>
            <a:ahLst/>
            <a:cxnLst/>
            <a:rect l="l" t="t" r="r" b="b"/>
            <a:pathLst>
              <a:path w="878839" h="1150620">
                <a:moveTo>
                  <a:pt x="823976" y="164338"/>
                </a:moveTo>
                <a:lnTo>
                  <a:pt x="731697" y="0"/>
                </a:lnTo>
                <a:lnTo>
                  <a:pt x="550227" y="50952"/>
                </a:lnTo>
                <a:lnTo>
                  <a:pt x="604977" y="73621"/>
                </a:lnTo>
                <a:lnTo>
                  <a:pt x="560387" y="181279"/>
                </a:lnTo>
                <a:lnTo>
                  <a:pt x="724636" y="249313"/>
                </a:lnTo>
                <a:lnTo>
                  <a:pt x="769226" y="141668"/>
                </a:lnTo>
                <a:lnTo>
                  <a:pt x="823976" y="164338"/>
                </a:lnTo>
                <a:close/>
              </a:path>
              <a:path w="878839" h="1150620">
                <a:moveTo>
                  <a:pt x="878840" y="710857"/>
                </a:moveTo>
                <a:lnTo>
                  <a:pt x="876249" y="662978"/>
                </a:lnTo>
                <a:lnTo>
                  <a:pt x="868692" y="616597"/>
                </a:lnTo>
                <a:lnTo>
                  <a:pt x="856437" y="571969"/>
                </a:lnTo>
                <a:lnTo>
                  <a:pt x="839724" y="529374"/>
                </a:lnTo>
                <a:lnTo>
                  <a:pt x="818845" y="489077"/>
                </a:lnTo>
                <a:lnTo>
                  <a:pt x="794054" y="451345"/>
                </a:lnTo>
                <a:lnTo>
                  <a:pt x="765619" y="416445"/>
                </a:lnTo>
                <a:lnTo>
                  <a:pt x="733831" y="384657"/>
                </a:lnTo>
                <a:lnTo>
                  <a:pt x="698931" y="356222"/>
                </a:lnTo>
                <a:lnTo>
                  <a:pt x="661200" y="331431"/>
                </a:lnTo>
                <a:lnTo>
                  <a:pt x="620903" y="310553"/>
                </a:lnTo>
                <a:lnTo>
                  <a:pt x="578307" y="293839"/>
                </a:lnTo>
                <a:lnTo>
                  <a:pt x="533679" y="281584"/>
                </a:lnTo>
                <a:lnTo>
                  <a:pt x="487299" y="274027"/>
                </a:lnTo>
                <a:lnTo>
                  <a:pt x="439420" y="271437"/>
                </a:lnTo>
                <a:lnTo>
                  <a:pt x="391528" y="274027"/>
                </a:lnTo>
                <a:lnTo>
                  <a:pt x="345147" y="281584"/>
                </a:lnTo>
                <a:lnTo>
                  <a:pt x="300520" y="293839"/>
                </a:lnTo>
                <a:lnTo>
                  <a:pt x="257924" y="310553"/>
                </a:lnTo>
                <a:lnTo>
                  <a:pt x="217627" y="331431"/>
                </a:lnTo>
                <a:lnTo>
                  <a:pt x="179895" y="356222"/>
                </a:lnTo>
                <a:lnTo>
                  <a:pt x="144995" y="384657"/>
                </a:lnTo>
                <a:lnTo>
                  <a:pt x="113207" y="416445"/>
                </a:lnTo>
                <a:lnTo>
                  <a:pt x="84772" y="451345"/>
                </a:lnTo>
                <a:lnTo>
                  <a:pt x="59982" y="489077"/>
                </a:lnTo>
                <a:lnTo>
                  <a:pt x="39103" y="529374"/>
                </a:lnTo>
                <a:lnTo>
                  <a:pt x="22390" y="571969"/>
                </a:lnTo>
                <a:lnTo>
                  <a:pt x="10134" y="616597"/>
                </a:lnTo>
                <a:lnTo>
                  <a:pt x="2578" y="662978"/>
                </a:lnTo>
                <a:lnTo>
                  <a:pt x="0" y="710857"/>
                </a:lnTo>
                <a:lnTo>
                  <a:pt x="2578" y="758748"/>
                </a:lnTo>
                <a:lnTo>
                  <a:pt x="10134" y="805129"/>
                </a:lnTo>
                <a:lnTo>
                  <a:pt x="22390" y="849757"/>
                </a:lnTo>
                <a:lnTo>
                  <a:pt x="39103" y="892352"/>
                </a:lnTo>
                <a:lnTo>
                  <a:pt x="59982" y="932649"/>
                </a:lnTo>
                <a:lnTo>
                  <a:pt x="84772" y="970381"/>
                </a:lnTo>
                <a:lnTo>
                  <a:pt x="113207" y="1005281"/>
                </a:lnTo>
                <a:lnTo>
                  <a:pt x="144995" y="1037069"/>
                </a:lnTo>
                <a:lnTo>
                  <a:pt x="179895" y="1065504"/>
                </a:lnTo>
                <a:lnTo>
                  <a:pt x="217627" y="1090295"/>
                </a:lnTo>
                <a:lnTo>
                  <a:pt x="257924" y="1111173"/>
                </a:lnTo>
                <a:lnTo>
                  <a:pt x="300520" y="1127887"/>
                </a:lnTo>
                <a:lnTo>
                  <a:pt x="345147" y="1140142"/>
                </a:lnTo>
                <a:lnTo>
                  <a:pt x="391528" y="1147699"/>
                </a:lnTo>
                <a:lnTo>
                  <a:pt x="439420" y="1150277"/>
                </a:lnTo>
                <a:lnTo>
                  <a:pt x="487299" y="1147699"/>
                </a:lnTo>
                <a:lnTo>
                  <a:pt x="533679" y="1140142"/>
                </a:lnTo>
                <a:lnTo>
                  <a:pt x="578307" y="1127887"/>
                </a:lnTo>
                <a:lnTo>
                  <a:pt x="620903" y="1111173"/>
                </a:lnTo>
                <a:lnTo>
                  <a:pt x="661200" y="1090295"/>
                </a:lnTo>
                <a:lnTo>
                  <a:pt x="698931" y="1065504"/>
                </a:lnTo>
                <a:lnTo>
                  <a:pt x="733831" y="1037069"/>
                </a:lnTo>
                <a:lnTo>
                  <a:pt x="765619" y="1005281"/>
                </a:lnTo>
                <a:lnTo>
                  <a:pt x="794054" y="970381"/>
                </a:lnTo>
                <a:lnTo>
                  <a:pt x="818845" y="932649"/>
                </a:lnTo>
                <a:lnTo>
                  <a:pt x="839724" y="892352"/>
                </a:lnTo>
                <a:lnTo>
                  <a:pt x="856437" y="849757"/>
                </a:lnTo>
                <a:lnTo>
                  <a:pt x="868692" y="805129"/>
                </a:lnTo>
                <a:lnTo>
                  <a:pt x="876249" y="758748"/>
                </a:lnTo>
                <a:lnTo>
                  <a:pt x="878840" y="710857"/>
                </a:lnTo>
                <a:close/>
              </a:path>
            </a:pathLst>
          </a:custGeom>
          <a:solidFill>
            <a:srgbClr val="E7130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3994150" y="1804669"/>
            <a:ext cx="1149350" cy="878840"/>
          </a:xfrm>
          <a:custGeom>
            <a:avLst/>
            <a:gdLst/>
            <a:ahLst/>
            <a:cxnLst/>
            <a:rect l="l" t="t" r="r" b="b"/>
            <a:pathLst>
              <a:path w="1149350" h="878839">
                <a:moveTo>
                  <a:pt x="878840" y="439420"/>
                </a:moveTo>
                <a:lnTo>
                  <a:pt x="876249" y="391541"/>
                </a:lnTo>
                <a:lnTo>
                  <a:pt x="868692" y="345160"/>
                </a:lnTo>
                <a:lnTo>
                  <a:pt x="856437" y="300532"/>
                </a:lnTo>
                <a:lnTo>
                  <a:pt x="839724" y="257937"/>
                </a:lnTo>
                <a:lnTo>
                  <a:pt x="818845" y="217639"/>
                </a:lnTo>
                <a:lnTo>
                  <a:pt x="794054" y="179908"/>
                </a:lnTo>
                <a:lnTo>
                  <a:pt x="765619" y="145008"/>
                </a:lnTo>
                <a:lnTo>
                  <a:pt x="733831" y="113220"/>
                </a:lnTo>
                <a:lnTo>
                  <a:pt x="698931" y="84785"/>
                </a:lnTo>
                <a:lnTo>
                  <a:pt x="661200" y="59994"/>
                </a:lnTo>
                <a:lnTo>
                  <a:pt x="620903" y="39116"/>
                </a:lnTo>
                <a:lnTo>
                  <a:pt x="578307" y="22402"/>
                </a:lnTo>
                <a:lnTo>
                  <a:pt x="533679" y="10147"/>
                </a:lnTo>
                <a:lnTo>
                  <a:pt x="487299" y="2590"/>
                </a:lnTo>
                <a:lnTo>
                  <a:pt x="439420" y="0"/>
                </a:lnTo>
                <a:lnTo>
                  <a:pt x="391528" y="2590"/>
                </a:lnTo>
                <a:lnTo>
                  <a:pt x="345147" y="10147"/>
                </a:lnTo>
                <a:lnTo>
                  <a:pt x="300520" y="22402"/>
                </a:lnTo>
                <a:lnTo>
                  <a:pt x="257924" y="39116"/>
                </a:lnTo>
                <a:lnTo>
                  <a:pt x="217627" y="59994"/>
                </a:lnTo>
                <a:lnTo>
                  <a:pt x="179895" y="84785"/>
                </a:lnTo>
                <a:lnTo>
                  <a:pt x="144995" y="113220"/>
                </a:lnTo>
                <a:lnTo>
                  <a:pt x="113207" y="145008"/>
                </a:lnTo>
                <a:lnTo>
                  <a:pt x="84772" y="179908"/>
                </a:lnTo>
                <a:lnTo>
                  <a:pt x="59982" y="217639"/>
                </a:lnTo>
                <a:lnTo>
                  <a:pt x="39103" y="257937"/>
                </a:lnTo>
                <a:lnTo>
                  <a:pt x="22390" y="300532"/>
                </a:lnTo>
                <a:lnTo>
                  <a:pt x="10134" y="345160"/>
                </a:lnTo>
                <a:lnTo>
                  <a:pt x="2578" y="391541"/>
                </a:lnTo>
                <a:lnTo>
                  <a:pt x="0" y="439420"/>
                </a:lnTo>
                <a:lnTo>
                  <a:pt x="2578" y="487311"/>
                </a:lnTo>
                <a:lnTo>
                  <a:pt x="10134" y="533692"/>
                </a:lnTo>
                <a:lnTo>
                  <a:pt x="22390" y="578319"/>
                </a:lnTo>
                <a:lnTo>
                  <a:pt x="39103" y="620915"/>
                </a:lnTo>
                <a:lnTo>
                  <a:pt x="59982" y="661212"/>
                </a:lnTo>
                <a:lnTo>
                  <a:pt x="84772" y="698944"/>
                </a:lnTo>
                <a:lnTo>
                  <a:pt x="113207" y="733844"/>
                </a:lnTo>
                <a:lnTo>
                  <a:pt x="144995" y="765632"/>
                </a:lnTo>
                <a:lnTo>
                  <a:pt x="179895" y="794067"/>
                </a:lnTo>
                <a:lnTo>
                  <a:pt x="217627" y="818857"/>
                </a:lnTo>
                <a:lnTo>
                  <a:pt x="257924" y="839736"/>
                </a:lnTo>
                <a:lnTo>
                  <a:pt x="300520" y="856449"/>
                </a:lnTo>
                <a:lnTo>
                  <a:pt x="345147" y="868705"/>
                </a:lnTo>
                <a:lnTo>
                  <a:pt x="391528" y="876261"/>
                </a:lnTo>
                <a:lnTo>
                  <a:pt x="439420" y="878840"/>
                </a:lnTo>
                <a:lnTo>
                  <a:pt x="487299" y="876261"/>
                </a:lnTo>
                <a:lnTo>
                  <a:pt x="533679" y="868705"/>
                </a:lnTo>
                <a:lnTo>
                  <a:pt x="578307" y="856449"/>
                </a:lnTo>
                <a:lnTo>
                  <a:pt x="620903" y="839736"/>
                </a:lnTo>
                <a:lnTo>
                  <a:pt x="661200" y="818857"/>
                </a:lnTo>
                <a:lnTo>
                  <a:pt x="698931" y="794067"/>
                </a:lnTo>
                <a:lnTo>
                  <a:pt x="733831" y="765632"/>
                </a:lnTo>
                <a:lnTo>
                  <a:pt x="765619" y="733844"/>
                </a:lnTo>
                <a:lnTo>
                  <a:pt x="794054" y="698944"/>
                </a:lnTo>
                <a:lnTo>
                  <a:pt x="818845" y="661212"/>
                </a:lnTo>
                <a:lnTo>
                  <a:pt x="839724" y="620915"/>
                </a:lnTo>
                <a:lnTo>
                  <a:pt x="856437" y="578319"/>
                </a:lnTo>
                <a:lnTo>
                  <a:pt x="868692" y="533692"/>
                </a:lnTo>
                <a:lnTo>
                  <a:pt x="876249" y="487311"/>
                </a:lnTo>
                <a:lnTo>
                  <a:pt x="878840" y="439420"/>
                </a:lnTo>
                <a:close/>
              </a:path>
              <a:path w="1149350" h="878839">
                <a:moveTo>
                  <a:pt x="1149083" y="143903"/>
                </a:moveTo>
                <a:lnTo>
                  <a:pt x="984732" y="51625"/>
                </a:lnTo>
                <a:lnTo>
                  <a:pt x="1007402" y="106375"/>
                </a:lnTo>
                <a:lnTo>
                  <a:pt x="899756" y="150964"/>
                </a:lnTo>
                <a:lnTo>
                  <a:pt x="967790" y="315214"/>
                </a:lnTo>
                <a:lnTo>
                  <a:pt x="1075448" y="270624"/>
                </a:lnTo>
                <a:lnTo>
                  <a:pt x="1098118" y="325374"/>
                </a:lnTo>
                <a:lnTo>
                  <a:pt x="1149083" y="143903"/>
                </a:lnTo>
                <a:close/>
              </a:path>
            </a:pathLst>
          </a:custGeom>
          <a:solidFill>
            <a:srgbClr val="FD0F6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4587236" y="2433320"/>
            <a:ext cx="2265680" cy="2006600"/>
          </a:xfrm>
          <a:custGeom>
            <a:avLst/>
            <a:gdLst/>
            <a:ahLst/>
            <a:cxnLst/>
            <a:rect l="l" t="t" r="r" b="b"/>
            <a:pathLst>
              <a:path w="2265679" h="2006600">
                <a:moveTo>
                  <a:pt x="1544304" y="1671759"/>
                </a:moveTo>
                <a:lnTo>
                  <a:pt x="721380" y="1671759"/>
                </a:lnTo>
                <a:lnTo>
                  <a:pt x="758380" y="1681924"/>
                </a:lnTo>
                <a:lnTo>
                  <a:pt x="855929" y="1717408"/>
                </a:lnTo>
                <a:lnTo>
                  <a:pt x="890142" y="1733524"/>
                </a:lnTo>
                <a:lnTo>
                  <a:pt x="918159" y="1759046"/>
                </a:lnTo>
                <a:lnTo>
                  <a:pt x="937089" y="1790458"/>
                </a:lnTo>
                <a:lnTo>
                  <a:pt x="944041" y="1824240"/>
                </a:lnTo>
                <a:lnTo>
                  <a:pt x="944041" y="1924761"/>
                </a:lnTo>
                <a:lnTo>
                  <a:pt x="951325" y="1956515"/>
                </a:lnTo>
                <a:lnTo>
                  <a:pt x="971165" y="1982539"/>
                </a:lnTo>
                <a:lnTo>
                  <a:pt x="1000545" y="2000134"/>
                </a:lnTo>
                <a:lnTo>
                  <a:pt x="1036447" y="2006600"/>
                </a:lnTo>
                <a:lnTo>
                  <a:pt x="1229131" y="2006600"/>
                </a:lnTo>
                <a:lnTo>
                  <a:pt x="1265050" y="2000134"/>
                </a:lnTo>
                <a:lnTo>
                  <a:pt x="1294469" y="1982539"/>
                </a:lnTo>
                <a:lnTo>
                  <a:pt x="1314349" y="1956515"/>
                </a:lnTo>
                <a:lnTo>
                  <a:pt x="1321650" y="1924761"/>
                </a:lnTo>
                <a:lnTo>
                  <a:pt x="1321650" y="1824240"/>
                </a:lnTo>
                <a:lnTo>
                  <a:pt x="1328493" y="1790983"/>
                </a:lnTo>
                <a:lnTo>
                  <a:pt x="1375507" y="1733524"/>
                </a:lnTo>
                <a:lnTo>
                  <a:pt x="1507312" y="1681924"/>
                </a:lnTo>
                <a:lnTo>
                  <a:pt x="1544304" y="1671759"/>
                </a:lnTo>
                <a:close/>
              </a:path>
              <a:path w="2265679" h="2006600">
                <a:moveTo>
                  <a:pt x="465308" y="209642"/>
                </a:moveTo>
                <a:lnTo>
                  <a:pt x="399859" y="233540"/>
                </a:lnTo>
                <a:lnTo>
                  <a:pt x="263702" y="354126"/>
                </a:lnTo>
                <a:lnTo>
                  <a:pt x="236718" y="412118"/>
                </a:lnTo>
                <a:lnTo>
                  <a:pt x="243464" y="442962"/>
                </a:lnTo>
                <a:lnTo>
                  <a:pt x="263702" y="469976"/>
                </a:lnTo>
                <a:lnTo>
                  <a:pt x="343941" y="541134"/>
                </a:lnTo>
                <a:lnTo>
                  <a:pt x="365965" y="569353"/>
                </a:lnTo>
                <a:lnTo>
                  <a:pt x="377577" y="603364"/>
                </a:lnTo>
                <a:lnTo>
                  <a:pt x="378034" y="638889"/>
                </a:lnTo>
                <a:lnTo>
                  <a:pt x="366598" y="671652"/>
                </a:lnTo>
                <a:lnTo>
                  <a:pt x="326529" y="758139"/>
                </a:lnTo>
                <a:lnTo>
                  <a:pt x="279476" y="813168"/>
                </a:lnTo>
                <a:lnTo>
                  <a:pt x="244033" y="829923"/>
                </a:lnTo>
                <a:lnTo>
                  <a:pt x="205905" y="836079"/>
                </a:lnTo>
                <a:lnTo>
                  <a:pt x="92519" y="836079"/>
                </a:lnTo>
                <a:lnTo>
                  <a:pt x="56599" y="842545"/>
                </a:lnTo>
                <a:lnTo>
                  <a:pt x="27181" y="860151"/>
                </a:lnTo>
                <a:lnTo>
                  <a:pt x="7301" y="886206"/>
                </a:lnTo>
                <a:lnTo>
                  <a:pt x="0" y="918019"/>
                </a:lnTo>
                <a:lnTo>
                  <a:pt x="0" y="1088669"/>
                </a:lnTo>
                <a:lnTo>
                  <a:pt x="7301" y="1120430"/>
                </a:lnTo>
                <a:lnTo>
                  <a:pt x="27181" y="1146459"/>
                </a:lnTo>
                <a:lnTo>
                  <a:pt x="56599" y="1164055"/>
                </a:lnTo>
                <a:lnTo>
                  <a:pt x="92519" y="1170520"/>
                </a:lnTo>
                <a:lnTo>
                  <a:pt x="205905" y="1170520"/>
                </a:lnTo>
                <a:lnTo>
                  <a:pt x="244033" y="1176678"/>
                </a:lnTo>
                <a:lnTo>
                  <a:pt x="279476" y="1193442"/>
                </a:lnTo>
                <a:lnTo>
                  <a:pt x="326529" y="1248549"/>
                </a:lnTo>
                <a:lnTo>
                  <a:pt x="366598" y="1334858"/>
                </a:lnTo>
                <a:lnTo>
                  <a:pt x="378034" y="1367688"/>
                </a:lnTo>
                <a:lnTo>
                  <a:pt x="377577" y="1403275"/>
                </a:lnTo>
                <a:lnTo>
                  <a:pt x="365965" y="1437330"/>
                </a:lnTo>
                <a:lnTo>
                  <a:pt x="343941" y="1465567"/>
                </a:lnTo>
                <a:lnTo>
                  <a:pt x="263702" y="1536623"/>
                </a:lnTo>
                <a:lnTo>
                  <a:pt x="243464" y="1563674"/>
                </a:lnTo>
                <a:lnTo>
                  <a:pt x="236718" y="1594515"/>
                </a:lnTo>
                <a:lnTo>
                  <a:pt x="243464" y="1625372"/>
                </a:lnTo>
                <a:lnTo>
                  <a:pt x="263702" y="1652473"/>
                </a:lnTo>
                <a:lnTo>
                  <a:pt x="399859" y="1773059"/>
                </a:lnTo>
                <a:lnTo>
                  <a:pt x="430431" y="1790983"/>
                </a:lnTo>
                <a:lnTo>
                  <a:pt x="465308" y="1796957"/>
                </a:lnTo>
                <a:lnTo>
                  <a:pt x="500186" y="1790983"/>
                </a:lnTo>
                <a:lnTo>
                  <a:pt x="530758" y="1773059"/>
                </a:lnTo>
                <a:lnTo>
                  <a:pt x="611009" y="1701990"/>
                </a:lnTo>
                <a:lnTo>
                  <a:pt x="642866" y="1682472"/>
                </a:lnTo>
                <a:lnTo>
                  <a:pt x="681266" y="1672169"/>
                </a:lnTo>
                <a:lnTo>
                  <a:pt x="721380" y="1671759"/>
                </a:lnTo>
                <a:lnTo>
                  <a:pt x="1980196" y="1671759"/>
                </a:lnTo>
                <a:lnTo>
                  <a:pt x="2001989" y="1652473"/>
                </a:lnTo>
                <a:lnTo>
                  <a:pt x="2022228" y="1625372"/>
                </a:lnTo>
                <a:lnTo>
                  <a:pt x="2028974" y="1594515"/>
                </a:lnTo>
                <a:lnTo>
                  <a:pt x="2022228" y="1563674"/>
                </a:lnTo>
                <a:lnTo>
                  <a:pt x="2001989" y="1536623"/>
                </a:lnTo>
                <a:lnTo>
                  <a:pt x="1955832" y="1495755"/>
                </a:lnTo>
                <a:lnTo>
                  <a:pt x="1132840" y="1495755"/>
                </a:lnTo>
                <a:lnTo>
                  <a:pt x="1082224" y="1493742"/>
                </a:lnTo>
                <a:lnTo>
                  <a:pt x="1032883" y="1487818"/>
                </a:lnTo>
                <a:lnTo>
                  <a:pt x="985012" y="1478159"/>
                </a:lnTo>
                <a:lnTo>
                  <a:pt x="938807" y="1464938"/>
                </a:lnTo>
                <a:lnTo>
                  <a:pt x="894466" y="1448328"/>
                </a:lnTo>
                <a:lnTo>
                  <a:pt x="852184" y="1428505"/>
                </a:lnTo>
                <a:lnTo>
                  <a:pt x="812156" y="1405642"/>
                </a:lnTo>
                <a:lnTo>
                  <a:pt x="774581" y="1379913"/>
                </a:lnTo>
                <a:lnTo>
                  <a:pt x="739652" y="1351492"/>
                </a:lnTo>
                <a:lnTo>
                  <a:pt x="707568" y="1320554"/>
                </a:lnTo>
                <a:lnTo>
                  <a:pt x="678523" y="1287272"/>
                </a:lnTo>
                <a:lnTo>
                  <a:pt x="652715" y="1251821"/>
                </a:lnTo>
                <a:lnTo>
                  <a:pt x="630338" y="1214374"/>
                </a:lnTo>
                <a:lnTo>
                  <a:pt x="611591" y="1175105"/>
                </a:lnTo>
                <a:lnTo>
                  <a:pt x="596668" y="1134190"/>
                </a:lnTo>
                <a:lnTo>
                  <a:pt x="585765" y="1091801"/>
                </a:lnTo>
                <a:lnTo>
                  <a:pt x="579080" y="1048113"/>
                </a:lnTo>
                <a:lnTo>
                  <a:pt x="576808" y="1003300"/>
                </a:lnTo>
                <a:lnTo>
                  <a:pt x="579080" y="958471"/>
                </a:lnTo>
                <a:lnTo>
                  <a:pt x="585765" y="914771"/>
                </a:lnTo>
                <a:lnTo>
                  <a:pt x="596668" y="872374"/>
                </a:lnTo>
                <a:lnTo>
                  <a:pt x="611591" y="831453"/>
                </a:lnTo>
                <a:lnTo>
                  <a:pt x="630338" y="792181"/>
                </a:lnTo>
                <a:lnTo>
                  <a:pt x="652715" y="754733"/>
                </a:lnTo>
                <a:lnTo>
                  <a:pt x="678523" y="719283"/>
                </a:lnTo>
                <a:lnTo>
                  <a:pt x="707568" y="686003"/>
                </a:lnTo>
                <a:lnTo>
                  <a:pt x="739652" y="655069"/>
                </a:lnTo>
                <a:lnTo>
                  <a:pt x="774581" y="626653"/>
                </a:lnTo>
                <a:lnTo>
                  <a:pt x="812156" y="600929"/>
                </a:lnTo>
                <a:lnTo>
                  <a:pt x="852184" y="578072"/>
                </a:lnTo>
                <a:lnTo>
                  <a:pt x="894466" y="558254"/>
                </a:lnTo>
                <a:lnTo>
                  <a:pt x="938807" y="541650"/>
                </a:lnTo>
                <a:lnTo>
                  <a:pt x="985012" y="528433"/>
                </a:lnTo>
                <a:lnTo>
                  <a:pt x="1032883" y="518777"/>
                </a:lnTo>
                <a:lnTo>
                  <a:pt x="1082224" y="512857"/>
                </a:lnTo>
                <a:lnTo>
                  <a:pt x="1132840" y="510844"/>
                </a:lnTo>
                <a:lnTo>
                  <a:pt x="1955898" y="510844"/>
                </a:lnTo>
                <a:lnTo>
                  <a:pt x="2001989" y="469976"/>
                </a:lnTo>
                <a:lnTo>
                  <a:pt x="2022228" y="442962"/>
                </a:lnTo>
                <a:lnTo>
                  <a:pt x="2028974" y="412118"/>
                </a:lnTo>
                <a:lnTo>
                  <a:pt x="2022228" y="381240"/>
                </a:lnTo>
                <a:lnTo>
                  <a:pt x="2001989" y="354126"/>
                </a:lnTo>
                <a:lnTo>
                  <a:pt x="1980154" y="334802"/>
                </a:lnTo>
                <a:lnTo>
                  <a:pt x="721380" y="334802"/>
                </a:lnTo>
                <a:lnTo>
                  <a:pt x="681266" y="334397"/>
                </a:lnTo>
                <a:lnTo>
                  <a:pt x="642866" y="324114"/>
                </a:lnTo>
                <a:lnTo>
                  <a:pt x="611009" y="304609"/>
                </a:lnTo>
                <a:lnTo>
                  <a:pt x="530758" y="233540"/>
                </a:lnTo>
                <a:lnTo>
                  <a:pt x="500186" y="215616"/>
                </a:lnTo>
                <a:lnTo>
                  <a:pt x="465308" y="209642"/>
                </a:lnTo>
                <a:close/>
              </a:path>
              <a:path w="2265679" h="2006600">
                <a:moveTo>
                  <a:pt x="1980196" y="1671759"/>
                </a:moveTo>
                <a:lnTo>
                  <a:pt x="1544304" y="1671759"/>
                </a:lnTo>
                <a:lnTo>
                  <a:pt x="1584417" y="1672169"/>
                </a:lnTo>
                <a:lnTo>
                  <a:pt x="1622819" y="1682472"/>
                </a:lnTo>
                <a:lnTo>
                  <a:pt x="1654683" y="1701990"/>
                </a:lnTo>
                <a:lnTo>
                  <a:pt x="1734921" y="1773059"/>
                </a:lnTo>
                <a:lnTo>
                  <a:pt x="1765479" y="1790983"/>
                </a:lnTo>
                <a:lnTo>
                  <a:pt x="1800326" y="1796957"/>
                </a:lnTo>
                <a:lnTo>
                  <a:pt x="1835173" y="1790983"/>
                </a:lnTo>
                <a:lnTo>
                  <a:pt x="1865731" y="1773059"/>
                </a:lnTo>
                <a:lnTo>
                  <a:pt x="1980196" y="1671759"/>
                </a:lnTo>
                <a:close/>
              </a:path>
              <a:path w="2265679" h="2006600">
                <a:moveTo>
                  <a:pt x="1955898" y="510844"/>
                </a:moveTo>
                <a:lnTo>
                  <a:pt x="1132840" y="510844"/>
                </a:lnTo>
                <a:lnTo>
                  <a:pt x="1183440" y="512857"/>
                </a:lnTo>
                <a:lnTo>
                  <a:pt x="1232770" y="518777"/>
                </a:lnTo>
                <a:lnTo>
                  <a:pt x="1280633" y="528433"/>
                </a:lnTo>
                <a:lnTo>
                  <a:pt x="1326832" y="541650"/>
                </a:lnTo>
                <a:lnTo>
                  <a:pt x="1371171" y="558254"/>
                </a:lnTo>
                <a:lnTo>
                  <a:pt x="1413454" y="578072"/>
                </a:lnTo>
                <a:lnTo>
                  <a:pt x="1453483" y="600929"/>
                </a:lnTo>
                <a:lnTo>
                  <a:pt x="1491062" y="626653"/>
                </a:lnTo>
                <a:lnTo>
                  <a:pt x="1525995" y="655069"/>
                </a:lnTo>
                <a:lnTo>
                  <a:pt x="1558085" y="686003"/>
                </a:lnTo>
                <a:lnTo>
                  <a:pt x="1587136" y="719283"/>
                </a:lnTo>
                <a:lnTo>
                  <a:pt x="1612951" y="754733"/>
                </a:lnTo>
                <a:lnTo>
                  <a:pt x="1635334" y="792181"/>
                </a:lnTo>
                <a:lnTo>
                  <a:pt x="1654088" y="831453"/>
                </a:lnTo>
                <a:lnTo>
                  <a:pt x="1669016" y="872374"/>
                </a:lnTo>
                <a:lnTo>
                  <a:pt x="1679923" y="914771"/>
                </a:lnTo>
                <a:lnTo>
                  <a:pt x="1686611" y="958471"/>
                </a:lnTo>
                <a:lnTo>
                  <a:pt x="1688884" y="1003300"/>
                </a:lnTo>
                <a:lnTo>
                  <a:pt x="1686611" y="1048113"/>
                </a:lnTo>
                <a:lnTo>
                  <a:pt x="1679923" y="1091801"/>
                </a:lnTo>
                <a:lnTo>
                  <a:pt x="1669016" y="1134190"/>
                </a:lnTo>
                <a:lnTo>
                  <a:pt x="1654088" y="1175105"/>
                </a:lnTo>
                <a:lnTo>
                  <a:pt x="1635334" y="1214374"/>
                </a:lnTo>
                <a:lnTo>
                  <a:pt x="1612951" y="1251821"/>
                </a:lnTo>
                <a:lnTo>
                  <a:pt x="1587136" y="1287272"/>
                </a:lnTo>
                <a:lnTo>
                  <a:pt x="1558085" y="1320554"/>
                </a:lnTo>
                <a:lnTo>
                  <a:pt x="1525995" y="1351492"/>
                </a:lnTo>
                <a:lnTo>
                  <a:pt x="1491062" y="1379913"/>
                </a:lnTo>
                <a:lnTo>
                  <a:pt x="1453483" y="1405642"/>
                </a:lnTo>
                <a:lnTo>
                  <a:pt x="1413454" y="1428505"/>
                </a:lnTo>
                <a:lnTo>
                  <a:pt x="1371171" y="1448328"/>
                </a:lnTo>
                <a:lnTo>
                  <a:pt x="1326832" y="1464938"/>
                </a:lnTo>
                <a:lnTo>
                  <a:pt x="1280633" y="1478159"/>
                </a:lnTo>
                <a:lnTo>
                  <a:pt x="1232770" y="1487818"/>
                </a:lnTo>
                <a:lnTo>
                  <a:pt x="1183440" y="1493742"/>
                </a:lnTo>
                <a:lnTo>
                  <a:pt x="1132840" y="1495755"/>
                </a:lnTo>
                <a:lnTo>
                  <a:pt x="1955832" y="1495755"/>
                </a:lnTo>
                <a:lnTo>
                  <a:pt x="1921738" y="1465567"/>
                </a:lnTo>
                <a:lnTo>
                  <a:pt x="1899715" y="1437330"/>
                </a:lnTo>
                <a:lnTo>
                  <a:pt x="1888107" y="1403275"/>
                </a:lnTo>
                <a:lnTo>
                  <a:pt x="1887650" y="1367688"/>
                </a:lnTo>
                <a:lnTo>
                  <a:pt x="1899081" y="1334858"/>
                </a:lnTo>
                <a:lnTo>
                  <a:pt x="1939048" y="1248549"/>
                </a:lnTo>
                <a:lnTo>
                  <a:pt x="1986157" y="1193442"/>
                </a:lnTo>
                <a:lnTo>
                  <a:pt x="2021635" y="1176678"/>
                </a:lnTo>
                <a:lnTo>
                  <a:pt x="2059774" y="1170520"/>
                </a:lnTo>
                <a:lnTo>
                  <a:pt x="2173173" y="1170520"/>
                </a:lnTo>
                <a:lnTo>
                  <a:pt x="2209085" y="1164055"/>
                </a:lnTo>
                <a:lnTo>
                  <a:pt x="2238500" y="1146459"/>
                </a:lnTo>
                <a:lnTo>
                  <a:pt x="2258378" y="1120430"/>
                </a:lnTo>
                <a:lnTo>
                  <a:pt x="2265680" y="1088669"/>
                </a:lnTo>
                <a:lnTo>
                  <a:pt x="2265680" y="918019"/>
                </a:lnTo>
                <a:lnTo>
                  <a:pt x="2258378" y="886206"/>
                </a:lnTo>
                <a:lnTo>
                  <a:pt x="2238500" y="860151"/>
                </a:lnTo>
                <a:lnTo>
                  <a:pt x="2209085" y="842545"/>
                </a:lnTo>
                <a:lnTo>
                  <a:pt x="2173173" y="836079"/>
                </a:lnTo>
                <a:lnTo>
                  <a:pt x="2059774" y="836079"/>
                </a:lnTo>
                <a:lnTo>
                  <a:pt x="2021635" y="829923"/>
                </a:lnTo>
                <a:lnTo>
                  <a:pt x="1986157" y="813168"/>
                </a:lnTo>
                <a:lnTo>
                  <a:pt x="1939048" y="758139"/>
                </a:lnTo>
                <a:lnTo>
                  <a:pt x="1899081" y="671652"/>
                </a:lnTo>
                <a:lnTo>
                  <a:pt x="1887650" y="638889"/>
                </a:lnTo>
                <a:lnTo>
                  <a:pt x="1888107" y="603364"/>
                </a:lnTo>
                <a:lnTo>
                  <a:pt x="1899715" y="569353"/>
                </a:lnTo>
                <a:lnTo>
                  <a:pt x="1921738" y="541134"/>
                </a:lnTo>
                <a:lnTo>
                  <a:pt x="1955898" y="510844"/>
                </a:lnTo>
                <a:close/>
              </a:path>
              <a:path w="2265679" h="2006600">
                <a:moveTo>
                  <a:pt x="1229131" y="0"/>
                </a:moveTo>
                <a:lnTo>
                  <a:pt x="1036447" y="0"/>
                </a:lnTo>
                <a:lnTo>
                  <a:pt x="1000545" y="6454"/>
                </a:lnTo>
                <a:lnTo>
                  <a:pt x="971165" y="24039"/>
                </a:lnTo>
                <a:lnTo>
                  <a:pt x="951325" y="50090"/>
                </a:lnTo>
                <a:lnTo>
                  <a:pt x="944041" y="81940"/>
                </a:lnTo>
                <a:lnTo>
                  <a:pt x="944041" y="182359"/>
                </a:lnTo>
                <a:lnTo>
                  <a:pt x="937194" y="215616"/>
                </a:lnTo>
                <a:lnTo>
                  <a:pt x="890142" y="273033"/>
                </a:lnTo>
                <a:lnTo>
                  <a:pt x="758380" y="324675"/>
                </a:lnTo>
                <a:lnTo>
                  <a:pt x="721380" y="334802"/>
                </a:lnTo>
                <a:lnTo>
                  <a:pt x="1544304" y="334802"/>
                </a:lnTo>
                <a:lnTo>
                  <a:pt x="1507312" y="324675"/>
                </a:lnTo>
                <a:lnTo>
                  <a:pt x="1409661" y="289191"/>
                </a:lnTo>
                <a:lnTo>
                  <a:pt x="1347520" y="247515"/>
                </a:lnTo>
                <a:lnTo>
                  <a:pt x="1321650" y="182359"/>
                </a:lnTo>
                <a:lnTo>
                  <a:pt x="1321650" y="81940"/>
                </a:lnTo>
                <a:lnTo>
                  <a:pt x="1314349" y="50090"/>
                </a:lnTo>
                <a:lnTo>
                  <a:pt x="1294469" y="24039"/>
                </a:lnTo>
                <a:lnTo>
                  <a:pt x="1265050" y="6454"/>
                </a:lnTo>
                <a:lnTo>
                  <a:pt x="1229131" y="0"/>
                </a:lnTo>
                <a:close/>
              </a:path>
              <a:path w="2265679" h="2006600">
                <a:moveTo>
                  <a:pt x="1800326" y="209642"/>
                </a:moveTo>
                <a:lnTo>
                  <a:pt x="1765479" y="215616"/>
                </a:lnTo>
                <a:lnTo>
                  <a:pt x="1734921" y="233540"/>
                </a:lnTo>
                <a:lnTo>
                  <a:pt x="1654683" y="304609"/>
                </a:lnTo>
                <a:lnTo>
                  <a:pt x="1622819" y="324114"/>
                </a:lnTo>
                <a:lnTo>
                  <a:pt x="1584417" y="334397"/>
                </a:lnTo>
                <a:lnTo>
                  <a:pt x="1544304" y="334802"/>
                </a:lnTo>
                <a:lnTo>
                  <a:pt x="1980154" y="334802"/>
                </a:lnTo>
                <a:lnTo>
                  <a:pt x="1865731" y="233540"/>
                </a:lnTo>
                <a:lnTo>
                  <a:pt x="1835173" y="215616"/>
                </a:lnTo>
                <a:lnTo>
                  <a:pt x="1800326" y="209642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5120639" y="2895600"/>
            <a:ext cx="1219200" cy="1079500"/>
          </a:xfrm>
          <a:custGeom>
            <a:avLst/>
            <a:gdLst/>
            <a:ahLst/>
            <a:cxnLst/>
            <a:rect l="l" t="t" r="r" b="b"/>
            <a:pathLst>
              <a:path w="1219200" h="1079500">
                <a:moveTo>
                  <a:pt x="609600" y="0"/>
                </a:moveTo>
                <a:lnTo>
                  <a:pt x="559602" y="1789"/>
                </a:lnTo>
                <a:lnTo>
                  <a:pt x="510718" y="7064"/>
                </a:lnTo>
                <a:lnTo>
                  <a:pt x="463104" y="15686"/>
                </a:lnTo>
                <a:lnTo>
                  <a:pt x="416917" y="27516"/>
                </a:lnTo>
                <a:lnTo>
                  <a:pt x="372314" y="42416"/>
                </a:lnTo>
                <a:lnTo>
                  <a:pt x="329451" y="60246"/>
                </a:lnTo>
                <a:lnTo>
                  <a:pt x="288486" y="80867"/>
                </a:lnTo>
                <a:lnTo>
                  <a:pt x="249576" y="104140"/>
                </a:lnTo>
                <a:lnTo>
                  <a:pt x="212877" y="129927"/>
                </a:lnTo>
                <a:lnTo>
                  <a:pt x="178546" y="158089"/>
                </a:lnTo>
                <a:lnTo>
                  <a:pt x="146740" y="188487"/>
                </a:lnTo>
                <a:lnTo>
                  <a:pt x="117616" y="220981"/>
                </a:lnTo>
                <a:lnTo>
                  <a:pt x="91331" y="255433"/>
                </a:lnTo>
                <a:lnTo>
                  <a:pt x="68041" y="291704"/>
                </a:lnTo>
                <a:lnTo>
                  <a:pt x="47904" y="329655"/>
                </a:lnTo>
                <a:lnTo>
                  <a:pt x="31077" y="369147"/>
                </a:lnTo>
                <a:lnTo>
                  <a:pt x="17716" y="410042"/>
                </a:lnTo>
                <a:lnTo>
                  <a:pt x="7978" y="452200"/>
                </a:lnTo>
                <a:lnTo>
                  <a:pt x="2020" y="495482"/>
                </a:lnTo>
                <a:lnTo>
                  <a:pt x="0" y="539750"/>
                </a:lnTo>
                <a:lnTo>
                  <a:pt x="2020" y="584017"/>
                </a:lnTo>
                <a:lnTo>
                  <a:pt x="7978" y="627299"/>
                </a:lnTo>
                <a:lnTo>
                  <a:pt x="17716" y="669457"/>
                </a:lnTo>
                <a:lnTo>
                  <a:pt x="31077" y="710352"/>
                </a:lnTo>
                <a:lnTo>
                  <a:pt x="47904" y="749844"/>
                </a:lnTo>
                <a:lnTo>
                  <a:pt x="68041" y="787795"/>
                </a:lnTo>
                <a:lnTo>
                  <a:pt x="91331" y="824066"/>
                </a:lnTo>
                <a:lnTo>
                  <a:pt x="117616" y="858518"/>
                </a:lnTo>
                <a:lnTo>
                  <a:pt x="146740" y="891012"/>
                </a:lnTo>
                <a:lnTo>
                  <a:pt x="178546" y="921410"/>
                </a:lnTo>
                <a:lnTo>
                  <a:pt x="212877" y="949572"/>
                </a:lnTo>
                <a:lnTo>
                  <a:pt x="249576" y="975359"/>
                </a:lnTo>
                <a:lnTo>
                  <a:pt x="288486" y="998632"/>
                </a:lnTo>
                <a:lnTo>
                  <a:pt x="329451" y="1019253"/>
                </a:lnTo>
                <a:lnTo>
                  <a:pt x="372314" y="1037083"/>
                </a:lnTo>
                <a:lnTo>
                  <a:pt x="416917" y="1051983"/>
                </a:lnTo>
                <a:lnTo>
                  <a:pt x="463104" y="1063813"/>
                </a:lnTo>
                <a:lnTo>
                  <a:pt x="510718" y="1072435"/>
                </a:lnTo>
                <a:lnTo>
                  <a:pt x="559602" y="1077710"/>
                </a:lnTo>
                <a:lnTo>
                  <a:pt x="609600" y="1079500"/>
                </a:lnTo>
                <a:lnTo>
                  <a:pt x="659597" y="1077710"/>
                </a:lnTo>
                <a:lnTo>
                  <a:pt x="708481" y="1072435"/>
                </a:lnTo>
                <a:lnTo>
                  <a:pt x="756095" y="1063813"/>
                </a:lnTo>
                <a:lnTo>
                  <a:pt x="802282" y="1051983"/>
                </a:lnTo>
                <a:lnTo>
                  <a:pt x="846885" y="1037083"/>
                </a:lnTo>
                <a:lnTo>
                  <a:pt x="889748" y="1019253"/>
                </a:lnTo>
                <a:lnTo>
                  <a:pt x="930713" y="998632"/>
                </a:lnTo>
                <a:lnTo>
                  <a:pt x="969623" y="975359"/>
                </a:lnTo>
                <a:lnTo>
                  <a:pt x="1006322" y="949572"/>
                </a:lnTo>
                <a:lnTo>
                  <a:pt x="1040653" y="921410"/>
                </a:lnTo>
                <a:lnTo>
                  <a:pt x="1072459" y="891012"/>
                </a:lnTo>
                <a:lnTo>
                  <a:pt x="1101583" y="858518"/>
                </a:lnTo>
                <a:lnTo>
                  <a:pt x="1127868" y="824066"/>
                </a:lnTo>
                <a:lnTo>
                  <a:pt x="1151158" y="787795"/>
                </a:lnTo>
                <a:lnTo>
                  <a:pt x="1171295" y="749844"/>
                </a:lnTo>
                <a:lnTo>
                  <a:pt x="1188122" y="710352"/>
                </a:lnTo>
                <a:lnTo>
                  <a:pt x="1201483" y="669457"/>
                </a:lnTo>
                <a:lnTo>
                  <a:pt x="1211221" y="627299"/>
                </a:lnTo>
                <a:lnTo>
                  <a:pt x="1217179" y="584017"/>
                </a:lnTo>
                <a:lnTo>
                  <a:pt x="1219200" y="539750"/>
                </a:lnTo>
                <a:lnTo>
                  <a:pt x="1217179" y="495482"/>
                </a:lnTo>
                <a:lnTo>
                  <a:pt x="1211221" y="452200"/>
                </a:lnTo>
                <a:lnTo>
                  <a:pt x="1201483" y="410042"/>
                </a:lnTo>
                <a:lnTo>
                  <a:pt x="1188122" y="369147"/>
                </a:lnTo>
                <a:lnTo>
                  <a:pt x="1171295" y="329655"/>
                </a:lnTo>
                <a:lnTo>
                  <a:pt x="1151158" y="291704"/>
                </a:lnTo>
                <a:lnTo>
                  <a:pt x="1127868" y="255433"/>
                </a:lnTo>
                <a:lnTo>
                  <a:pt x="1101583" y="220981"/>
                </a:lnTo>
                <a:lnTo>
                  <a:pt x="1072459" y="188487"/>
                </a:lnTo>
                <a:lnTo>
                  <a:pt x="1040653" y="158089"/>
                </a:lnTo>
                <a:lnTo>
                  <a:pt x="1006322" y="129927"/>
                </a:lnTo>
                <a:lnTo>
                  <a:pt x="969623" y="104140"/>
                </a:lnTo>
                <a:lnTo>
                  <a:pt x="930713" y="80867"/>
                </a:lnTo>
                <a:lnTo>
                  <a:pt x="889748" y="60246"/>
                </a:lnTo>
                <a:lnTo>
                  <a:pt x="846885" y="42416"/>
                </a:lnTo>
                <a:lnTo>
                  <a:pt x="802282" y="27516"/>
                </a:lnTo>
                <a:lnTo>
                  <a:pt x="756095" y="15686"/>
                </a:lnTo>
                <a:lnTo>
                  <a:pt x="708481" y="7064"/>
                </a:lnTo>
                <a:lnTo>
                  <a:pt x="659597" y="1789"/>
                </a:lnTo>
                <a:lnTo>
                  <a:pt x="609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7" name="bg 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41900" y="3197872"/>
            <a:ext cx="1371600" cy="350507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65700" y="3380752"/>
            <a:ext cx="1524000" cy="350507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32680" y="3563620"/>
            <a:ext cx="1590039" cy="3505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654F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654F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555" y="258974"/>
            <a:ext cx="5161280" cy="821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654F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5424" y="2242304"/>
            <a:ext cx="11107420" cy="1414780"/>
          </a:xfrm>
          <a:prstGeom prst="rect"/>
        </p:spPr>
        <p:txBody>
          <a:bodyPr wrap="square" lIns="0" tIns="95885" rIns="0" bIns="0" rtlCol="0" vert="horz">
            <a:spAutoFit/>
          </a:bodyPr>
          <a:lstStyle/>
          <a:p>
            <a:pPr marL="1727200" marR="5080" indent="-1715135">
              <a:lnSpc>
                <a:spcPts val="5180"/>
              </a:lnSpc>
              <a:spcBef>
                <a:spcPts val="755"/>
              </a:spcBef>
            </a:pPr>
            <a:r>
              <a:rPr dirty="0" sz="4800" spc="-10"/>
              <a:t>FUNCIONAMIENTO</a:t>
            </a:r>
            <a:r>
              <a:rPr dirty="0" sz="4800" spc="-130"/>
              <a:t> </a:t>
            </a:r>
            <a:r>
              <a:rPr dirty="0" sz="4800"/>
              <a:t>Y</a:t>
            </a:r>
            <a:r>
              <a:rPr dirty="0" sz="4800" spc="-114"/>
              <a:t> </a:t>
            </a:r>
            <a:r>
              <a:rPr dirty="0" sz="4800"/>
              <a:t>DISEÑO</a:t>
            </a:r>
            <a:r>
              <a:rPr dirty="0" sz="4800" spc="-30"/>
              <a:t> </a:t>
            </a:r>
            <a:r>
              <a:rPr dirty="0" sz="4800"/>
              <a:t>DE</a:t>
            </a:r>
            <a:r>
              <a:rPr dirty="0" sz="4800" spc="-40"/>
              <a:t> </a:t>
            </a:r>
            <a:r>
              <a:rPr dirty="0" sz="4800" spc="-25"/>
              <a:t>LOS </a:t>
            </a:r>
            <a:r>
              <a:rPr dirty="0" sz="4800"/>
              <a:t>MERCADOS</a:t>
            </a:r>
            <a:r>
              <a:rPr dirty="0" sz="4800" spc="-70"/>
              <a:t> </a:t>
            </a:r>
            <a:r>
              <a:rPr dirty="0" sz="4800" spc="-10"/>
              <a:t>ELÉCTRICOS</a:t>
            </a:r>
            <a:endParaRPr sz="4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6624" y="597557"/>
            <a:ext cx="299148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Mercados</a:t>
            </a:r>
            <a:r>
              <a:rPr dirty="0" spc="-110"/>
              <a:t> </a:t>
            </a:r>
            <a:r>
              <a:rPr dirty="0" spc="-10"/>
              <a:t>Eléctricos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317500" y="3652517"/>
            <a:ext cx="11173460" cy="1107440"/>
          </a:xfrm>
          <a:custGeom>
            <a:avLst/>
            <a:gdLst/>
            <a:ahLst/>
            <a:cxnLst/>
            <a:rect l="l" t="t" r="r" b="b"/>
            <a:pathLst>
              <a:path w="11173460" h="1107439">
                <a:moveTo>
                  <a:pt x="10619752" y="0"/>
                </a:moveTo>
                <a:lnTo>
                  <a:pt x="10619752" y="276860"/>
                </a:lnTo>
                <a:lnTo>
                  <a:pt x="0" y="276860"/>
                </a:lnTo>
                <a:lnTo>
                  <a:pt x="276860" y="553732"/>
                </a:lnTo>
                <a:lnTo>
                  <a:pt x="0" y="830580"/>
                </a:lnTo>
                <a:lnTo>
                  <a:pt x="10619752" y="830580"/>
                </a:lnTo>
                <a:lnTo>
                  <a:pt x="10619752" y="1107440"/>
                </a:lnTo>
                <a:lnTo>
                  <a:pt x="11173460" y="553732"/>
                </a:lnTo>
                <a:lnTo>
                  <a:pt x="10619752" y="0"/>
                </a:lnTo>
                <a:close/>
              </a:path>
            </a:pathLst>
          </a:custGeom>
          <a:solidFill>
            <a:srgbClr val="CEE6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58444" y="3215274"/>
            <a:ext cx="1379220" cy="607695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algn="ctr" marL="12700" marR="5080">
              <a:lnSpc>
                <a:spcPct val="86300"/>
              </a:lnSpc>
              <a:spcBef>
                <a:spcPts val="330"/>
              </a:spcBef>
            </a:pPr>
            <a:r>
              <a:rPr dirty="0" sz="1400" b="1">
                <a:latin typeface="Arial"/>
                <a:cs typeface="Arial"/>
              </a:rPr>
              <a:t>Privatización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de </a:t>
            </a:r>
            <a:r>
              <a:rPr dirty="0" sz="1400" b="1">
                <a:latin typeface="Arial"/>
                <a:cs typeface="Arial"/>
              </a:rPr>
              <a:t>las</a:t>
            </a:r>
            <a:r>
              <a:rPr dirty="0" sz="1400" spc="-10" b="1">
                <a:latin typeface="Arial"/>
                <a:cs typeface="Arial"/>
              </a:rPr>
              <a:t> empresas eléctricas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031239" y="3901440"/>
            <a:ext cx="8630920" cy="452120"/>
            <a:chOff x="1031239" y="3901440"/>
            <a:chExt cx="8630920" cy="452120"/>
          </a:xfrm>
        </p:grpSpPr>
        <p:sp>
          <p:nvSpPr>
            <p:cNvPr id="6" name="object 6" descr=""/>
            <p:cNvSpPr/>
            <p:nvPr/>
          </p:nvSpPr>
          <p:spPr>
            <a:xfrm>
              <a:off x="1037589" y="3923030"/>
              <a:ext cx="276860" cy="276860"/>
            </a:xfrm>
            <a:custGeom>
              <a:avLst/>
              <a:gdLst/>
              <a:ahLst/>
              <a:cxnLst/>
              <a:rect l="l" t="t" r="r" b="b"/>
              <a:pathLst>
                <a:path w="276859" h="276860">
                  <a:moveTo>
                    <a:pt x="138430" y="0"/>
                  </a:moveTo>
                  <a:lnTo>
                    <a:pt x="94674" y="7057"/>
                  </a:lnTo>
                  <a:lnTo>
                    <a:pt x="56674" y="26708"/>
                  </a:lnTo>
                  <a:lnTo>
                    <a:pt x="26708" y="56674"/>
                  </a:lnTo>
                  <a:lnTo>
                    <a:pt x="7057" y="94674"/>
                  </a:lnTo>
                  <a:lnTo>
                    <a:pt x="0" y="138430"/>
                  </a:lnTo>
                  <a:lnTo>
                    <a:pt x="7057" y="182185"/>
                  </a:lnTo>
                  <a:lnTo>
                    <a:pt x="26708" y="220185"/>
                  </a:lnTo>
                  <a:lnTo>
                    <a:pt x="56674" y="250151"/>
                  </a:lnTo>
                  <a:lnTo>
                    <a:pt x="94674" y="269802"/>
                  </a:lnTo>
                  <a:lnTo>
                    <a:pt x="138430" y="276860"/>
                  </a:lnTo>
                  <a:lnTo>
                    <a:pt x="182185" y="269802"/>
                  </a:lnTo>
                  <a:lnTo>
                    <a:pt x="220185" y="250151"/>
                  </a:lnTo>
                  <a:lnTo>
                    <a:pt x="250151" y="220185"/>
                  </a:lnTo>
                  <a:lnTo>
                    <a:pt x="269802" y="182185"/>
                  </a:lnTo>
                  <a:lnTo>
                    <a:pt x="276860" y="138430"/>
                  </a:lnTo>
                  <a:lnTo>
                    <a:pt x="269802" y="94674"/>
                  </a:lnTo>
                  <a:lnTo>
                    <a:pt x="250151" y="56674"/>
                  </a:lnTo>
                  <a:lnTo>
                    <a:pt x="220185" y="26708"/>
                  </a:lnTo>
                  <a:lnTo>
                    <a:pt x="182185" y="7057"/>
                  </a:lnTo>
                  <a:lnTo>
                    <a:pt x="138430" y="0"/>
                  </a:lnTo>
                  <a:close/>
                </a:path>
              </a:pathLst>
            </a:custGeom>
            <a:solidFill>
              <a:srgbClr val="40B8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37589" y="3923030"/>
              <a:ext cx="276860" cy="276860"/>
            </a:xfrm>
            <a:custGeom>
              <a:avLst/>
              <a:gdLst/>
              <a:ahLst/>
              <a:cxnLst/>
              <a:rect l="l" t="t" r="r" b="b"/>
              <a:pathLst>
                <a:path w="276859" h="276860">
                  <a:moveTo>
                    <a:pt x="0" y="138430"/>
                  </a:moveTo>
                  <a:lnTo>
                    <a:pt x="7057" y="94674"/>
                  </a:lnTo>
                  <a:lnTo>
                    <a:pt x="26708" y="56674"/>
                  </a:lnTo>
                  <a:lnTo>
                    <a:pt x="56674" y="26708"/>
                  </a:lnTo>
                  <a:lnTo>
                    <a:pt x="94674" y="7057"/>
                  </a:lnTo>
                  <a:lnTo>
                    <a:pt x="138430" y="0"/>
                  </a:lnTo>
                  <a:lnTo>
                    <a:pt x="182185" y="7057"/>
                  </a:lnTo>
                  <a:lnTo>
                    <a:pt x="220185" y="26708"/>
                  </a:lnTo>
                  <a:lnTo>
                    <a:pt x="250151" y="56674"/>
                  </a:lnTo>
                  <a:lnTo>
                    <a:pt x="269802" y="94674"/>
                  </a:lnTo>
                  <a:lnTo>
                    <a:pt x="276860" y="138430"/>
                  </a:lnTo>
                  <a:lnTo>
                    <a:pt x="269802" y="182185"/>
                  </a:lnTo>
                  <a:lnTo>
                    <a:pt x="250151" y="220185"/>
                  </a:lnTo>
                  <a:lnTo>
                    <a:pt x="220185" y="250151"/>
                  </a:lnTo>
                  <a:lnTo>
                    <a:pt x="182185" y="269802"/>
                  </a:lnTo>
                  <a:lnTo>
                    <a:pt x="138430" y="276860"/>
                  </a:lnTo>
                  <a:lnTo>
                    <a:pt x="94674" y="269802"/>
                  </a:lnTo>
                  <a:lnTo>
                    <a:pt x="56674" y="250151"/>
                  </a:lnTo>
                  <a:lnTo>
                    <a:pt x="26708" y="220185"/>
                  </a:lnTo>
                  <a:lnTo>
                    <a:pt x="7057" y="182185"/>
                  </a:lnTo>
                  <a:lnTo>
                    <a:pt x="0" y="13843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409950" y="4067810"/>
              <a:ext cx="276860" cy="279400"/>
            </a:xfrm>
            <a:custGeom>
              <a:avLst/>
              <a:gdLst/>
              <a:ahLst/>
              <a:cxnLst/>
              <a:rect l="l" t="t" r="r" b="b"/>
              <a:pathLst>
                <a:path w="276860" h="279400">
                  <a:moveTo>
                    <a:pt x="138430" y="0"/>
                  </a:moveTo>
                  <a:lnTo>
                    <a:pt x="94674" y="7122"/>
                  </a:lnTo>
                  <a:lnTo>
                    <a:pt x="56674" y="26954"/>
                  </a:lnTo>
                  <a:lnTo>
                    <a:pt x="26708" y="57195"/>
                  </a:lnTo>
                  <a:lnTo>
                    <a:pt x="7057" y="95544"/>
                  </a:lnTo>
                  <a:lnTo>
                    <a:pt x="0" y="139700"/>
                  </a:lnTo>
                  <a:lnTo>
                    <a:pt x="7057" y="183855"/>
                  </a:lnTo>
                  <a:lnTo>
                    <a:pt x="26708" y="222204"/>
                  </a:lnTo>
                  <a:lnTo>
                    <a:pt x="56674" y="252445"/>
                  </a:lnTo>
                  <a:lnTo>
                    <a:pt x="94674" y="272277"/>
                  </a:lnTo>
                  <a:lnTo>
                    <a:pt x="138430" y="279400"/>
                  </a:lnTo>
                  <a:lnTo>
                    <a:pt x="182185" y="272277"/>
                  </a:lnTo>
                  <a:lnTo>
                    <a:pt x="220185" y="252445"/>
                  </a:lnTo>
                  <a:lnTo>
                    <a:pt x="250151" y="222204"/>
                  </a:lnTo>
                  <a:lnTo>
                    <a:pt x="269802" y="183855"/>
                  </a:lnTo>
                  <a:lnTo>
                    <a:pt x="276860" y="139700"/>
                  </a:lnTo>
                  <a:lnTo>
                    <a:pt x="269802" y="95544"/>
                  </a:lnTo>
                  <a:lnTo>
                    <a:pt x="250151" y="57195"/>
                  </a:lnTo>
                  <a:lnTo>
                    <a:pt x="220185" y="26954"/>
                  </a:lnTo>
                  <a:lnTo>
                    <a:pt x="182185" y="7122"/>
                  </a:lnTo>
                  <a:lnTo>
                    <a:pt x="138430" y="0"/>
                  </a:lnTo>
                  <a:close/>
                </a:path>
              </a:pathLst>
            </a:custGeom>
            <a:solidFill>
              <a:srgbClr val="E7130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409950" y="4067810"/>
              <a:ext cx="276860" cy="279400"/>
            </a:xfrm>
            <a:custGeom>
              <a:avLst/>
              <a:gdLst/>
              <a:ahLst/>
              <a:cxnLst/>
              <a:rect l="l" t="t" r="r" b="b"/>
              <a:pathLst>
                <a:path w="276860" h="279400">
                  <a:moveTo>
                    <a:pt x="0" y="139700"/>
                  </a:moveTo>
                  <a:lnTo>
                    <a:pt x="7057" y="95544"/>
                  </a:lnTo>
                  <a:lnTo>
                    <a:pt x="26708" y="57195"/>
                  </a:lnTo>
                  <a:lnTo>
                    <a:pt x="56674" y="26954"/>
                  </a:lnTo>
                  <a:lnTo>
                    <a:pt x="94674" y="7122"/>
                  </a:lnTo>
                  <a:lnTo>
                    <a:pt x="138430" y="0"/>
                  </a:lnTo>
                  <a:lnTo>
                    <a:pt x="182185" y="7122"/>
                  </a:lnTo>
                  <a:lnTo>
                    <a:pt x="220185" y="26954"/>
                  </a:lnTo>
                  <a:lnTo>
                    <a:pt x="250151" y="57195"/>
                  </a:lnTo>
                  <a:lnTo>
                    <a:pt x="269802" y="95544"/>
                  </a:lnTo>
                  <a:lnTo>
                    <a:pt x="276860" y="139700"/>
                  </a:lnTo>
                  <a:lnTo>
                    <a:pt x="269802" y="183855"/>
                  </a:lnTo>
                  <a:lnTo>
                    <a:pt x="250151" y="222204"/>
                  </a:lnTo>
                  <a:lnTo>
                    <a:pt x="220185" y="252445"/>
                  </a:lnTo>
                  <a:lnTo>
                    <a:pt x="182185" y="272277"/>
                  </a:lnTo>
                  <a:lnTo>
                    <a:pt x="138430" y="279400"/>
                  </a:lnTo>
                  <a:lnTo>
                    <a:pt x="94674" y="272277"/>
                  </a:lnTo>
                  <a:lnTo>
                    <a:pt x="56674" y="252445"/>
                  </a:lnTo>
                  <a:lnTo>
                    <a:pt x="26708" y="222204"/>
                  </a:lnTo>
                  <a:lnTo>
                    <a:pt x="7057" y="183855"/>
                  </a:lnTo>
                  <a:lnTo>
                    <a:pt x="0" y="1397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779769" y="3907790"/>
              <a:ext cx="276860" cy="276860"/>
            </a:xfrm>
            <a:custGeom>
              <a:avLst/>
              <a:gdLst/>
              <a:ahLst/>
              <a:cxnLst/>
              <a:rect l="l" t="t" r="r" b="b"/>
              <a:pathLst>
                <a:path w="276860" h="276860">
                  <a:moveTo>
                    <a:pt x="138430" y="0"/>
                  </a:moveTo>
                  <a:lnTo>
                    <a:pt x="94674" y="7057"/>
                  </a:lnTo>
                  <a:lnTo>
                    <a:pt x="56674" y="26708"/>
                  </a:lnTo>
                  <a:lnTo>
                    <a:pt x="26708" y="56674"/>
                  </a:lnTo>
                  <a:lnTo>
                    <a:pt x="7057" y="94674"/>
                  </a:lnTo>
                  <a:lnTo>
                    <a:pt x="0" y="138430"/>
                  </a:lnTo>
                  <a:lnTo>
                    <a:pt x="7057" y="182185"/>
                  </a:lnTo>
                  <a:lnTo>
                    <a:pt x="26708" y="220185"/>
                  </a:lnTo>
                  <a:lnTo>
                    <a:pt x="56674" y="250151"/>
                  </a:lnTo>
                  <a:lnTo>
                    <a:pt x="94674" y="269802"/>
                  </a:lnTo>
                  <a:lnTo>
                    <a:pt x="138430" y="276860"/>
                  </a:lnTo>
                  <a:lnTo>
                    <a:pt x="182185" y="269802"/>
                  </a:lnTo>
                  <a:lnTo>
                    <a:pt x="220185" y="250151"/>
                  </a:lnTo>
                  <a:lnTo>
                    <a:pt x="250151" y="220185"/>
                  </a:lnTo>
                  <a:lnTo>
                    <a:pt x="269802" y="182185"/>
                  </a:lnTo>
                  <a:lnTo>
                    <a:pt x="276860" y="138430"/>
                  </a:lnTo>
                  <a:lnTo>
                    <a:pt x="269802" y="94674"/>
                  </a:lnTo>
                  <a:lnTo>
                    <a:pt x="250151" y="56674"/>
                  </a:lnTo>
                  <a:lnTo>
                    <a:pt x="220185" y="26708"/>
                  </a:lnTo>
                  <a:lnTo>
                    <a:pt x="182185" y="7057"/>
                  </a:lnTo>
                  <a:lnTo>
                    <a:pt x="138430" y="0"/>
                  </a:lnTo>
                  <a:close/>
                </a:path>
              </a:pathLst>
            </a:custGeom>
            <a:solidFill>
              <a:srgbClr val="FD0F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779769" y="3907790"/>
              <a:ext cx="276860" cy="276860"/>
            </a:xfrm>
            <a:custGeom>
              <a:avLst/>
              <a:gdLst/>
              <a:ahLst/>
              <a:cxnLst/>
              <a:rect l="l" t="t" r="r" b="b"/>
              <a:pathLst>
                <a:path w="276860" h="276860">
                  <a:moveTo>
                    <a:pt x="0" y="138430"/>
                  </a:moveTo>
                  <a:lnTo>
                    <a:pt x="7057" y="94674"/>
                  </a:lnTo>
                  <a:lnTo>
                    <a:pt x="26708" y="56674"/>
                  </a:lnTo>
                  <a:lnTo>
                    <a:pt x="56674" y="26708"/>
                  </a:lnTo>
                  <a:lnTo>
                    <a:pt x="94674" y="7057"/>
                  </a:lnTo>
                  <a:lnTo>
                    <a:pt x="138430" y="0"/>
                  </a:lnTo>
                  <a:lnTo>
                    <a:pt x="182185" y="7057"/>
                  </a:lnTo>
                  <a:lnTo>
                    <a:pt x="220185" y="26708"/>
                  </a:lnTo>
                  <a:lnTo>
                    <a:pt x="250151" y="56674"/>
                  </a:lnTo>
                  <a:lnTo>
                    <a:pt x="269802" y="94674"/>
                  </a:lnTo>
                  <a:lnTo>
                    <a:pt x="276860" y="138430"/>
                  </a:lnTo>
                  <a:lnTo>
                    <a:pt x="269802" y="182185"/>
                  </a:lnTo>
                  <a:lnTo>
                    <a:pt x="250151" y="220185"/>
                  </a:lnTo>
                  <a:lnTo>
                    <a:pt x="220185" y="250151"/>
                  </a:lnTo>
                  <a:lnTo>
                    <a:pt x="182185" y="269802"/>
                  </a:lnTo>
                  <a:lnTo>
                    <a:pt x="138430" y="276860"/>
                  </a:lnTo>
                  <a:lnTo>
                    <a:pt x="94674" y="269802"/>
                  </a:lnTo>
                  <a:lnTo>
                    <a:pt x="56674" y="250151"/>
                  </a:lnTo>
                  <a:lnTo>
                    <a:pt x="26708" y="220185"/>
                  </a:lnTo>
                  <a:lnTo>
                    <a:pt x="7057" y="182185"/>
                  </a:lnTo>
                  <a:lnTo>
                    <a:pt x="0" y="13843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578089" y="4067810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139700" y="0"/>
                  </a:moveTo>
                  <a:lnTo>
                    <a:pt x="95544" y="7122"/>
                  </a:lnTo>
                  <a:lnTo>
                    <a:pt x="57195" y="26954"/>
                  </a:lnTo>
                  <a:lnTo>
                    <a:pt x="26954" y="57195"/>
                  </a:lnTo>
                  <a:lnTo>
                    <a:pt x="7122" y="95544"/>
                  </a:lnTo>
                  <a:lnTo>
                    <a:pt x="0" y="139700"/>
                  </a:lnTo>
                  <a:lnTo>
                    <a:pt x="7122" y="183855"/>
                  </a:lnTo>
                  <a:lnTo>
                    <a:pt x="26954" y="222204"/>
                  </a:lnTo>
                  <a:lnTo>
                    <a:pt x="57195" y="252445"/>
                  </a:lnTo>
                  <a:lnTo>
                    <a:pt x="95544" y="272277"/>
                  </a:lnTo>
                  <a:lnTo>
                    <a:pt x="139700" y="279400"/>
                  </a:lnTo>
                  <a:lnTo>
                    <a:pt x="183855" y="272277"/>
                  </a:lnTo>
                  <a:lnTo>
                    <a:pt x="222204" y="252445"/>
                  </a:lnTo>
                  <a:lnTo>
                    <a:pt x="252445" y="222204"/>
                  </a:lnTo>
                  <a:lnTo>
                    <a:pt x="272277" y="183855"/>
                  </a:lnTo>
                  <a:lnTo>
                    <a:pt x="279400" y="139700"/>
                  </a:lnTo>
                  <a:lnTo>
                    <a:pt x="272277" y="95544"/>
                  </a:lnTo>
                  <a:lnTo>
                    <a:pt x="252445" y="57195"/>
                  </a:lnTo>
                  <a:lnTo>
                    <a:pt x="222204" y="26954"/>
                  </a:lnTo>
                  <a:lnTo>
                    <a:pt x="183855" y="7122"/>
                  </a:lnTo>
                  <a:lnTo>
                    <a:pt x="139700" y="0"/>
                  </a:lnTo>
                  <a:close/>
                </a:path>
              </a:pathLst>
            </a:custGeom>
            <a:solidFill>
              <a:srgbClr val="028B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578089" y="4067810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0" y="139700"/>
                  </a:moveTo>
                  <a:lnTo>
                    <a:pt x="7122" y="95544"/>
                  </a:lnTo>
                  <a:lnTo>
                    <a:pt x="26954" y="57195"/>
                  </a:lnTo>
                  <a:lnTo>
                    <a:pt x="57195" y="26954"/>
                  </a:lnTo>
                  <a:lnTo>
                    <a:pt x="95544" y="7122"/>
                  </a:lnTo>
                  <a:lnTo>
                    <a:pt x="139700" y="0"/>
                  </a:lnTo>
                  <a:lnTo>
                    <a:pt x="183855" y="7122"/>
                  </a:lnTo>
                  <a:lnTo>
                    <a:pt x="222204" y="26954"/>
                  </a:lnTo>
                  <a:lnTo>
                    <a:pt x="252445" y="57195"/>
                  </a:lnTo>
                  <a:lnTo>
                    <a:pt x="272277" y="95544"/>
                  </a:lnTo>
                  <a:lnTo>
                    <a:pt x="279400" y="139700"/>
                  </a:lnTo>
                  <a:lnTo>
                    <a:pt x="272277" y="183855"/>
                  </a:lnTo>
                  <a:lnTo>
                    <a:pt x="252445" y="222204"/>
                  </a:lnTo>
                  <a:lnTo>
                    <a:pt x="222204" y="252445"/>
                  </a:lnTo>
                  <a:lnTo>
                    <a:pt x="183855" y="272277"/>
                  </a:lnTo>
                  <a:lnTo>
                    <a:pt x="139700" y="279400"/>
                  </a:lnTo>
                  <a:lnTo>
                    <a:pt x="95544" y="272277"/>
                  </a:lnTo>
                  <a:lnTo>
                    <a:pt x="57195" y="252445"/>
                  </a:lnTo>
                  <a:lnTo>
                    <a:pt x="26954" y="222204"/>
                  </a:lnTo>
                  <a:lnTo>
                    <a:pt x="7122" y="183855"/>
                  </a:lnTo>
                  <a:lnTo>
                    <a:pt x="0" y="1397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9378949" y="4067810"/>
              <a:ext cx="276860" cy="279400"/>
            </a:xfrm>
            <a:custGeom>
              <a:avLst/>
              <a:gdLst/>
              <a:ahLst/>
              <a:cxnLst/>
              <a:rect l="l" t="t" r="r" b="b"/>
              <a:pathLst>
                <a:path w="276859" h="279400">
                  <a:moveTo>
                    <a:pt x="138430" y="0"/>
                  </a:moveTo>
                  <a:lnTo>
                    <a:pt x="94674" y="7122"/>
                  </a:lnTo>
                  <a:lnTo>
                    <a:pt x="56674" y="26954"/>
                  </a:lnTo>
                  <a:lnTo>
                    <a:pt x="26708" y="57195"/>
                  </a:lnTo>
                  <a:lnTo>
                    <a:pt x="7057" y="95544"/>
                  </a:lnTo>
                  <a:lnTo>
                    <a:pt x="0" y="139700"/>
                  </a:lnTo>
                  <a:lnTo>
                    <a:pt x="7057" y="183855"/>
                  </a:lnTo>
                  <a:lnTo>
                    <a:pt x="26708" y="222204"/>
                  </a:lnTo>
                  <a:lnTo>
                    <a:pt x="56674" y="252445"/>
                  </a:lnTo>
                  <a:lnTo>
                    <a:pt x="94674" y="272277"/>
                  </a:lnTo>
                  <a:lnTo>
                    <a:pt x="138430" y="279400"/>
                  </a:lnTo>
                  <a:lnTo>
                    <a:pt x="182185" y="272277"/>
                  </a:lnTo>
                  <a:lnTo>
                    <a:pt x="220185" y="252445"/>
                  </a:lnTo>
                  <a:lnTo>
                    <a:pt x="250151" y="222204"/>
                  </a:lnTo>
                  <a:lnTo>
                    <a:pt x="269802" y="183855"/>
                  </a:lnTo>
                  <a:lnTo>
                    <a:pt x="276860" y="139700"/>
                  </a:lnTo>
                  <a:lnTo>
                    <a:pt x="269802" y="95544"/>
                  </a:lnTo>
                  <a:lnTo>
                    <a:pt x="250151" y="57195"/>
                  </a:lnTo>
                  <a:lnTo>
                    <a:pt x="220185" y="26954"/>
                  </a:lnTo>
                  <a:lnTo>
                    <a:pt x="182185" y="7122"/>
                  </a:lnTo>
                  <a:lnTo>
                    <a:pt x="138430" y="0"/>
                  </a:lnTo>
                  <a:close/>
                </a:path>
              </a:pathLst>
            </a:custGeom>
            <a:solidFill>
              <a:srgbClr val="54BC5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9378949" y="4067810"/>
              <a:ext cx="276860" cy="279400"/>
            </a:xfrm>
            <a:custGeom>
              <a:avLst/>
              <a:gdLst/>
              <a:ahLst/>
              <a:cxnLst/>
              <a:rect l="l" t="t" r="r" b="b"/>
              <a:pathLst>
                <a:path w="276859" h="279400">
                  <a:moveTo>
                    <a:pt x="0" y="139700"/>
                  </a:moveTo>
                  <a:lnTo>
                    <a:pt x="7057" y="95544"/>
                  </a:lnTo>
                  <a:lnTo>
                    <a:pt x="26708" y="57195"/>
                  </a:lnTo>
                  <a:lnTo>
                    <a:pt x="56674" y="26954"/>
                  </a:lnTo>
                  <a:lnTo>
                    <a:pt x="94674" y="7122"/>
                  </a:lnTo>
                  <a:lnTo>
                    <a:pt x="138430" y="0"/>
                  </a:lnTo>
                  <a:lnTo>
                    <a:pt x="182185" y="7122"/>
                  </a:lnTo>
                  <a:lnTo>
                    <a:pt x="220185" y="26954"/>
                  </a:lnTo>
                  <a:lnTo>
                    <a:pt x="250151" y="57195"/>
                  </a:lnTo>
                  <a:lnTo>
                    <a:pt x="269802" y="95544"/>
                  </a:lnTo>
                  <a:lnTo>
                    <a:pt x="276860" y="139700"/>
                  </a:lnTo>
                  <a:lnTo>
                    <a:pt x="269802" y="183855"/>
                  </a:lnTo>
                  <a:lnTo>
                    <a:pt x="250151" y="222204"/>
                  </a:lnTo>
                  <a:lnTo>
                    <a:pt x="220185" y="252445"/>
                  </a:lnTo>
                  <a:lnTo>
                    <a:pt x="182185" y="272277"/>
                  </a:lnTo>
                  <a:lnTo>
                    <a:pt x="138430" y="279400"/>
                  </a:lnTo>
                  <a:lnTo>
                    <a:pt x="94674" y="272277"/>
                  </a:lnTo>
                  <a:lnTo>
                    <a:pt x="56674" y="252445"/>
                  </a:lnTo>
                  <a:lnTo>
                    <a:pt x="26708" y="222204"/>
                  </a:lnTo>
                  <a:lnTo>
                    <a:pt x="7057" y="183855"/>
                  </a:lnTo>
                  <a:lnTo>
                    <a:pt x="0" y="1397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2221116" y="4539994"/>
            <a:ext cx="2613660" cy="607695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algn="ctr" marL="12700" marR="5080" indent="-2540">
              <a:lnSpc>
                <a:spcPct val="86300"/>
              </a:lnSpc>
              <a:spcBef>
                <a:spcPts val="330"/>
              </a:spcBef>
            </a:pP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Generación y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la </a:t>
            </a:r>
            <a:r>
              <a:rPr dirty="0" sz="1400" b="1">
                <a:latin typeface="Arial"/>
                <a:cs typeface="Arial"/>
              </a:rPr>
              <a:t>Comercialización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se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abren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a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la </a:t>
            </a:r>
            <a:r>
              <a:rPr dirty="0" sz="1400" spc="-10" b="1">
                <a:latin typeface="Arial"/>
                <a:cs typeface="Arial"/>
              </a:rPr>
              <a:t>Competencia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060467" y="2778278"/>
            <a:ext cx="1714500" cy="973455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algn="ctr" marL="12700" marR="5080" indent="-2540">
              <a:lnSpc>
                <a:spcPct val="86000"/>
              </a:lnSpc>
              <a:spcBef>
                <a:spcPts val="335"/>
              </a:spcBef>
            </a:pPr>
            <a:r>
              <a:rPr dirty="0" sz="1400" b="1">
                <a:latin typeface="Arial"/>
                <a:cs typeface="Arial"/>
              </a:rPr>
              <a:t>Separación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-25" b="1">
                <a:latin typeface="Arial"/>
                <a:cs typeface="Arial"/>
              </a:rPr>
              <a:t> la </a:t>
            </a:r>
            <a:r>
              <a:rPr dirty="0" sz="1400" b="1">
                <a:latin typeface="Arial"/>
                <a:cs typeface="Arial"/>
              </a:rPr>
              <a:t>propiedad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y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gestión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las</a:t>
            </a:r>
            <a:r>
              <a:rPr dirty="0" sz="1400" spc="-5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Actividades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Generación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spc="-50" b="1">
                <a:latin typeface="Arial"/>
                <a:cs typeface="Arial"/>
              </a:rPr>
              <a:t>y </a:t>
            </a:r>
            <a:r>
              <a:rPr dirty="0" sz="1400" spc="-10" b="1">
                <a:latin typeface="Arial"/>
                <a:cs typeface="Arial"/>
              </a:rPr>
              <a:t>Comercialización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862147" y="4539994"/>
            <a:ext cx="1706880" cy="104711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algn="ctr" marL="160020" marR="151765">
              <a:lnSpc>
                <a:spcPts val="1440"/>
              </a:lnSpc>
              <a:spcBef>
                <a:spcPts val="345"/>
              </a:spcBef>
            </a:pPr>
            <a:r>
              <a:rPr dirty="0" sz="1400" b="1">
                <a:latin typeface="Arial"/>
                <a:cs typeface="Arial"/>
              </a:rPr>
              <a:t>Crean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Mercados Mayoristas</a:t>
            </a:r>
            <a:endParaRPr sz="1400">
              <a:latin typeface="Arial"/>
              <a:cs typeface="Arial"/>
            </a:endParaRPr>
          </a:p>
          <a:p>
            <a:pPr algn="ctr" marL="12065" marR="5080">
              <a:lnSpc>
                <a:spcPct val="86300"/>
              </a:lnSpc>
              <a:spcBef>
                <a:spcPts val="565"/>
              </a:spcBef>
            </a:pPr>
            <a:r>
              <a:rPr dirty="0" sz="1400" b="1">
                <a:latin typeface="Arial"/>
                <a:cs typeface="Arial"/>
              </a:rPr>
              <a:t>Generación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vende </a:t>
            </a:r>
            <a:r>
              <a:rPr dirty="0" sz="1400" b="1">
                <a:latin typeface="Arial"/>
                <a:cs typeface="Arial"/>
              </a:rPr>
              <a:t>su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producción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0" b="1">
                <a:latin typeface="Arial"/>
                <a:cs typeface="Arial"/>
              </a:rPr>
              <a:t>a </a:t>
            </a:r>
            <a:r>
              <a:rPr dirty="0" sz="1400" b="1">
                <a:latin typeface="Arial"/>
                <a:cs typeface="Arial"/>
              </a:rPr>
              <a:t>precios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mercado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712417" y="3050032"/>
            <a:ext cx="1607185" cy="790575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algn="ctr" marL="12700" marR="5080" indent="-2540">
              <a:lnSpc>
                <a:spcPct val="86100"/>
              </a:lnSpc>
              <a:spcBef>
                <a:spcPts val="330"/>
              </a:spcBef>
            </a:pPr>
            <a:r>
              <a:rPr dirty="0" sz="1400" b="1">
                <a:latin typeface="Arial"/>
                <a:cs typeface="Arial"/>
              </a:rPr>
              <a:t>Se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amumentan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los </a:t>
            </a:r>
            <a:r>
              <a:rPr dirty="0" sz="1400" b="1">
                <a:latin typeface="Arial"/>
                <a:cs typeface="Arial"/>
              </a:rPr>
              <a:t>consumidores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con </a:t>
            </a:r>
            <a:r>
              <a:rPr dirty="0" sz="1400" b="1">
                <a:latin typeface="Arial"/>
                <a:cs typeface="Arial"/>
              </a:rPr>
              <a:t>derecho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a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elegir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el </a:t>
            </a:r>
            <a:r>
              <a:rPr dirty="0" sz="1400" spc="-10" b="1">
                <a:latin typeface="Arial"/>
                <a:cs typeface="Arial"/>
              </a:rPr>
              <a:t>comercializador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315595" y="1123314"/>
            <a:ext cx="10539730" cy="659130"/>
            <a:chOff x="315595" y="1123314"/>
            <a:chExt cx="10539730" cy="659130"/>
          </a:xfrm>
        </p:grpSpPr>
        <p:pic>
          <p:nvPicPr>
            <p:cNvPr id="21" name="object 2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770" y="1126489"/>
              <a:ext cx="10533380" cy="652779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318770" y="1126489"/>
              <a:ext cx="10533380" cy="652780"/>
            </a:xfrm>
            <a:custGeom>
              <a:avLst/>
              <a:gdLst/>
              <a:ahLst/>
              <a:cxnLst/>
              <a:rect l="l" t="t" r="r" b="b"/>
              <a:pathLst>
                <a:path w="10533380" h="652780">
                  <a:moveTo>
                    <a:pt x="0" y="0"/>
                  </a:moveTo>
                  <a:lnTo>
                    <a:pt x="10533380" y="0"/>
                  </a:lnTo>
                  <a:lnTo>
                    <a:pt x="10533380" y="652779"/>
                  </a:lnTo>
                  <a:lnTo>
                    <a:pt x="0" y="652779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516624" y="955406"/>
            <a:ext cx="9994265" cy="1629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96570" marR="5080" indent="-281940">
              <a:lnSpc>
                <a:spcPct val="155600"/>
              </a:lnSpc>
              <a:spcBef>
                <a:spcPts val="100"/>
              </a:spcBef>
            </a:pP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SIGUIENDO</a:t>
            </a:r>
            <a:r>
              <a:rPr dirty="0" sz="1800" spc="-2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dirty="0" sz="1800" spc="-2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REFORMAS</a:t>
            </a:r>
            <a:r>
              <a:rPr dirty="0" sz="1800" spc="1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5" b="1" i="1">
                <a:solidFill>
                  <a:srgbClr val="FFFFFF"/>
                </a:solidFill>
                <a:latin typeface="Arial"/>
                <a:cs typeface="Arial"/>
              </a:rPr>
              <a:t>LLEVADAS</a:t>
            </a:r>
            <a:r>
              <a:rPr dirty="0" sz="1800" spc="-8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800" spc="-7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CABO</a:t>
            </a:r>
            <a:r>
              <a:rPr dirty="0" sz="1800" spc="-2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1800" spc="-2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 i="1">
                <a:solidFill>
                  <a:srgbClr val="FFFFFF"/>
                </a:solidFill>
                <a:latin typeface="Arial"/>
                <a:cs typeface="Arial"/>
              </a:rPr>
              <a:t>VARIOS</a:t>
            </a:r>
            <a:r>
              <a:rPr dirty="0" sz="1800" spc="-2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 i="1">
                <a:solidFill>
                  <a:srgbClr val="FFFFFF"/>
                </a:solidFill>
                <a:latin typeface="Arial"/>
                <a:cs typeface="Arial"/>
              </a:rPr>
              <a:t>PAÍSES</a:t>
            </a:r>
            <a:r>
              <a:rPr dirty="0" sz="1800" spc="-2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1800" spc="-2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LOS</a:t>
            </a:r>
            <a:r>
              <a:rPr dirty="0" sz="1800" spc="-8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AÑOS</a:t>
            </a:r>
            <a:r>
              <a:rPr dirty="0" sz="1800" spc="-20" b="1" i="1">
                <a:solidFill>
                  <a:srgbClr val="FFFFFF"/>
                </a:solidFill>
                <a:latin typeface="Arial"/>
                <a:cs typeface="Arial"/>
              </a:rPr>
              <a:t> 90´S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HUBO</a:t>
            </a:r>
            <a:r>
              <a:rPr dirty="0" sz="1800" spc="-4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dirty="0" sz="1800" spc="-3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CAMBIO</a:t>
            </a:r>
            <a:r>
              <a:rPr dirty="0" sz="1800" spc="1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800" spc="-3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30" b="1" i="1">
                <a:solidFill>
                  <a:srgbClr val="FFFFFF"/>
                </a:solidFill>
                <a:latin typeface="Arial"/>
                <a:cs typeface="Arial"/>
              </a:rPr>
              <a:t>PARADIGMA</a:t>
            </a:r>
            <a:r>
              <a:rPr dirty="0" sz="1800" spc="-5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1800" spc="-3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1800" spc="-8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REGULACIÓN</a:t>
            </a:r>
            <a:r>
              <a:rPr dirty="0" sz="1800" spc="-3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dirty="0" sz="1800" spc="-7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SECTOR</a:t>
            </a:r>
            <a:r>
              <a:rPr dirty="0" sz="1800" spc="-3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 i="1">
                <a:solidFill>
                  <a:srgbClr val="FFFFFF"/>
                </a:solidFill>
                <a:latin typeface="Arial"/>
                <a:cs typeface="Arial"/>
              </a:rPr>
              <a:t>ELÉCTRICO</a:t>
            </a:r>
            <a:endParaRPr sz="1800">
              <a:latin typeface="Arial"/>
              <a:cs typeface="Arial"/>
            </a:endParaRPr>
          </a:p>
          <a:p>
            <a:pPr marL="12700" marR="4706620">
              <a:lnSpc>
                <a:spcPct val="100000"/>
              </a:lnSpc>
              <a:spcBef>
                <a:spcPts val="1585"/>
              </a:spcBef>
            </a:pPr>
            <a:r>
              <a:rPr dirty="0" sz="1800">
                <a:latin typeface="Arial MT"/>
                <a:cs typeface="Arial MT"/>
              </a:rPr>
              <a:t>REFORMAS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EN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DIVERSOS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PAÍSES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LAS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CUALES </a:t>
            </a:r>
            <a:r>
              <a:rPr dirty="0" sz="1800" spc="-25">
                <a:latin typeface="Arial MT"/>
                <a:cs typeface="Arial MT"/>
              </a:rPr>
              <a:t>COMPARTEN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ELEMENTOS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EN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COMÚN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8044" y="166880"/>
            <a:ext cx="693102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CAMBIO</a:t>
            </a:r>
            <a:r>
              <a:rPr dirty="0" spc="5"/>
              <a:t> </a:t>
            </a:r>
            <a:r>
              <a:rPr dirty="0" spc="-25"/>
              <a:t>REGULATORIO</a:t>
            </a:r>
            <a:r>
              <a:rPr dirty="0" spc="-30"/>
              <a:t> </a:t>
            </a:r>
            <a:r>
              <a:rPr dirty="0"/>
              <a:t>Y</a:t>
            </a:r>
            <a:r>
              <a:rPr dirty="0" spc="-110"/>
              <a:t> </a:t>
            </a:r>
            <a:r>
              <a:rPr dirty="0"/>
              <a:t>TEORÍA</a:t>
            </a:r>
            <a:r>
              <a:rPr dirty="0" spc="-140"/>
              <a:t> </a:t>
            </a:r>
            <a:r>
              <a:rPr dirty="0"/>
              <a:t>DE</a:t>
            </a:r>
            <a:r>
              <a:rPr dirty="0" spc="-80"/>
              <a:t> </a:t>
            </a:r>
            <a:r>
              <a:rPr dirty="0" spc="-10"/>
              <a:t>JUEGOS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569295" y="771258"/>
            <a:ext cx="3410585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92735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0654F9"/>
                </a:solidFill>
                <a:latin typeface="Arial"/>
                <a:cs typeface="Arial"/>
              </a:rPr>
              <a:t>COMPETENCIA</a:t>
            </a:r>
            <a:r>
              <a:rPr dirty="0" sz="1600" spc="-100" b="1">
                <a:solidFill>
                  <a:srgbClr val="0654F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654F9"/>
                </a:solidFill>
                <a:latin typeface="Arial"/>
                <a:cs typeface="Arial"/>
              </a:rPr>
              <a:t>Y</a:t>
            </a:r>
            <a:r>
              <a:rPr dirty="0" sz="1600" spc="-35" b="1">
                <a:solidFill>
                  <a:srgbClr val="0654F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654F9"/>
                </a:solidFill>
                <a:latin typeface="Arial"/>
                <a:cs typeface="Arial"/>
              </a:rPr>
              <a:t>PODER</a:t>
            </a:r>
            <a:r>
              <a:rPr dirty="0" sz="1600" spc="20" b="1">
                <a:solidFill>
                  <a:srgbClr val="0654F9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654F9"/>
                </a:solidFill>
                <a:latin typeface="Arial"/>
                <a:cs typeface="Arial"/>
              </a:rPr>
              <a:t>DE </a:t>
            </a:r>
            <a:r>
              <a:rPr dirty="0" sz="1600" b="1">
                <a:solidFill>
                  <a:srgbClr val="0654F9"/>
                </a:solidFill>
                <a:latin typeface="Arial"/>
                <a:cs typeface="Arial"/>
              </a:rPr>
              <a:t>MERCADO</a:t>
            </a:r>
            <a:r>
              <a:rPr dirty="0" sz="1600" spc="-5" b="1">
                <a:solidFill>
                  <a:srgbClr val="0654F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654F9"/>
                </a:solidFill>
                <a:latin typeface="Arial"/>
                <a:cs typeface="Arial"/>
              </a:rPr>
              <a:t>EN</a:t>
            </a:r>
            <a:r>
              <a:rPr dirty="0" sz="1600" spc="-35" b="1">
                <a:solidFill>
                  <a:srgbClr val="0654F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654F9"/>
                </a:solidFill>
                <a:latin typeface="Arial"/>
                <a:cs typeface="Arial"/>
              </a:rPr>
              <a:t>LOS</a:t>
            </a:r>
            <a:r>
              <a:rPr dirty="0" sz="1600" spc="-30" b="1">
                <a:solidFill>
                  <a:srgbClr val="0654F9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654F9"/>
                </a:solidFill>
                <a:latin typeface="Arial"/>
                <a:cs typeface="Arial"/>
              </a:rPr>
              <a:t>MERCADOS MAYORISTAS</a:t>
            </a:r>
            <a:endParaRPr sz="16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200">
                <a:latin typeface="Arial MT"/>
                <a:cs typeface="Arial MT"/>
              </a:rPr>
              <a:t>Con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planteamiento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cambio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regulatorio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35">
                <a:latin typeface="Arial MT"/>
                <a:cs typeface="Arial MT"/>
              </a:rPr>
              <a:t>el </a:t>
            </a:r>
            <a:r>
              <a:rPr dirty="0" sz="1200">
                <a:latin typeface="Arial MT"/>
                <a:cs typeface="Arial MT"/>
              </a:rPr>
              <a:t>sector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eléctrico,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recurrió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modelos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clásicos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teoría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Juegos.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678925" y="2372629"/>
            <a:ext cx="4179570" cy="1236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80975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Modelo</a:t>
            </a:r>
            <a:r>
              <a:rPr dirty="0" sz="1400" spc="31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de</a:t>
            </a:r>
            <a:r>
              <a:rPr dirty="0" sz="1400" spc="31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Cournot</a:t>
            </a:r>
            <a:r>
              <a:rPr dirty="0" sz="1400">
                <a:latin typeface="Arial MT"/>
                <a:cs typeface="Arial MT"/>
              </a:rPr>
              <a:t>:</a:t>
            </a:r>
            <a:r>
              <a:rPr dirty="0" sz="1400" spc="30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Asume</a:t>
            </a:r>
            <a:r>
              <a:rPr dirty="0" sz="1400" spc="3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que</a:t>
            </a:r>
            <a:r>
              <a:rPr dirty="0" sz="1400" spc="31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las</a:t>
            </a:r>
            <a:r>
              <a:rPr dirty="0" sz="1400" spc="31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empresas </a:t>
            </a:r>
            <a:r>
              <a:rPr dirty="0" sz="1400">
                <a:latin typeface="Arial MT"/>
                <a:cs typeface="Arial MT"/>
              </a:rPr>
              <a:t>compitan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eligiendo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Cantidades</a:t>
            </a:r>
            <a:endParaRPr sz="1400">
              <a:latin typeface="Arial MT"/>
              <a:cs typeface="Arial MT"/>
            </a:endParaRPr>
          </a:p>
          <a:p>
            <a:pPr algn="just" marL="188595" marR="5080">
              <a:lnSpc>
                <a:spcPct val="100000"/>
              </a:lnSpc>
              <a:spcBef>
                <a:spcPts val="1135"/>
              </a:spcBef>
            </a:pP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Modelo</a:t>
            </a:r>
            <a:r>
              <a:rPr dirty="0" sz="1400" spc="4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de</a:t>
            </a:r>
            <a:r>
              <a:rPr dirty="0" sz="1400" spc="4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Bertrand</a:t>
            </a:r>
            <a:r>
              <a:rPr dirty="0" sz="1400" spc="4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Edgeworth:</a:t>
            </a:r>
            <a:r>
              <a:rPr dirty="0" sz="1400" spc="60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>
                <a:latin typeface="Arial MT"/>
                <a:cs typeface="Arial MT"/>
              </a:rPr>
              <a:t>Asume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que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 spc="-25">
                <a:latin typeface="Arial MT"/>
                <a:cs typeface="Arial MT"/>
              </a:rPr>
              <a:t>las </a:t>
            </a:r>
            <a:r>
              <a:rPr dirty="0" sz="1400">
                <a:latin typeface="Arial MT"/>
                <a:cs typeface="Arial MT"/>
              </a:rPr>
              <a:t>empresas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sujetas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límites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capacidad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compiten </a:t>
            </a:r>
            <a:r>
              <a:rPr dirty="0" sz="1400">
                <a:latin typeface="Arial MT"/>
                <a:cs typeface="Arial MT"/>
              </a:rPr>
              <a:t>eligiendo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precios.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54375" y="1686519"/>
            <a:ext cx="3564890" cy="1591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4769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654F9"/>
                </a:solidFill>
                <a:latin typeface="Arial"/>
                <a:cs typeface="Arial"/>
              </a:rPr>
              <a:t>MODELOS</a:t>
            </a:r>
            <a:r>
              <a:rPr dirty="0" sz="1400" spc="-45" b="1">
                <a:solidFill>
                  <a:srgbClr val="0654F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654F9"/>
                </a:solidFill>
                <a:latin typeface="Arial"/>
                <a:cs typeface="Arial"/>
              </a:rPr>
              <a:t>ESPECÍFICOS</a:t>
            </a:r>
            <a:endParaRPr sz="1400">
              <a:latin typeface="Arial"/>
              <a:cs typeface="Arial"/>
            </a:endParaRPr>
          </a:p>
          <a:p>
            <a:pPr marL="64135" marR="5080">
              <a:lnSpc>
                <a:spcPct val="100000"/>
              </a:lnSpc>
            </a:pP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cuales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pueda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analizar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complejas </a:t>
            </a:r>
            <a:r>
              <a:rPr dirty="0" sz="1200">
                <a:latin typeface="Arial MT"/>
                <a:cs typeface="Arial MT"/>
              </a:rPr>
              <a:t>relaciones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estructura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corporativa,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reglas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mercado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comportamiento </a:t>
            </a:r>
            <a:r>
              <a:rPr dirty="0" sz="1200" spc="-10">
                <a:latin typeface="Arial MT"/>
                <a:cs typeface="Arial MT"/>
              </a:rPr>
              <a:t>estratégico.</a:t>
            </a:r>
            <a:endParaRPr sz="1200">
              <a:latin typeface="Arial MT"/>
              <a:cs typeface="Arial MT"/>
            </a:endParaRPr>
          </a:p>
          <a:p>
            <a:pPr marL="64135" marR="175895">
              <a:lnSpc>
                <a:spcPct val="100000"/>
              </a:lnSpc>
            </a:pPr>
            <a:r>
              <a:rPr dirty="0" sz="1200">
                <a:latin typeface="Arial MT"/>
                <a:cs typeface="Arial MT"/>
              </a:rPr>
              <a:t>Incorporar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precio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cantidad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como </a:t>
            </a:r>
            <a:r>
              <a:rPr dirty="0" sz="1200">
                <a:latin typeface="Arial MT"/>
                <a:cs typeface="Arial MT"/>
              </a:rPr>
              <a:t>variables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decisión</a:t>
            </a:r>
            <a:endParaRPr sz="1200">
              <a:latin typeface="Arial MT"/>
              <a:cs typeface="Arial MT"/>
            </a:endParaRPr>
          </a:p>
          <a:p>
            <a:pPr marL="12700" marR="46355">
              <a:lnSpc>
                <a:spcPct val="100000"/>
              </a:lnSpc>
              <a:spcBef>
                <a:spcPts val="570"/>
              </a:spcBef>
            </a:pPr>
            <a:r>
              <a:rPr dirty="0" sz="1200">
                <a:latin typeface="Arial MT"/>
                <a:cs typeface="Arial MT"/>
              </a:rPr>
              <a:t>Eligen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curvas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oferta;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decir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precios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que </a:t>
            </a:r>
            <a:r>
              <a:rPr dirty="0" sz="1200">
                <a:latin typeface="Arial MT"/>
                <a:cs typeface="Arial MT"/>
              </a:rPr>
              <a:t>quieren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ofertar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distintos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niveles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producción.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71436" y="3506608"/>
            <a:ext cx="2894330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0734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654F9"/>
                </a:solidFill>
                <a:latin typeface="Arial"/>
                <a:cs typeface="Arial"/>
              </a:rPr>
              <a:t>MODELOS</a:t>
            </a:r>
            <a:r>
              <a:rPr dirty="0" sz="1400" spc="-45" b="1">
                <a:solidFill>
                  <a:srgbClr val="0654F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654F9"/>
                </a:solidFill>
                <a:latin typeface="Arial"/>
                <a:cs typeface="Arial"/>
              </a:rPr>
              <a:t>DE</a:t>
            </a:r>
            <a:r>
              <a:rPr dirty="0" sz="1400" spc="-20" b="1">
                <a:solidFill>
                  <a:srgbClr val="0654F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654F9"/>
                </a:solidFill>
                <a:latin typeface="Arial"/>
                <a:cs typeface="Arial"/>
              </a:rPr>
              <a:t>COMPETENCIA </a:t>
            </a:r>
            <a:r>
              <a:rPr dirty="0" sz="1400" b="1">
                <a:solidFill>
                  <a:srgbClr val="0654F9"/>
                </a:solidFill>
                <a:latin typeface="Arial"/>
                <a:cs typeface="Arial"/>
              </a:rPr>
              <a:t>CON</a:t>
            </a:r>
            <a:r>
              <a:rPr dirty="0" sz="1400" spc="-10" b="1">
                <a:solidFill>
                  <a:srgbClr val="0654F9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0654F9"/>
                </a:solidFill>
                <a:latin typeface="Arial"/>
                <a:cs typeface="Arial"/>
              </a:rPr>
              <a:t>CURVA</a:t>
            </a:r>
            <a:r>
              <a:rPr dirty="0" sz="1400" spc="-80" b="1">
                <a:solidFill>
                  <a:srgbClr val="0654F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654F9"/>
                </a:solidFill>
                <a:latin typeface="Arial"/>
                <a:cs typeface="Arial"/>
              </a:rPr>
              <a:t>DE</a:t>
            </a:r>
            <a:r>
              <a:rPr dirty="0" sz="1400" spc="-10" b="1">
                <a:solidFill>
                  <a:srgbClr val="0654F9"/>
                </a:solidFill>
                <a:latin typeface="Arial"/>
                <a:cs typeface="Arial"/>
              </a:rPr>
              <a:t> OFERTA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Modelo</a:t>
            </a:r>
            <a:r>
              <a:rPr dirty="0" sz="1400" spc="-5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de</a:t>
            </a:r>
            <a:r>
              <a:rPr dirty="0" sz="1400" spc="-1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Green</a:t>
            </a:r>
            <a:r>
              <a:rPr dirty="0" sz="1400" spc="-1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y</a:t>
            </a:r>
            <a:r>
              <a:rPr dirty="0" sz="1400" spc="-1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Newbery</a:t>
            </a:r>
            <a:r>
              <a:rPr dirty="0" sz="1400" spc="-3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C80147"/>
                </a:solidFill>
                <a:latin typeface="Arial"/>
                <a:cs typeface="Arial"/>
              </a:rPr>
              <a:t>1992</a:t>
            </a:r>
            <a:r>
              <a:rPr dirty="0" sz="1400" spc="-10">
                <a:latin typeface="Arial MT"/>
                <a:cs typeface="Arial MT"/>
              </a:rPr>
              <a:t>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71436" y="4360048"/>
            <a:ext cx="34321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Modelo</a:t>
            </a:r>
            <a:r>
              <a:rPr dirty="0" sz="1400" spc="-5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de</a:t>
            </a:r>
            <a:r>
              <a:rPr dirty="0" sz="1400" spc="-2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C80147"/>
                </a:solidFill>
                <a:latin typeface="Arial"/>
                <a:cs typeface="Arial"/>
              </a:rPr>
              <a:t>Von</a:t>
            </a:r>
            <a:r>
              <a:rPr dirty="0" sz="1400" spc="-3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der</a:t>
            </a:r>
            <a:r>
              <a:rPr dirty="0" sz="1400" spc="-2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Ferhr</a:t>
            </a:r>
            <a:r>
              <a:rPr dirty="0" sz="1400" spc="-2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y</a:t>
            </a:r>
            <a:r>
              <a:rPr dirty="0" sz="1400" spc="-20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Harbord</a:t>
            </a:r>
            <a:r>
              <a:rPr dirty="0" sz="1400" spc="-40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C80147"/>
                </a:solidFill>
                <a:latin typeface="Arial"/>
                <a:cs typeface="Arial"/>
              </a:rPr>
              <a:t>1993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71436" y="4733428"/>
            <a:ext cx="344233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698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Ambas</a:t>
            </a:r>
            <a:r>
              <a:rPr dirty="0" sz="1200" spc="15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asumen</a:t>
            </a:r>
            <a:r>
              <a:rPr dirty="0" sz="1200" spc="15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5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existencia</a:t>
            </a:r>
            <a:r>
              <a:rPr dirty="0" sz="1200" spc="15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6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un</a:t>
            </a:r>
            <a:r>
              <a:rPr dirty="0" sz="1200" spc="150">
                <a:latin typeface="Arial MT"/>
                <a:cs typeface="Arial MT"/>
              </a:rPr>
              <a:t>  </a:t>
            </a:r>
            <a:r>
              <a:rPr dirty="0" sz="1200" spc="-10">
                <a:latin typeface="Arial MT"/>
                <a:cs typeface="Arial MT"/>
              </a:rPr>
              <a:t>número </a:t>
            </a:r>
            <a:r>
              <a:rPr dirty="0" sz="1200">
                <a:latin typeface="Arial MT"/>
                <a:cs typeface="Arial MT"/>
              </a:rPr>
              <a:t>reducido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empresas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distintas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tecnologías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 </a:t>
            </a:r>
            <a:r>
              <a:rPr dirty="0" sz="1200" spc="-10">
                <a:latin typeface="Arial MT"/>
                <a:cs typeface="Arial MT"/>
              </a:rPr>
              <a:t>generación.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200">
                <a:latin typeface="Arial MT"/>
                <a:cs typeface="Arial MT"/>
              </a:rPr>
              <a:t>Presentan</a:t>
            </a:r>
            <a:r>
              <a:rPr dirty="0" sz="1200" spc="3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al</a:t>
            </a:r>
            <a:r>
              <a:rPr dirty="0" sz="1200" spc="31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operador</a:t>
            </a:r>
            <a:r>
              <a:rPr dirty="0" sz="1200" spc="31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red</a:t>
            </a:r>
            <a:r>
              <a:rPr dirty="0" sz="1200" spc="31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con</a:t>
            </a:r>
            <a:r>
              <a:rPr dirty="0" sz="1200" spc="305">
                <a:latin typeface="Arial MT"/>
                <a:cs typeface="Arial MT"/>
              </a:rPr>
              <a:t>  </a:t>
            </a:r>
            <a:r>
              <a:rPr dirty="0" sz="1200" spc="-10">
                <a:latin typeface="Arial MT"/>
                <a:cs typeface="Arial MT"/>
              </a:rPr>
              <a:t>cierta </a:t>
            </a:r>
            <a:r>
              <a:rPr dirty="0" sz="1200">
                <a:latin typeface="Arial MT"/>
                <a:cs typeface="Arial MT"/>
              </a:rPr>
              <a:t>periodicidad-</a:t>
            </a:r>
            <a:r>
              <a:rPr dirty="0" sz="1200" spc="4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diaria</a:t>
            </a:r>
            <a:r>
              <a:rPr dirty="0" sz="1200" spc="4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</a:t>
            </a:r>
            <a:r>
              <a:rPr dirty="0" sz="1200" spc="4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horaria,</a:t>
            </a:r>
            <a:r>
              <a:rPr dirty="0" sz="1200" spc="47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sus</a:t>
            </a:r>
            <a:r>
              <a:rPr dirty="0" sz="1200" spc="4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curvas</a:t>
            </a:r>
            <a:r>
              <a:rPr dirty="0" sz="1200" spc="459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 </a:t>
            </a:r>
            <a:r>
              <a:rPr dirty="0" sz="1200">
                <a:latin typeface="Arial MT"/>
                <a:cs typeface="Arial MT"/>
              </a:rPr>
              <a:t>oferta</a:t>
            </a:r>
            <a:r>
              <a:rPr dirty="0" sz="1200" spc="31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(precios</a:t>
            </a:r>
            <a:r>
              <a:rPr dirty="0" sz="1200" spc="32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mínimos</a:t>
            </a:r>
            <a:r>
              <a:rPr dirty="0" sz="1200" spc="32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31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32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310">
                <a:latin typeface="Arial MT"/>
                <a:cs typeface="Arial MT"/>
              </a:rPr>
              <a:t>  </a:t>
            </a:r>
            <a:r>
              <a:rPr dirty="0" sz="1200" spc="-10">
                <a:latin typeface="Arial MT"/>
                <a:cs typeface="Arial MT"/>
              </a:rPr>
              <a:t>están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71436" y="5830708"/>
            <a:ext cx="34366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dispuestos</a:t>
            </a:r>
            <a:r>
              <a:rPr dirty="0" sz="1200" spc="9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9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producir),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orden</a:t>
            </a:r>
            <a:r>
              <a:rPr dirty="0" sz="1200" spc="1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creciente</a:t>
            </a:r>
            <a:r>
              <a:rPr dirty="0" sz="1200" spc="90">
                <a:latin typeface="Arial MT"/>
                <a:cs typeface="Arial MT"/>
              </a:rPr>
              <a:t>  </a:t>
            </a:r>
            <a:r>
              <a:rPr dirty="0" sz="1200" spc="-25">
                <a:latin typeface="Arial MT"/>
                <a:cs typeface="Arial MT"/>
              </a:rPr>
              <a:t>el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45884" y="6013588"/>
            <a:ext cx="34874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operador</a:t>
            </a:r>
            <a:r>
              <a:rPr dirty="0" sz="1200" spc="11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14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Mercado</a:t>
            </a:r>
            <a:r>
              <a:rPr dirty="0" sz="1200" spc="11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establece</a:t>
            </a:r>
            <a:r>
              <a:rPr dirty="0" sz="1200" spc="11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11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precio</a:t>
            </a:r>
            <a:r>
              <a:rPr dirty="0" sz="1200" spc="110">
                <a:latin typeface="Arial MT"/>
                <a:cs typeface="Arial MT"/>
              </a:rPr>
              <a:t>  </a:t>
            </a:r>
            <a:r>
              <a:rPr dirty="0" sz="1200" spc="-25">
                <a:latin typeface="Arial MT"/>
                <a:cs typeface="Arial MT"/>
              </a:rPr>
              <a:t>de </a:t>
            </a:r>
            <a:r>
              <a:rPr dirty="0" sz="1200" spc="-95">
                <a:latin typeface="Arial MT"/>
                <a:cs typeface="Arial MT"/>
              </a:rPr>
              <a:t>merc</a:t>
            </a:r>
            <a:r>
              <a:rPr dirty="0" baseline="13888" sz="1800" spc="-142">
                <a:solidFill>
                  <a:srgbClr val="949494"/>
                </a:solidFill>
                <a:latin typeface="Arial MT"/>
                <a:cs typeface="Arial MT"/>
              </a:rPr>
              <a:t>3</a:t>
            </a:r>
            <a:r>
              <a:rPr dirty="0" sz="1200" spc="-95">
                <a:latin typeface="Arial MT"/>
                <a:cs typeface="Arial MT"/>
              </a:rPr>
              <a:t>ado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oferta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 la</a:t>
            </a:r>
            <a:r>
              <a:rPr dirty="0" sz="1200" spc="-10">
                <a:latin typeface="Arial MT"/>
                <a:cs typeface="Arial MT"/>
              </a:rPr>
              <a:t> demanda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018163" y="3233506"/>
            <a:ext cx="140335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3175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414431"/>
                </a:solidFill>
                <a:latin typeface="Arial"/>
                <a:cs typeface="Arial"/>
              </a:rPr>
              <a:t>Sector</a:t>
            </a:r>
            <a:r>
              <a:rPr dirty="0" sz="1200" spc="-35" b="1">
                <a:solidFill>
                  <a:srgbClr val="414431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14431"/>
                </a:solidFill>
                <a:latin typeface="Arial"/>
                <a:cs typeface="Arial"/>
              </a:rPr>
              <a:t>Eléctrico </a:t>
            </a:r>
            <a:r>
              <a:rPr dirty="0" sz="1200" b="1">
                <a:solidFill>
                  <a:srgbClr val="414431"/>
                </a:solidFill>
                <a:latin typeface="Arial"/>
                <a:cs typeface="Arial"/>
              </a:rPr>
              <a:t>Mercado</a:t>
            </a:r>
            <a:r>
              <a:rPr dirty="0" sz="1200" spc="-45" b="1">
                <a:solidFill>
                  <a:srgbClr val="414431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14431"/>
                </a:solidFill>
                <a:latin typeface="Arial"/>
                <a:cs typeface="Arial"/>
              </a:rPr>
              <a:t>Eléctrico </a:t>
            </a:r>
            <a:r>
              <a:rPr dirty="0" sz="1200" b="1">
                <a:solidFill>
                  <a:srgbClr val="414431"/>
                </a:solidFill>
                <a:latin typeface="Arial"/>
                <a:cs typeface="Arial"/>
              </a:rPr>
              <a:t>Mercado</a:t>
            </a:r>
            <a:r>
              <a:rPr dirty="0" sz="1200" spc="-45" b="1">
                <a:solidFill>
                  <a:srgbClr val="414431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14431"/>
                </a:solidFill>
                <a:latin typeface="Arial"/>
                <a:cs typeface="Arial"/>
              </a:rPr>
              <a:t>Mayorista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08044" y="530836"/>
            <a:ext cx="4678045" cy="990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latin typeface="Arial"/>
                <a:cs typeface="Arial"/>
              </a:rPr>
              <a:t>Se</a:t>
            </a:r>
            <a:r>
              <a:rPr dirty="0" sz="1600" spc="-4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empiezan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desarrollar</a:t>
            </a:r>
            <a:r>
              <a:rPr dirty="0" sz="1600" spc="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Modelos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Económicos </a:t>
            </a:r>
            <a:r>
              <a:rPr dirty="0" sz="1600" b="1">
                <a:latin typeface="Arial"/>
                <a:cs typeface="Arial"/>
              </a:rPr>
              <a:t>para</a:t>
            </a:r>
            <a:r>
              <a:rPr dirty="0" sz="1600" spc="-9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Analizar</a:t>
            </a:r>
            <a:r>
              <a:rPr dirty="0" sz="1600" spc="4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y</a:t>
            </a:r>
            <a:r>
              <a:rPr dirty="0" sz="1600" spc="-3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Evaluar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al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Sector</a:t>
            </a:r>
            <a:r>
              <a:rPr dirty="0" sz="1600" spc="-4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Éléctrico</a:t>
            </a:r>
            <a:endParaRPr sz="1600">
              <a:latin typeface="Arial"/>
              <a:cs typeface="Arial"/>
            </a:endParaRPr>
          </a:p>
          <a:p>
            <a:pPr marL="1161415" marR="1092200" indent="-248920">
              <a:lnSpc>
                <a:spcPct val="100000"/>
              </a:lnSpc>
              <a:spcBef>
                <a:spcPts val="395"/>
              </a:spcBef>
            </a:pPr>
            <a:r>
              <a:rPr dirty="0" sz="1400" b="1">
                <a:latin typeface="Arial"/>
                <a:cs typeface="Arial"/>
              </a:rPr>
              <a:t>Caracterizar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-5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comportamiento </a:t>
            </a:r>
            <a:r>
              <a:rPr dirty="0" sz="1400" b="1">
                <a:latin typeface="Arial"/>
                <a:cs typeface="Arial"/>
              </a:rPr>
              <a:t>Estratégico</a:t>
            </a:r>
            <a:r>
              <a:rPr dirty="0" sz="1400" spc="-4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las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Empresas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855125" y="4096933"/>
            <a:ext cx="4003675" cy="1457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 MT"/>
                <a:cs typeface="Arial MT"/>
              </a:rPr>
              <a:t>Ambos</a:t>
            </a:r>
            <a:r>
              <a:rPr dirty="0" sz="1400" spc="200">
                <a:latin typeface="Arial MT"/>
                <a:cs typeface="Arial MT"/>
              </a:rPr>
              <a:t>  </a:t>
            </a:r>
            <a:r>
              <a:rPr dirty="0" sz="1400">
                <a:latin typeface="Arial MT"/>
                <a:cs typeface="Arial MT"/>
              </a:rPr>
              <a:t>modelos</a:t>
            </a:r>
            <a:r>
              <a:rPr dirty="0" sz="1400" spc="210">
                <a:latin typeface="Arial MT"/>
                <a:cs typeface="Arial MT"/>
              </a:rPr>
              <a:t>  </a:t>
            </a:r>
            <a:r>
              <a:rPr dirty="0" sz="1400">
                <a:latin typeface="Arial MT"/>
                <a:cs typeface="Arial MT"/>
              </a:rPr>
              <a:t>predicen</a:t>
            </a:r>
            <a:r>
              <a:rPr dirty="0" sz="1400" spc="204">
                <a:latin typeface="Arial MT"/>
                <a:cs typeface="Arial MT"/>
              </a:rPr>
              <a:t>  </a:t>
            </a:r>
            <a:r>
              <a:rPr dirty="0" sz="1400">
                <a:latin typeface="Arial MT"/>
                <a:cs typeface="Arial MT"/>
              </a:rPr>
              <a:t>que</a:t>
            </a:r>
            <a:r>
              <a:rPr dirty="0" sz="1400" spc="215">
                <a:latin typeface="Arial MT"/>
                <a:cs typeface="Arial MT"/>
              </a:rPr>
              <a:t>  </a:t>
            </a:r>
            <a:r>
              <a:rPr dirty="0" sz="1400">
                <a:latin typeface="Arial MT"/>
                <a:cs typeface="Arial MT"/>
              </a:rPr>
              <a:t>los</a:t>
            </a:r>
            <a:r>
              <a:rPr dirty="0" sz="1400" spc="204">
                <a:latin typeface="Arial MT"/>
                <a:cs typeface="Arial MT"/>
              </a:rPr>
              <a:t>  </a:t>
            </a:r>
            <a:r>
              <a:rPr dirty="0" sz="1400" spc="-10">
                <a:latin typeface="Arial MT"/>
                <a:cs typeface="Arial MT"/>
              </a:rPr>
              <a:t>mercados </a:t>
            </a:r>
            <a:r>
              <a:rPr dirty="0" sz="1400">
                <a:latin typeface="Arial MT"/>
                <a:cs typeface="Arial MT"/>
              </a:rPr>
              <a:t>mayoristas</a:t>
            </a:r>
            <a:r>
              <a:rPr dirty="0" sz="1400" spc="2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generarían</a:t>
            </a:r>
            <a:r>
              <a:rPr dirty="0" sz="1400" spc="2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ineficiencias</a:t>
            </a:r>
            <a:r>
              <a:rPr dirty="0" sz="1400" spc="2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</a:t>
            </a:r>
            <a:r>
              <a:rPr dirty="0" sz="1400" spc="2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la</a:t>
            </a:r>
            <a:r>
              <a:rPr dirty="0" sz="1400" spc="204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fijación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2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precios,</a:t>
            </a:r>
            <a:r>
              <a:rPr dirty="0" sz="1400" spc="27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porque</a:t>
            </a:r>
            <a:r>
              <a:rPr dirty="0" sz="1400" spc="28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los</a:t>
            </a:r>
            <a:r>
              <a:rPr dirty="0" sz="1400" spc="2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precios</a:t>
            </a:r>
            <a:r>
              <a:rPr dirty="0" sz="1400" spc="2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28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equilibrio</a:t>
            </a:r>
            <a:r>
              <a:rPr dirty="0" sz="1400" spc="280">
                <a:latin typeface="Arial MT"/>
                <a:cs typeface="Arial MT"/>
              </a:rPr>
              <a:t> </a:t>
            </a:r>
            <a:r>
              <a:rPr dirty="0" sz="1400" spc="-25">
                <a:latin typeface="Arial MT"/>
                <a:cs typeface="Arial MT"/>
              </a:rPr>
              <a:t>son </a:t>
            </a:r>
            <a:r>
              <a:rPr dirty="0" sz="1400">
                <a:latin typeface="Arial MT"/>
                <a:cs typeface="Arial MT"/>
              </a:rPr>
              <a:t>superiores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los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costes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marginales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producción.</a:t>
            </a:r>
            <a:endParaRPr sz="1400">
              <a:latin typeface="Arial MT"/>
              <a:cs typeface="Arial MT"/>
            </a:endParaRPr>
          </a:p>
          <a:p>
            <a:pPr algn="just" marL="12700" marR="5080">
              <a:lnSpc>
                <a:spcPct val="100000"/>
              </a:lnSpc>
              <a:spcBef>
                <a:spcPts val="1200"/>
              </a:spcBef>
            </a:pPr>
            <a:r>
              <a:rPr dirty="0" sz="1400">
                <a:latin typeface="Arial MT"/>
                <a:cs typeface="Arial MT"/>
              </a:rPr>
              <a:t>Y</a:t>
            </a:r>
            <a:r>
              <a:rPr dirty="0" sz="1400" spc="130">
                <a:latin typeface="Arial MT"/>
                <a:cs typeface="Arial MT"/>
              </a:rPr>
              <a:t>  </a:t>
            </a:r>
            <a:r>
              <a:rPr dirty="0" sz="1400">
                <a:latin typeface="Arial MT"/>
                <a:cs typeface="Arial MT"/>
              </a:rPr>
              <a:t>son</a:t>
            </a:r>
            <a:r>
              <a:rPr dirty="0" sz="1400" spc="145">
                <a:latin typeface="Arial MT"/>
                <a:cs typeface="Arial MT"/>
              </a:rPr>
              <a:t>  </a:t>
            </a:r>
            <a:r>
              <a:rPr dirty="0" sz="1400">
                <a:latin typeface="Arial MT"/>
                <a:cs typeface="Arial MT"/>
              </a:rPr>
              <a:t>mayores</a:t>
            </a:r>
            <a:r>
              <a:rPr dirty="0" sz="1400" spc="145">
                <a:latin typeface="Arial MT"/>
                <a:cs typeface="Arial MT"/>
              </a:rPr>
              <a:t>  </a:t>
            </a:r>
            <a:r>
              <a:rPr dirty="0" sz="1400">
                <a:latin typeface="Arial MT"/>
                <a:cs typeface="Arial MT"/>
              </a:rPr>
              <a:t>cuando</a:t>
            </a:r>
            <a:r>
              <a:rPr dirty="0" sz="1400" spc="140">
                <a:latin typeface="Arial MT"/>
                <a:cs typeface="Arial MT"/>
              </a:rPr>
              <a:t>  </a:t>
            </a:r>
            <a:r>
              <a:rPr dirty="0" sz="1400">
                <a:latin typeface="Arial MT"/>
                <a:cs typeface="Arial MT"/>
              </a:rPr>
              <a:t>el</a:t>
            </a:r>
            <a:r>
              <a:rPr dirty="0" sz="1400" spc="150">
                <a:latin typeface="Arial MT"/>
                <a:cs typeface="Arial MT"/>
              </a:rPr>
              <a:t>  </a:t>
            </a:r>
            <a:r>
              <a:rPr dirty="0" sz="1400">
                <a:latin typeface="Arial MT"/>
                <a:cs typeface="Arial MT"/>
              </a:rPr>
              <a:t>mercado</a:t>
            </a:r>
            <a:r>
              <a:rPr dirty="0" sz="1400" spc="140">
                <a:latin typeface="Arial MT"/>
                <a:cs typeface="Arial MT"/>
              </a:rPr>
              <a:t>  </a:t>
            </a:r>
            <a:r>
              <a:rPr dirty="0" sz="1400">
                <a:latin typeface="Arial MT"/>
                <a:cs typeface="Arial MT"/>
              </a:rPr>
              <a:t>es</a:t>
            </a:r>
            <a:r>
              <a:rPr dirty="0" sz="1400" spc="140">
                <a:latin typeface="Arial MT"/>
                <a:cs typeface="Arial MT"/>
              </a:rPr>
              <a:t>  </a:t>
            </a:r>
            <a:r>
              <a:rPr dirty="0" sz="1400" spc="-25">
                <a:latin typeface="Arial MT"/>
                <a:cs typeface="Arial MT"/>
              </a:rPr>
              <a:t>más </a:t>
            </a:r>
            <a:r>
              <a:rPr dirty="0" sz="1400" spc="-10">
                <a:latin typeface="Arial MT"/>
                <a:cs typeface="Arial MT"/>
              </a:rPr>
              <a:t>concentrado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156174" y="5656950"/>
            <a:ext cx="3487420" cy="878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Modelo</a:t>
            </a:r>
            <a:r>
              <a:rPr dirty="0" sz="1400" spc="-5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de</a:t>
            </a:r>
            <a:r>
              <a:rPr dirty="0" sz="1400" spc="-20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Green</a:t>
            </a:r>
            <a:r>
              <a:rPr dirty="0" sz="1400" spc="-10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y</a:t>
            </a:r>
            <a:r>
              <a:rPr dirty="0" sz="1400" spc="-1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Newbery</a:t>
            </a:r>
            <a:r>
              <a:rPr dirty="0" sz="1400" spc="-3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1992</a:t>
            </a:r>
            <a:r>
              <a:rPr dirty="0" sz="1400">
                <a:latin typeface="Arial MT"/>
                <a:cs typeface="Arial MT"/>
              </a:rPr>
              <a:t>:</a:t>
            </a:r>
            <a:r>
              <a:rPr dirty="0" sz="1400" spc="-10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Asume </a:t>
            </a:r>
            <a:r>
              <a:rPr dirty="0" sz="1400">
                <a:latin typeface="Arial MT"/>
                <a:cs typeface="Arial MT"/>
              </a:rPr>
              <a:t>curvas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Continuas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y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diferenciables</a:t>
            </a:r>
            <a:endParaRPr sz="1400">
              <a:latin typeface="Arial MT"/>
              <a:cs typeface="Arial MT"/>
            </a:endParaRPr>
          </a:p>
          <a:p>
            <a:pPr marL="12700" marR="62865" indent="-635">
              <a:lnSpc>
                <a:spcPct val="100000"/>
              </a:lnSpc>
            </a:pP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Modelo</a:t>
            </a:r>
            <a:r>
              <a:rPr dirty="0" sz="1400" spc="-50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de</a:t>
            </a:r>
            <a:r>
              <a:rPr dirty="0" sz="1400" spc="-10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Ferhr</a:t>
            </a:r>
            <a:r>
              <a:rPr dirty="0" sz="1400" spc="-20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y</a:t>
            </a:r>
            <a:r>
              <a:rPr dirty="0" sz="1400" spc="-10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Harbord</a:t>
            </a:r>
            <a:r>
              <a:rPr dirty="0" sz="1400" spc="-3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80147"/>
                </a:solidFill>
                <a:latin typeface="Arial"/>
                <a:cs typeface="Arial"/>
              </a:rPr>
              <a:t>1993</a:t>
            </a:r>
            <a:r>
              <a:rPr dirty="0" sz="1400" spc="-1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400">
                <a:latin typeface="Arial MT"/>
                <a:cs typeface="Arial MT"/>
              </a:rPr>
              <a:t>:</a:t>
            </a:r>
            <a:r>
              <a:rPr dirty="0" sz="1400" spc="-8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Asume </a:t>
            </a:r>
            <a:r>
              <a:rPr dirty="0" sz="1400">
                <a:latin typeface="Arial MT"/>
                <a:cs typeface="Arial MT"/>
              </a:rPr>
              <a:t>curvas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oferta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discretas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o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escalonadas,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3242" rIns="0" bIns="0" rtlCol="0" vert="horz">
            <a:spAutoFit/>
          </a:bodyPr>
          <a:lstStyle/>
          <a:p>
            <a:pPr marL="12700" marR="5080">
              <a:lnSpc>
                <a:spcPts val="2600"/>
              </a:lnSpc>
              <a:spcBef>
                <a:spcPts val="420"/>
              </a:spcBef>
            </a:pPr>
            <a:r>
              <a:rPr dirty="0"/>
              <a:t>MODELOS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COMPETENCIA</a:t>
            </a:r>
            <a:r>
              <a:rPr dirty="0" spc="-100"/>
              <a:t> </a:t>
            </a:r>
            <a:r>
              <a:rPr dirty="0" spc="-25"/>
              <a:t>CON </a:t>
            </a:r>
            <a:r>
              <a:rPr dirty="0" spc="-60"/>
              <a:t>CURVA</a:t>
            </a:r>
            <a:r>
              <a:rPr dirty="0" spc="-110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 spc="-10"/>
              <a:t>OFERTA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343005" y="6514258"/>
            <a:ext cx="9652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0">
                <a:solidFill>
                  <a:srgbClr val="949494"/>
                </a:solidFill>
                <a:latin typeface="Arial MT"/>
                <a:cs typeface="Arial MT"/>
              </a:rPr>
              <a:t>4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873503" y="1671320"/>
            <a:ext cx="3685540" cy="3761740"/>
            <a:chOff x="3873503" y="1671320"/>
            <a:chExt cx="3685540" cy="3761740"/>
          </a:xfrm>
        </p:grpSpPr>
        <p:sp>
          <p:nvSpPr>
            <p:cNvPr id="5" name="object 5" descr=""/>
            <p:cNvSpPr/>
            <p:nvPr/>
          </p:nvSpPr>
          <p:spPr>
            <a:xfrm>
              <a:off x="3873503" y="3014982"/>
              <a:ext cx="1046480" cy="1940560"/>
            </a:xfrm>
            <a:custGeom>
              <a:avLst/>
              <a:gdLst/>
              <a:ahLst/>
              <a:cxnLst/>
              <a:rect l="l" t="t" r="r" b="b"/>
              <a:pathLst>
                <a:path w="1046479" h="1940560">
                  <a:moveTo>
                    <a:pt x="67640" y="0"/>
                  </a:moveTo>
                  <a:lnTo>
                    <a:pt x="0" y="377558"/>
                  </a:lnTo>
                  <a:lnTo>
                    <a:pt x="347954" y="519201"/>
                  </a:lnTo>
                  <a:lnTo>
                    <a:pt x="348703" y="519201"/>
                  </a:lnTo>
                  <a:lnTo>
                    <a:pt x="348703" y="580390"/>
                  </a:lnTo>
                  <a:lnTo>
                    <a:pt x="353555" y="672769"/>
                  </a:lnTo>
                  <a:lnTo>
                    <a:pt x="359536" y="734352"/>
                  </a:lnTo>
                  <a:lnTo>
                    <a:pt x="364020" y="765517"/>
                  </a:lnTo>
                  <a:lnTo>
                    <a:pt x="354672" y="768604"/>
                  </a:lnTo>
                  <a:lnTo>
                    <a:pt x="35128" y="944880"/>
                  </a:lnTo>
                  <a:lnTo>
                    <a:pt x="152488" y="1309357"/>
                  </a:lnTo>
                  <a:lnTo>
                    <a:pt x="523608" y="1261630"/>
                  </a:lnTo>
                  <a:lnTo>
                    <a:pt x="525856" y="1260475"/>
                  </a:lnTo>
                  <a:lnTo>
                    <a:pt x="555002" y="1314742"/>
                  </a:lnTo>
                  <a:lnTo>
                    <a:pt x="602094" y="1393266"/>
                  </a:lnTo>
                  <a:lnTo>
                    <a:pt x="635736" y="1443685"/>
                  </a:lnTo>
                  <a:lnTo>
                    <a:pt x="653668" y="1467929"/>
                  </a:lnTo>
                  <a:lnTo>
                    <a:pt x="646201" y="1476387"/>
                  </a:lnTo>
                  <a:lnTo>
                    <a:pt x="448487" y="1789303"/>
                  </a:lnTo>
                  <a:lnTo>
                    <a:pt x="605828" y="1940560"/>
                  </a:lnTo>
                  <a:lnTo>
                    <a:pt x="1046479" y="1511414"/>
                  </a:lnTo>
                  <a:lnTo>
                    <a:pt x="1010970" y="1479854"/>
                  </a:lnTo>
                  <a:lnTo>
                    <a:pt x="943698" y="1412506"/>
                  </a:lnTo>
                  <a:lnTo>
                    <a:pt x="880910" y="1339761"/>
                  </a:lnTo>
                  <a:lnTo>
                    <a:pt x="823721" y="1262011"/>
                  </a:lnTo>
                  <a:lnTo>
                    <a:pt x="772528" y="1179271"/>
                  </a:lnTo>
                  <a:lnTo>
                    <a:pt x="726922" y="1091895"/>
                  </a:lnTo>
                  <a:lnTo>
                    <a:pt x="687679" y="999528"/>
                  </a:lnTo>
                  <a:lnTo>
                    <a:pt x="655167" y="903312"/>
                  </a:lnTo>
                  <a:lnTo>
                    <a:pt x="642086" y="853274"/>
                  </a:lnTo>
                  <a:lnTo>
                    <a:pt x="631990" y="812482"/>
                  </a:lnTo>
                  <a:lnTo>
                    <a:pt x="617042" y="730110"/>
                  </a:lnTo>
                  <a:lnTo>
                    <a:pt x="607326" y="648525"/>
                  </a:lnTo>
                  <a:lnTo>
                    <a:pt x="602475" y="566534"/>
                  </a:lnTo>
                  <a:lnTo>
                    <a:pt x="602843" y="485711"/>
                  </a:lnTo>
                  <a:lnTo>
                    <a:pt x="608444" y="405663"/>
                  </a:lnTo>
                  <a:lnTo>
                    <a:pt x="618540" y="326758"/>
                  </a:lnTo>
                  <a:lnTo>
                    <a:pt x="633488" y="248246"/>
                  </a:lnTo>
                  <a:lnTo>
                    <a:pt x="643204" y="209753"/>
                  </a:lnTo>
                  <a:lnTo>
                    <a:pt x="154355" y="762"/>
                  </a:lnTo>
                  <a:lnTo>
                    <a:pt x="67640" y="0"/>
                  </a:lnTo>
                  <a:close/>
                </a:path>
              </a:pathLst>
            </a:custGeom>
            <a:solidFill>
              <a:srgbClr val="FD0F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68337" y="1671320"/>
              <a:ext cx="1684020" cy="1424940"/>
            </a:xfrm>
            <a:custGeom>
              <a:avLst/>
              <a:gdLst/>
              <a:ahLst/>
              <a:cxnLst/>
              <a:rect l="l" t="t" r="r" b="b"/>
              <a:pathLst>
                <a:path w="1684020" h="1424939">
                  <a:moveTo>
                    <a:pt x="222415" y="0"/>
                  </a:moveTo>
                  <a:lnTo>
                    <a:pt x="61683" y="345643"/>
                  </a:lnTo>
                  <a:lnTo>
                    <a:pt x="0" y="339864"/>
                  </a:lnTo>
                  <a:lnTo>
                    <a:pt x="0" y="603034"/>
                  </a:lnTo>
                  <a:lnTo>
                    <a:pt x="45605" y="605739"/>
                  </a:lnTo>
                  <a:lnTo>
                    <a:pt x="135318" y="616521"/>
                  </a:lnTo>
                  <a:lnTo>
                    <a:pt x="223545" y="634250"/>
                  </a:lnTo>
                  <a:lnTo>
                    <a:pt x="309892" y="658139"/>
                  </a:lnTo>
                  <a:lnTo>
                    <a:pt x="394004" y="688200"/>
                  </a:lnTo>
                  <a:lnTo>
                    <a:pt x="475869" y="724420"/>
                  </a:lnTo>
                  <a:lnTo>
                    <a:pt x="555117" y="767181"/>
                  </a:lnTo>
                  <a:lnTo>
                    <a:pt x="630999" y="814577"/>
                  </a:lnTo>
                  <a:lnTo>
                    <a:pt x="703884" y="867752"/>
                  </a:lnTo>
                  <a:lnTo>
                    <a:pt x="772668" y="926706"/>
                  </a:lnTo>
                  <a:lnTo>
                    <a:pt x="836968" y="990676"/>
                  </a:lnTo>
                  <a:lnTo>
                    <a:pt x="897153" y="1059268"/>
                  </a:lnTo>
                  <a:lnTo>
                    <a:pt x="952842" y="1132471"/>
                  </a:lnTo>
                  <a:lnTo>
                    <a:pt x="1003312" y="1211084"/>
                  </a:lnTo>
                  <a:lnTo>
                    <a:pt x="1048537" y="1292771"/>
                  </a:lnTo>
                  <a:lnTo>
                    <a:pt x="1088161" y="1379855"/>
                  </a:lnTo>
                  <a:lnTo>
                    <a:pt x="1104988" y="1424939"/>
                  </a:lnTo>
                  <a:lnTo>
                    <a:pt x="1684020" y="1258481"/>
                  </a:lnTo>
                  <a:lnTo>
                    <a:pt x="1636547" y="1111288"/>
                  </a:lnTo>
                  <a:lnTo>
                    <a:pt x="1266482" y="1159065"/>
                  </a:lnTo>
                  <a:lnTo>
                    <a:pt x="1237322" y="1103960"/>
                  </a:lnTo>
                  <a:lnTo>
                    <a:pt x="1189850" y="1024585"/>
                  </a:lnTo>
                  <a:lnTo>
                    <a:pt x="1155827" y="973721"/>
                  </a:lnTo>
                  <a:lnTo>
                    <a:pt x="1137881" y="949451"/>
                  </a:lnTo>
                  <a:lnTo>
                    <a:pt x="1142746" y="943660"/>
                  </a:lnTo>
                  <a:lnTo>
                    <a:pt x="1340485" y="630783"/>
                  </a:lnTo>
                  <a:lnTo>
                    <a:pt x="1067612" y="368376"/>
                  </a:lnTo>
                  <a:lnTo>
                    <a:pt x="766318" y="593788"/>
                  </a:lnTo>
                  <a:lnTo>
                    <a:pt x="741273" y="576833"/>
                  </a:lnTo>
                  <a:lnTo>
                    <a:pt x="689305" y="544080"/>
                  </a:lnTo>
                  <a:lnTo>
                    <a:pt x="636600" y="514413"/>
                  </a:lnTo>
                  <a:lnTo>
                    <a:pt x="582777" y="486282"/>
                  </a:lnTo>
                  <a:lnTo>
                    <a:pt x="555117" y="473176"/>
                  </a:lnTo>
                  <a:lnTo>
                    <a:pt x="556602" y="467017"/>
                  </a:lnTo>
                  <a:lnTo>
                    <a:pt x="583895" y="94399"/>
                  </a:lnTo>
                  <a:lnTo>
                    <a:pt x="222415" y="0"/>
                  </a:lnTo>
                  <a:close/>
                </a:path>
              </a:pathLst>
            </a:custGeom>
            <a:solidFill>
              <a:srgbClr val="C5C5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262117" y="1678941"/>
              <a:ext cx="1402080" cy="1440180"/>
            </a:xfrm>
            <a:custGeom>
              <a:avLst/>
              <a:gdLst/>
              <a:ahLst/>
              <a:cxnLst/>
              <a:rect l="l" t="t" r="r" b="b"/>
              <a:pathLst>
                <a:path w="1402079" h="1440180">
                  <a:moveTo>
                    <a:pt x="1179068" y="0"/>
                  </a:moveTo>
                  <a:lnTo>
                    <a:pt x="817600" y="96647"/>
                  </a:lnTo>
                  <a:lnTo>
                    <a:pt x="838555" y="473646"/>
                  </a:lnTo>
                  <a:lnTo>
                    <a:pt x="801890" y="490969"/>
                  </a:lnTo>
                  <a:lnTo>
                    <a:pt x="731164" y="527545"/>
                  </a:lnTo>
                  <a:lnTo>
                    <a:pt x="662686" y="567601"/>
                  </a:lnTo>
                  <a:lnTo>
                    <a:pt x="596836" y="611492"/>
                  </a:lnTo>
                  <a:lnTo>
                    <a:pt x="565404" y="634987"/>
                  </a:lnTo>
                  <a:lnTo>
                    <a:pt x="560158" y="629208"/>
                  </a:lnTo>
                  <a:lnTo>
                    <a:pt x="258559" y="419341"/>
                  </a:lnTo>
                  <a:lnTo>
                    <a:pt x="0" y="695833"/>
                  </a:lnTo>
                  <a:lnTo>
                    <a:pt x="214033" y="1007351"/>
                  </a:lnTo>
                  <a:lnTo>
                    <a:pt x="188963" y="1046251"/>
                  </a:lnTo>
                  <a:lnTo>
                    <a:pt x="142189" y="1125575"/>
                  </a:lnTo>
                  <a:lnTo>
                    <a:pt x="100660" y="1207973"/>
                  </a:lnTo>
                  <a:lnTo>
                    <a:pt x="64363" y="1292313"/>
                  </a:lnTo>
                  <a:lnTo>
                    <a:pt x="47523" y="1335824"/>
                  </a:lnTo>
                  <a:lnTo>
                    <a:pt x="284010" y="1440180"/>
                  </a:lnTo>
                  <a:lnTo>
                    <a:pt x="297103" y="1403985"/>
                  </a:lnTo>
                  <a:lnTo>
                    <a:pt x="326288" y="1333893"/>
                  </a:lnTo>
                  <a:lnTo>
                    <a:pt x="359219" y="1265351"/>
                  </a:lnTo>
                  <a:lnTo>
                    <a:pt x="395897" y="1199502"/>
                  </a:lnTo>
                  <a:lnTo>
                    <a:pt x="436676" y="1135583"/>
                  </a:lnTo>
                  <a:lnTo>
                    <a:pt x="481584" y="1074737"/>
                  </a:lnTo>
                  <a:lnTo>
                    <a:pt x="529475" y="1016215"/>
                  </a:lnTo>
                  <a:lnTo>
                    <a:pt x="580745" y="960755"/>
                  </a:lnTo>
                  <a:lnTo>
                    <a:pt x="635749" y="908392"/>
                  </a:lnTo>
                  <a:lnTo>
                    <a:pt x="693750" y="859485"/>
                  </a:lnTo>
                  <a:lnTo>
                    <a:pt x="755116" y="814044"/>
                  </a:lnTo>
                  <a:lnTo>
                    <a:pt x="819099" y="772845"/>
                  </a:lnTo>
                  <a:lnTo>
                    <a:pt x="886079" y="734720"/>
                  </a:lnTo>
                  <a:lnTo>
                    <a:pt x="955675" y="700836"/>
                  </a:lnTo>
                  <a:lnTo>
                    <a:pt x="1028649" y="670801"/>
                  </a:lnTo>
                  <a:lnTo>
                    <a:pt x="1103858" y="646150"/>
                  </a:lnTo>
                  <a:lnTo>
                    <a:pt x="1142022" y="634987"/>
                  </a:lnTo>
                  <a:lnTo>
                    <a:pt x="1239316" y="613041"/>
                  </a:lnTo>
                  <a:lnTo>
                    <a:pt x="1303667" y="603415"/>
                  </a:lnTo>
                  <a:lnTo>
                    <a:pt x="1368780" y="597255"/>
                  </a:lnTo>
                  <a:lnTo>
                    <a:pt x="1402080" y="595706"/>
                  </a:lnTo>
                  <a:lnTo>
                    <a:pt x="1402080" y="330390"/>
                  </a:lnTo>
                  <a:lnTo>
                    <a:pt x="1365783" y="333476"/>
                  </a:lnTo>
                  <a:lnTo>
                    <a:pt x="1323873" y="339255"/>
                  </a:lnTo>
                  <a:lnTo>
                    <a:pt x="1322006" y="332701"/>
                  </a:lnTo>
                  <a:lnTo>
                    <a:pt x="1179068" y="0"/>
                  </a:lnTo>
                  <a:close/>
                </a:path>
              </a:pathLst>
            </a:custGeom>
            <a:solidFill>
              <a:srgbClr val="028B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584697" y="4592323"/>
              <a:ext cx="1968500" cy="840740"/>
            </a:xfrm>
            <a:custGeom>
              <a:avLst/>
              <a:gdLst/>
              <a:ahLst/>
              <a:cxnLst/>
              <a:rect l="l" t="t" r="r" b="b"/>
              <a:pathLst>
                <a:path w="1968500" h="840739">
                  <a:moveTo>
                    <a:pt x="447573" y="0"/>
                  </a:moveTo>
                  <a:lnTo>
                    <a:pt x="0" y="435952"/>
                  </a:lnTo>
                  <a:lnTo>
                    <a:pt x="38481" y="472122"/>
                  </a:lnTo>
                  <a:lnTo>
                    <a:pt x="341477" y="246633"/>
                  </a:lnTo>
                  <a:lnTo>
                    <a:pt x="344093" y="243179"/>
                  </a:lnTo>
                  <a:lnTo>
                    <a:pt x="394525" y="276263"/>
                  </a:lnTo>
                  <a:lnTo>
                    <a:pt x="472236" y="320522"/>
                  </a:lnTo>
                  <a:lnTo>
                    <a:pt x="525653" y="347840"/>
                  </a:lnTo>
                  <a:lnTo>
                    <a:pt x="552551" y="360527"/>
                  </a:lnTo>
                  <a:lnTo>
                    <a:pt x="549198" y="374383"/>
                  </a:lnTo>
                  <a:lnTo>
                    <a:pt x="521550" y="746467"/>
                  </a:lnTo>
                  <a:lnTo>
                    <a:pt x="883196" y="840739"/>
                  </a:lnTo>
                  <a:lnTo>
                    <a:pt x="1043470" y="492518"/>
                  </a:lnTo>
                  <a:lnTo>
                    <a:pt x="1069987" y="481736"/>
                  </a:lnTo>
                  <a:lnTo>
                    <a:pt x="1098765" y="483666"/>
                  </a:lnTo>
                  <a:lnTo>
                    <a:pt x="1155915" y="486740"/>
                  </a:lnTo>
                  <a:lnTo>
                    <a:pt x="1217193" y="485584"/>
                  </a:lnTo>
                  <a:lnTo>
                    <a:pt x="1290040" y="479818"/>
                  </a:lnTo>
                  <a:lnTo>
                    <a:pt x="1333004" y="473659"/>
                  </a:lnTo>
                  <a:lnTo>
                    <a:pt x="1336738" y="488276"/>
                  </a:lnTo>
                  <a:lnTo>
                    <a:pt x="1423797" y="796493"/>
                  </a:lnTo>
                  <a:lnTo>
                    <a:pt x="1784311" y="699528"/>
                  </a:lnTo>
                  <a:lnTo>
                    <a:pt x="1767878" y="337832"/>
                  </a:lnTo>
                  <a:lnTo>
                    <a:pt x="1769376" y="345147"/>
                  </a:lnTo>
                  <a:lnTo>
                    <a:pt x="1821307" y="320903"/>
                  </a:lnTo>
                  <a:lnTo>
                    <a:pt x="1921052" y="268185"/>
                  </a:lnTo>
                  <a:lnTo>
                    <a:pt x="1968500" y="239331"/>
                  </a:lnTo>
                  <a:lnTo>
                    <a:pt x="1831759" y="26161"/>
                  </a:lnTo>
                  <a:lnTo>
                    <a:pt x="1790674" y="52717"/>
                  </a:lnTo>
                  <a:lnTo>
                    <a:pt x="1704365" y="101193"/>
                  </a:lnTo>
                  <a:lnTo>
                    <a:pt x="1613954" y="141985"/>
                  </a:lnTo>
                  <a:lnTo>
                    <a:pt x="1518691" y="176606"/>
                  </a:lnTo>
                  <a:lnTo>
                    <a:pt x="1469745" y="190461"/>
                  </a:lnTo>
                  <a:lnTo>
                    <a:pt x="1367002" y="213169"/>
                  </a:lnTo>
                  <a:lnTo>
                    <a:pt x="1298257" y="223164"/>
                  </a:lnTo>
                  <a:lnTo>
                    <a:pt x="1229893" y="229323"/>
                  </a:lnTo>
                  <a:lnTo>
                    <a:pt x="1161897" y="231254"/>
                  </a:lnTo>
                  <a:lnTo>
                    <a:pt x="1094651" y="229704"/>
                  </a:lnTo>
                  <a:lnTo>
                    <a:pt x="1027772" y="224320"/>
                  </a:lnTo>
                  <a:lnTo>
                    <a:pt x="962025" y="215468"/>
                  </a:lnTo>
                  <a:lnTo>
                    <a:pt x="896645" y="202387"/>
                  </a:lnTo>
                  <a:lnTo>
                    <a:pt x="832383" y="185839"/>
                  </a:lnTo>
                  <a:lnTo>
                    <a:pt x="769239" y="166611"/>
                  </a:lnTo>
                  <a:lnTo>
                    <a:pt x="707224" y="143522"/>
                  </a:lnTo>
                  <a:lnTo>
                    <a:pt x="646709" y="116966"/>
                  </a:lnTo>
                  <a:lnTo>
                    <a:pt x="588048" y="87337"/>
                  </a:lnTo>
                  <a:lnTo>
                    <a:pt x="530517" y="54635"/>
                  </a:lnTo>
                  <a:lnTo>
                    <a:pt x="474853" y="18846"/>
                  </a:lnTo>
                  <a:lnTo>
                    <a:pt x="447573" y="0"/>
                  </a:lnTo>
                  <a:close/>
                </a:path>
              </a:pathLst>
            </a:custGeom>
            <a:solidFill>
              <a:srgbClr val="E7130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474465" y="3030221"/>
              <a:ext cx="1084580" cy="1976120"/>
            </a:xfrm>
            <a:custGeom>
              <a:avLst/>
              <a:gdLst/>
              <a:ahLst/>
              <a:cxnLst/>
              <a:rect l="l" t="t" r="r" b="b"/>
              <a:pathLst>
                <a:path w="1084579" h="1976120">
                  <a:moveTo>
                    <a:pt x="1012367" y="0"/>
                  </a:moveTo>
                  <a:lnTo>
                    <a:pt x="432104" y="166281"/>
                  </a:lnTo>
                  <a:lnTo>
                    <a:pt x="436600" y="181673"/>
                  </a:lnTo>
                  <a:lnTo>
                    <a:pt x="440715" y="197459"/>
                  </a:lnTo>
                  <a:lnTo>
                    <a:pt x="452678" y="245567"/>
                  </a:lnTo>
                  <a:lnTo>
                    <a:pt x="469150" y="341033"/>
                  </a:lnTo>
                  <a:lnTo>
                    <a:pt x="478866" y="436105"/>
                  </a:lnTo>
                  <a:lnTo>
                    <a:pt x="481114" y="530783"/>
                  </a:lnTo>
                  <a:lnTo>
                    <a:pt x="476630" y="624700"/>
                  </a:lnTo>
                  <a:lnTo>
                    <a:pt x="466153" y="716699"/>
                  </a:lnTo>
                  <a:lnTo>
                    <a:pt x="448563" y="807148"/>
                  </a:lnTo>
                  <a:lnTo>
                    <a:pt x="425373" y="896061"/>
                  </a:lnTo>
                  <a:lnTo>
                    <a:pt x="395820" y="982675"/>
                  </a:lnTo>
                  <a:lnTo>
                    <a:pt x="360273" y="1066584"/>
                  </a:lnTo>
                  <a:lnTo>
                    <a:pt x="319125" y="1147800"/>
                  </a:lnTo>
                  <a:lnTo>
                    <a:pt x="272732" y="1225931"/>
                  </a:lnTo>
                  <a:lnTo>
                    <a:pt x="220725" y="1300213"/>
                  </a:lnTo>
                  <a:lnTo>
                    <a:pt x="163855" y="1370279"/>
                  </a:lnTo>
                  <a:lnTo>
                    <a:pt x="101752" y="1436090"/>
                  </a:lnTo>
                  <a:lnTo>
                    <a:pt x="35534" y="1498066"/>
                  </a:lnTo>
                  <a:lnTo>
                    <a:pt x="0" y="1526933"/>
                  </a:lnTo>
                  <a:lnTo>
                    <a:pt x="170218" y="1792135"/>
                  </a:lnTo>
                  <a:lnTo>
                    <a:pt x="433971" y="1976120"/>
                  </a:lnTo>
                  <a:lnTo>
                    <a:pt x="693242" y="1700136"/>
                  </a:lnTo>
                  <a:lnTo>
                    <a:pt x="478866" y="1384896"/>
                  </a:lnTo>
                  <a:lnTo>
                    <a:pt x="475881" y="1382979"/>
                  </a:lnTo>
                  <a:lnTo>
                    <a:pt x="500951" y="1344104"/>
                  </a:lnTo>
                  <a:lnTo>
                    <a:pt x="547712" y="1264043"/>
                  </a:lnTo>
                  <a:lnTo>
                    <a:pt x="588860" y="1181671"/>
                  </a:lnTo>
                  <a:lnTo>
                    <a:pt x="625525" y="1096987"/>
                  </a:lnTo>
                  <a:lnTo>
                    <a:pt x="641616" y="1053490"/>
                  </a:lnTo>
                  <a:lnTo>
                    <a:pt x="653211" y="1055801"/>
                  </a:lnTo>
                  <a:lnTo>
                    <a:pt x="1016482" y="1059649"/>
                  </a:lnTo>
                  <a:lnTo>
                    <a:pt x="1084580" y="682053"/>
                  </a:lnTo>
                  <a:lnTo>
                    <a:pt x="736269" y="540410"/>
                  </a:lnTo>
                  <a:lnTo>
                    <a:pt x="734771" y="540410"/>
                  </a:lnTo>
                  <a:lnTo>
                    <a:pt x="735139" y="478828"/>
                  </a:lnTo>
                  <a:lnTo>
                    <a:pt x="730275" y="386448"/>
                  </a:lnTo>
                  <a:lnTo>
                    <a:pt x="724674" y="324866"/>
                  </a:lnTo>
                  <a:lnTo>
                    <a:pt x="720178" y="293687"/>
                  </a:lnTo>
                  <a:lnTo>
                    <a:pt x="728789" y="290995"/>
                  </a:lnTo>
                  <a:lnTo>
                    <a:pt x="1049032" y="114706"/>
                  </a:lnTo>
                  <a:lnTo>
                    <a:pt x="1012367" y="0"/>
                  </a:lnTo>
                  <a:close/>
                </a:path>
              </a:pathLst>
            </a:custGeom>
            <a:solidFill>
              <a:srgbClr val="40B8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602480" y="2418080"/>
              <a:ext cx="2219960" cy="2123440"/>
            </a:xfrm>
            <a:custGeom>
              <a:avLst/>
              <a:gdLst/>
              <a:ahLst/>
              <a:cxnLst/>
              <a:rect l="l" t="t" r="r" b="b"/>
              <a:pathLst>
                <a:path w="2219959" h="2123440">
                  <a:moveTo>
                    <a:pt x="1109980" y="0"/>
                  </a:moveTo>
                  <a:lnTo>
                    <a:pt x="1060536" y="1034"/>
                  </a:lnTo>
                  <a:lnTo>
                    <a:pt x="1011647" y="4109"/>
                  </a:lnTo>
                  <a:lnTo>
                    <a:pt x="963357" y="9180"/>
                  </a:lnTo>
                  <a:lnTo>
                    <a:pt x="915710" y="16206"/>
                  </a:lnTo>
                  <a:lnTo>
                    <a:pt x="868753" y="25142"/>
                  </a:lnTo>
                  <a:lnTo>
                    <a:pt x="822531" y="35946"/>
                  </a:lnTo>
                  <a:lnTo>
                    <a:pt x="777087" y="48574"/>
                  </a:lnTo>
                  <a:lnTo>
                    <a:pt x="732469" y="62984"/>
                  </a:lnTo>
                  <a:lnTo>
                    <a:pt x="688720" y="79131"/>
                  </a:lnTo>
                  <a:lnTo>
                    <a:pt x="645885" y="96974"/>
                  </a:lnTo>
                  <a:lnTo>
                    <a:pt x="604011" y="116468"/>
                  </a:lnTo>
                  <a:lnTo>
                    <a:pt x="563142" y="137571"/>
                  </a:lnTo>
                  <a:lnTo>
                    <a:pt x="523322" y="160240"/>
                  </a:lnTo>
                  <a:lnTo>
                    <a:pt x="484598" y="184430"/>
                  </a:lnTo>
                  <a:lnTo>
                    <a:pt x="447015" y="210100"/>
                  </a:lnTo>
                  <a:lnTo>
                    <a:pt x="410617" y="237206"/>
                  </a:lnTo>
                  <a:lnTo>
                    <a:pt x="375449" y="265705"/>
                  </a:lnTo>
                  <a:lnTo>
                    <a:pt x="341557" y="295553"/>
                  </a:lnTo>
                  <a:lnTo>
                    <a:pt x="308986" y="326708"/>
                  </a:lnTo>
                  <a:lnTo>
                    <a:pt x="277781" y="359127"/>
                  </a:lnTo>
                  <a:lnTo>
                    <a:pt x="247987" y="392765"/>
                  </a:lnTo>
                  <a:lnTo>
                    <a:pt x="219649" y="427581"/>
                  </a:lnTo>
                  <a:lnTo>
                    <a:pt x="192812" y="463531"/>
                  </a:lnTo>
                  <a:lnTo>
                    <a:pt x="167522" y="500571"/>
                  </a:lnTo>
                  <a:lnTo>
                    <a:pt x="143823" y="538659"/>
                  </a:lnTo>
                  <a:lnTo>
                    <a:pt x="121761" y="577751"/>
                  </a:lnTo>
                  <a:lnTo>
                    <a:pt x="101381" y="617805"/>
                  </a:lnTo>
                  <a:lnTo>
                    <a:pt x="82728" y="658777"/>
                  </a:lnTo>
                  <a:lnTo>
                    <a:pt x="65846" y="700624"/>
                  </a:lnTo>
                  <a:lnTo>
                    <a:pt x="50782" y="743302"/>
                  </a:lnTo>
                  <a:lnTo>
                    <a:pt x="37580" y="786770"/>
                  </a:lnTo>
                  <a:lnTo>
                    <a:pt x="26285" y="830983"/>
                  </a:lnTo>
                  <a:lnTo>
                    <a:pt x="16942" y="875898"/>
                  </a:lnTo>
                  <a:lnTo>
                    <a:pt x="9598" y="921472"/>
                  </a:lnTo>
                  <a:lnTo>
                    <a:pt x="4295" y="967663"/>
                  </a:lnTo>
                  <a:lnTo>
                    <a:pt x="1081" y="1014426"/>
                  </a:lnTo>
                  <a:lnTo>
                    <a:pt x="0" y="1061720"/>
                  </a:lnTo>
                  <a:lnTo>
                    <a:pt x="1081" y="1109013"/>
                  </a:lnTo>
                  <a:lnTo>
                    <a:pt x="4295" y="1155776"/>
                  </a:lnTo>
                  <a:lnTo>
                    <a:pt x="9598" y="1201967"/>
                  </a:lnTo>
                  <a:lnTo>
                    <a:pt x="16942" y="1247541"/>
                  </a:lnTo>
                  <a:lnTo>
                    <a:pt x="26285" y="1292456"/>
                  </a:lnTo>
                  <a:lnTo>
                    <a:pt x="37580" y="1336669"/>
                  </a:lnTo>
                  <a:lnTo>
                    <a:pt x="50782" y="1380137"/>
                  </a:lnTo>
                  <a:lnTo>
                    <a:pt x="65846" y="1422815"/>
                  </a:lnTo>
                  <a:lnTo>
                    <a:pt x="82728" y="1464662"/>
                  </a:lnTo>
                  <a:lnTo>
                    <a:pt x="101381" y="1505634"/>
                  </a:lnTo>
                  <a:lnTo>
                    <a:pt x="121761" y="1545688"/>
                  </a:lnTo>
                  <a:lnTo>
                    <a:pt x="143823" y="1584780"/>
                  </a:lnTo>
                  <a:lnTo>
                    <a:pt x="167522" y="1622868"/>
                  </a:lnTo>
                  <a:lnTo>
                    <a:pt x="192812" y="1659908"/>
                  </a:lnTo>
                  <a:lnTo>
                    <a:pt x="219649" y="1695858"/>
                  </a:lnTo>
                  <a:lnTo>
                    <a:pt x="247987" y="1730674"/>
                  </a:lnTo>
                  <a:lnTo>
                    <a:pt x="277781" y="1764312"/>
                  </a:lnTo>
                  <a:lnTo>
                    <a:pt x="308986" y="1796731"/>
                  </a:lnTo>
                  <a:lnTo>
                    <a:pt x="341557" y="1827886"/>
                  </a:lnTo>
                  <a:lnTo>
                    <a:pt x="375449" y="1857734"/>
                  </a:lnTo>
                  <a:lnTo>
                    <a:pt x="410617" y="1886233"/>
                  </a:lnTo>
                  <a:lnTo>
                    <a:pt x="447015" y="1913339"/>
                  </a:lnTo>
                  <a:lnTo>
                    <a:pt x="484598" y="1939009"/>
                  </a:lnTo>
                  <a:lnTo>
                    <a:pt x="523322" y="1963199"/>
                  </a:lnTo>
                  <a:lnTo>
                    <a:pt x="563142" y="1985868"/>
                  </a:lnTo>
                  <a:lnTo>
                    <a:pt x="604011" y="2006971"/>
                  </a:lnTo>
                  <a:lnTo>
                    <a:pt x="645885" y="2026465"/>
                  </a:lnTo>
                  <a:lnTo>
                    <a:pt x="688720" y="2044308"/>
                  </a:lnTo>
                  <a:lnTo>
                    <a:pt x="732469" y="2060455"/>
                  </a:lnTo>
                  <a:lnTo>
                    <a:pt x="777087" y="2074865"/>
                  </a:lnTo>
                  <a:lnTo>
                    <a:pt x="822531" y="2087493"/>
                  </a:lnTo>
                  <a:lnTo>
                    <a:pt x="868753" y="2098297"/>
                  </a:lnTo>
                  <a:lnTo>
                    <a:pt x="915710" y="2107233"/>
                  </a:lnTo>
                  <a:lnTo>
                    <a:pt x="963357" y="2114259"/>
                  </a:lnTo>
                  <a:lnTo>
                    <a:pt x="1011647" y="2119330"/>
                  </a:lnTo>
                  <a:lnTo>
                    <a:pt x="1060536" y="2122405"/>
                  </a:lnTo>
                  <a:lnTo>
                    <a:pt x="1109980" y="2123440"/>
                  </a:lnTo>
                  <a:lnTo>
                    <a:pt x="1159423" y="2122405"/>
                  </a:lnTo>
                  <a:lnTo>
                    <a:pt x="1208312" y="2119330"/>
                  </a:lnTo>
                  <a:lnTo>
                    <a:pt x="1256602" y="2114259"/>
                  </a:lnTo>
                  <a:lnTo>
                    <a:pt x="1304249" y="2107233"/>
                  </a:lnTo>
                  <a:lnTo>
                    <a:pt x="1351206" y="2098297"/>
                  </a:lnTo>
                  <a:lnTo>
                    <a:pt x="1397428" y="2087493"/>
                  </a:lnTo>
                  <a:lnTo>
                    <a:pt x="1442872" y="2074865"/>
                  </a:lnTo>
                  <a:lnTo>
                    <a:pt x="1487490" y="2060455"/>
                  </a:lnTo>
                  <a:lnTo>
                    <a:pt x="1531239" y="2044308"/>
                  </a:lnTo>
                  <a:lnTo>
                    <a:pt x="1574074" y="2026465"/>
                  </a:lnTo>
                  <a:lnTo>
                    <a:pt x="1615948" y="2006971"/>
                  </a:lnTo>
                  <a:lnTo>
                    <a:pt x="1656817" y="1985868"/>
                  </a:lnTo>
                  <a:lnTo>
                    <a:pt x="1696637" y="1963199"/>
                  </a:lnTo>
                  <a:lnTo>
                    <a:pt x="1735361" y="1939009"/>
                  </a:lnTo>
                  <a:lnTo>
                    <a:pt x="1772944" y="1913339"/>
                  </a:lnTo>
                  <a:lnTo>
                    <a:pt x="1809342" y="1886233"/>
                  </a:lnTo>
                  <a:lnTo>
                    <a:pt x="1844510" y="1857734"/>
                  </a:lnTo>
                  <a:lnTo>
                    <a:pt x="1878402" y="1827886"/>
                  </a:lnTo>
                  <a:lnTo>
                    <a:pt x="1910973" y="1796731"/>
                  </a:lnTo>
                  <a:lnTo>
                    <a:pt x="1942178" y="1764312"/>
                  </a:lnTo>
                  <a:lnTo>
                    <a:pt x="1971972" y="1730674"/>
                  </a:lnTo>
                  <a:lnTo>
                    <a:pt x="2000310" y="1695858"/>
                  </a:lnTo>
                  <a:lnTo>
                    <a:pt x="2027147" y="1659908"/>
                  </a:lnTo>
                  <a:lnTo>
                    <a:pt x="2052437" y="1622868"/>
                  </a:lnTo>
                  <a:lnTo>
                    <a:pt x="2076136" y="1584780"/>
                  </a:lnTo>
                  <a:lnTo>
                    <a:pt x="2098198" y="1545688"/>
                  </a:lnTo>
                  <a:lnTo>
                    <a:pt x="2118578" y="1505634"/>
                  </a:lnTo>
                  <a:lnTo>
                    <a:pt x="2137231" y="1464662"/>
                  </a:lnTo>
                  <a:lnTo>
                    <a:pt x="2154113" y="1422815"/>
                  </a:lnTo>
                  <a:lnTo>
                    <a:pt x="2169177" y="1380137"/>
                  </a:lnTo>
                  <a:lnTo>
                    <a:pt x="2182379" y="1336669"/>
                  </a:lnTo>
                  <a:lnTo>
                    <a:pt x="2193674" y="1292456"/>
                  </a:lnTo>
                  <a:lnTo>
                    <a:pt x="2203017" y="1247541"/>
                  </a:lnTo>
                  <a:lnTo>
                    <a:pt x="2210361" y="1201967"/>
                  </a:lnTo>
                  <a:lnTo>
                    <a:pt x="2215664" y="1155776"/>
                  </a:lnTo>
                  <a:lnTo>
                    <a:pt x="2218878" y="1109013"/>
                  </a:lnTo>
                  <a:lnTo>
                    <a:pt x="2219960" y="1061720"/>
                  </a:lnTo>
                  <a:lnTo>
                    <a:pt x="2218878" y="1014426"/>
                  </a:lnTo>
                  <a:lnTo>
                    <a:pt x="2215664" y="967663"/>
                  </a:lnTo>
                  <a:lnTo>
                    <a:pt x="2210361" y="921472"/>
                  </a:lnTo>
                  <a:lnTo>
                    <a:pt x="2203017" y="875898"/>
                  </a:lnTo>
                  <a:lnTo>
                    <a:pt x="2193674" y="830983"/>
                  </a:lnTo>
                  <a:lnTo>
                    <a:pt x="2182379" y="786770"/>
                  </a:lnTo>
                  <a:lnTo>
                    <a:pt x="2169177" y="743302"/>
                  </a:lnTo>
                  <a:lnTo>
                    <a:pt x="2154113" y="700624"/>
                  </a:lnTo>
                  <a:lnTo>
                    <a:pt x="2137231" y="658777"/>
                  </a:lnTo>
                  <a:lnTo>
                    <a:pt x="2118578" y="617805"/>
                  </a:lnTo>
                  <a:lnTo>
                    <a:pt x="2098198" y="577751"/>
                  </a:lnTo>
                  <a:lnTo>
                    <a:pt x="2076136" y="538659"/>
                  </a:lnTo>
                  <a:lnTo>
                    <a:pt x="2052437" y="500571"/>
                  </a:lnTo>
                  <a:lnTo>
                    <a:pt x="2027147" y="463531"/>
                  </a:lnTo>
                  <a:lnTo>
                    <a:pt x="2000310" y="427581"/>
                  </a:lnTo>
                  <a:lnTo>
                    <a:pt x="1971972" y="392765"/>
                  </a:lnTo>
                  <a:lnTo>
                    <a:pt x="1942178" y="359127"/>
                  </a:lnTo>
                  <a:lnTo>
                    <a:pt x="1910973" y="326708"/>
                  </a:lnTo>
                  <a:lnTo>
                    <a:pt x="1878402" y="295553"/>
                  </a:lnTo>
                  <a:lnTo>
                    <a:pt x="1844510" y="265705"/>
                  </a:lnTo>
                  <a:lnTo>
                    <a:pt x="1809342" y="237206"/>
                  </a:lnTo>
                  <a:lnTo>
                    <a:pt x="1772944" y="210100"/>
                  </a:lnTo>
                  <a:lnTo>
                    <a:pt x="1735361" y="184430"/>
                  </a:lnTo>
                  <a:lnTo>
                    <a:pt x="1696637" y="160240"/>
                  </a:lnTo>
                  <a:lnTo>
                    <a:pt x="1656817" y="137571"/>
                  </a:lnTo>
                  <a:lnTo>
                    <a:pt x="1615948" y="116468"/>
                  </a:lnTo>
                  <a:lnTo>
                    <a:pt x="1574074" y="96974"/>
                  </a:lnTo>
                  <a:lnTo>
                    <a:pt x="1531239" y="79131"/>
                  </a:lnTo>
                  <a:lnTo>
                    <a:pt x="1487490" y="62984"/>
                  </a:lnTo>
                  <a:lnTo>
                    <a:pt x="1442872" y="48574"/>
                  </a:lnTo>
                  <a:lnTo>
                    <a:pt x="1397428" y="35946"/>
                  </a:lnTo>
                  <a:lnTo>
                    <a:pt x="1351206" y="25142"/>
                  </a:lnTo>
                  <a:lnTo>
                    <a:pt x="1304249" y="16206"/>
                  </a:lnTo>
                  <a:lnTo>
                    <a:pt x="1256602" y="9180"/>
                  </a:lnTo>
                  <a:lnTo>
                    <a:pt x="1208312" y="4109"/>
                  </a:lnTo>
                  <a:lnTo>
                    <a:pt x="1159423" y="1034"/>
                  </a:lnTo>
                  <a:lnTo>
                    <a:pt x="1109980" y="0"/>
                  </a:lnTo>
                  <a:close/>
                </a:path>
              </a:pathLst>
            </a:custGeom>
            <a:solidFill>
              <a:srgbClr val="000000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5137044" y="3278509"/>
            <a:ext cx="11544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826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FFFFFF"/>
                </a:solidFill>
                <a:latin typeface="Arial"/>
                <a:cs typeface="Arial"/>
              </a:rPr>
              <a:t>MODELOS</a:t>
            </a:r>
            <a:r>
              <a:rPr dirty="0" sz="12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dirty="0" sz="1200" spc="-10" b="1">
                <a:solidFill>
                  <a:srgbClr val="FFFFFF"/>
                </a:solidFill>
                <a:latin typeface="Arial"/>
                <a:cs typeface="Arial"/>
              </a:rPr>
              <a:t>COMPETENCIA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119230" y="1513043"/>
            <a:ext cx="28962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9464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28B58"/>
                </a:solidFill>
                <a:latin typeface="Arial"/>
                <a:cs typeface="Arial"/>
              </a:rPr>
              <a:t>MODELO</a:t>
            </a:r>
            <a:r>
              <a:rPr dirty="0" sz="1800" spc="-70" b="1">
                <a:solidFill>
                  <a:srgbClr val="028B58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28B58"/>
                </a:solidFill>
                <a:latin typeface="Arial"/>
                <a:cs typeface="Arial"/>
              </a:rPr>
              <a:t>CON</a:t>
            </a:r>
            <a:r>
              <a:rPr dirty="0" sz="1800" spc="-70" b="1">
                <a:solidFill>
                  <a:srgbClr val="028B58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028B58"/>
                </a:solidFill>
                <a:latin typeface="Arial"/>
                <a:cs typeface="Arial"/>
              </a:rPr>
              <a:t>CURVAS </a:t>
            </a:r>
            <a:r>
              <a:rPr dirty="0" sz="1800" b="1">
                <a:solidFill>
                  <a:srgbClr val="028B58"/>
                </a:solidFill>
                <a:latin typeface="Arial"/>
                <a:cs typeface="Arial"/>
              </a:rPr>
              <a:t>DE</a:t>
            </a:r>
            <a:r>
              <a:rPr dirty="0" sz="1800" spc="-75" b="1">
                <a:solidFill>
                  <a:srgbClr val="028B58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28B58"/>
                </a:solidFill>
                <a:latin typeface="Arial"/>
                <a:cs typeface="Arial"/>
              </a:rPr>
              <a:t>OFERTAS</a:t>
            </a:r>
            <a:r>
              <a:rPr dirty="0" sz="1800" spc="-25" b="1">
                <a:solidFill>
                  <a:srgbClr val="028B58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28B58"/>
                </a:solidFill>
                <a:latin typeface="Arial"/>
                <a:cs typeface="Arial"/>
              </a:rPr>
              <a:t>CONTINUAS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3322320" y="1859279"/>
            <a:ext cx="5339715" cy="3841750"/>
            <a:chOff x="3322320" y="1859279"/>
            <a:chExt cx="5339715" cy="3841750"/>
          </a:xfrm>
        </p:grpSpPr>
        <p:sp>
          <p:nvSpPr>
            <p:cNvPr id="14" name="object 14" descr=""/>
            <p:cNvSpPr/>
            <p:nvPr/>
          </p:nvSpPr>
          <p:spPr>
            <a:xfrm>
              <a:off x="3322320" y="3832861"/>
              <a:ext cx="1179195" cy="0"/>
            </a:xfrm>
            <a:custGeom>
              <a:avLst/>
              <a:gdLst/>
              <a:ahLst/>
              <a:cxnLst/>
              <a:rect l="l" t="t" r="r" b="b"/>
              <a:pathLst>
                <a:path w="1179195" h="0">
                  <a:moveTo>
                    <a:pt x="0" y="0"/>
                  </a:moveTo>
                  <a:lnTo>
                    <a:pt x="1178915" y="0"/>
                  </a:lnTo>
                </a:path>
              </a:pathLst>
            </a:custGeom>
            <a:ln w="76200">
              <a:solidFill>
                <a:srgbClr val="FD0F6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015740" y="1897379"/>
              <a:ext cx="1377315" cy="0"/>
            </a:xfrm>
            <a:custGeom>
              <a:avLst/>
              <a:gdLst/>
              <a:ahLst/>
              <a:cxnLst/>
              <a:rect l="l" t="t" r="r" b="b"/>
              <a:pathLst>
                <a:path w="1377314" h="0">
                  <a:moveTo>
                    <a:pt x="0" y="0"/>
                  </a:moveTo>
                  <a:lnTo>
                    <a:pt x="1377099" y="0"/>
                  </a:lnTo>
                </a:path>
              </a:pathLst>
            </a:custGeom>
            <a:ln w="76200">
              <a:solidFill>
                <a:srgbClr val="028B5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250940" y="1897379"/>
              <a:ext cx="1811020" cy="0"/>
            </a:xfrm>
            <a:custGeom>
              <a:avLst/>
              <a:gdLst/>
              <a:ahLst/>
              <a:cxnLst/>
              <a:rect l="l" t="t" r="r" b="b"/>
              <a:pathLst>
                <a:path w="1811020" h="0">
                  <a:moveTo>
                    <a:pt x="0" y="0"/>
                  </a:moveTo>
                  <a:lnTo>
                    <a:pt x="1810727" y="0"/>
                  </a:lnTo>
                </a:path>
              </a:pathLst>
            </a:custGeom>
            <a:ln w="76200">
              <a:solidFill>
                <a:srgbClr val="C5C5C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7482840" y="3832861"/>
              <a:ext cx="1179195" cy="0"/>
            </a:xfrm>
            <a:custGeom>
              <a:avLst/>
              <a:gdLst/>
              <a:ahLst/>
              <a:cxnLst/>
              <a:rect l="l" t="t" r="r" b="b"/>
              <a:pathLst>
                <a:path w="1179195" h="0">
                  <a:moveTo>
                    <a:pt x="0" y="0"/>
                  </a:moveTo>
                  <a:lnTo>
                    <a:pt x="1178915" y="0"/>
                  </a:lnTo>
                </a:path>
              </a:pathLst>
            </a:custGeom>
            <a:ln w="76200">
              <a:solidFill>
                <a:srgbClr val="40B8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821675" y="5013954"/>
              <a:ext cx="2250440" cy="648970"/>
            </a:xfrm>
            <a:custGeom>
              <a:avLst/>
              <a:gdLst/>
              <a:ahLst/>
              <a:cxnLst/>
              <a:rect l="l" t="t" r="r" b="b"/>
              <a:pathLst>
                <a:path w="2250440" h="648970">
                  <a:moveTo>
                    <a:pt x="2249893" y="648347"/>
                  </a:moveTo>
                  <a:lnTo>
                    <a:pt x="1124953" y="648347"/>
                  </a:lnTo>
                  <a:lnTo>
                    <a:pt x="1124953" y="0"/>
                  </a:lnTo>
                  <a:lnTo>
                    <a:pt x="0" y="0"/>
                  </a:lnTo>
                </a:path>
              </a:pathLst>
            </a:custGeom>
            <a:ln w="76200">
              <a:solidFill>
                <a:srgbClr val="E7130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315930" y="2296471"/>
            <a:ext cx="3724275" cy="347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050" b="1">
                <a:solidFill>
                  <a:srgbClr val="C80147"/>
                </a:solidFill>
                <a:latin typeface="Arial"/>
                <a:cs typeface="Arial"/>
              </a:rPr>
              <a:t>Modelo</a:t>
            </a:r>
            <a:r>
              <a:rPr dirty="0" sz="1050" spc="-4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80147"/>
                </a:solidFill>
                <a:latin typeface="Arial"/>
                <a:cs typeface="Arial"/>
              </a:rPr>
              <a:t>de</a:t>
            </a:r>
            <a:r>
              <a:rPr dirty="0" sz="1050" spc="-2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80147"/>
                </a:solidFill>
                <a:latin typeface="Arial"/>
                <a:cs typeface="Arial"/>
              </a:rPr>
              <a:t>Green</a:t>
            </a:r>
            <a:r>
              <a:rPr dirty="0" sz="1050" spc="-20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80147"/>
                </a:solidFill>
                <a:latin typeface="Arial"/>
                <a:cs typeface="Arial"/>
              </a:rPr>
              <a:t>y</a:t>
            </a:r>
            <a:r>
              <a:rPr dirty="0" sz="1050" spc="-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80147"/>
                </a:solidFill>
                <a:latin typeface="Arial"/>
                <a:cs typeface="Arial"/>
              </a:rPr>
              <a:t>Newbery</a:t>
            </a:r>
            <a:r>
              <a:rPr dirty="0" sz="1050" spc="-50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80147"/>
                </a:solidFill>
                <a:latin typeface="Arial"/>
                <a:cs typeface="Arial"/>
              </a:rPr>
              <a:t>1992</a:t>
            </a:r>
            <a:r>
              <a:rPr dirty="0" sz="1050" spc="15" b="1">
                <a:solidFill>
                  <a:srgbClr val="C80147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C80147"/>
                </a:solidFill>
                <a:latin typeface="Arial"/>
                <a:cs typeface="Arial"/>
              </a:rPr>
              <a:t>: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50">
                <a:latin typeface="Arial MT"/>
                <a:cs typeface="Arial MT"/>
              </a:rPr>
              <a:t>Las</a:t>
            </a:r>
            <a:r>
              <a:rPr dirty="0" sz="1050" spc="19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ofertas</a:t>
            </a:r>
            <a:r>
              <a:rPr dirty="0" sz="1050" spc="195">
                <a:latin typeface="Arial MT"/>
                <a:cs typeface="Arial MT"/>
              </a:rPr>
              <a:t> </a:t>
            </a:r>
            <a:r>
              <a:rPr dirty="0" sz="1050" spc="-10">
                <a:latin typeface="Arial MT"/>
                <a:cs typeface="Arial MT"/>
              </a:rPr>
              <a:t>precio-</a:t>
            </a:r>
            <a:r>
              <a:rPr dirty="0" sz="1050">
                <a:latin typeface="Arial MT"/>
                <a:cs typeface="Arial MT"/>
              </a:rPr>
              <a:t>cantidad</a:t>
            </a:r>
            <a:r>
              <a:rPr dirty="0" sz="1050" spc="17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de</a:t>
            </a:r>
            <a:r>
              <a:rPr dirty="0" sz="1050" spc="17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cada</a:t>
            </a:r>
            <a:r>
              <a:rPr dirty="0" sz="1050" spc="17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empresa</a:t>
            </a:r>
            <a:r>
              <a:rPr dirty="0" sz="1050" spc="17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tiene</a:t>
            </a:r>
            <a:r>
              <a:rPr dirty="0" sz="1050" spc="17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que</a:t>
            </a:r>
            <a:r>
              <a:rPr dirty="0" sz="1050" spc="175">
                <a:latin typeface="Arial MT"/>
                <a:cs typeface="Arial MT"/>
              </a:rPr>
              <a:t> </a:t>
            </a:r>
            <a:r>
              <a:rPr dirty="0" sz="1050" spc="-25">
                <a:latin typeface="Arial MT"/>
                <a:cs typeface="Arial MT"/>
              </a:rPr>
              <a:t>ser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16064" y="2616597"/>
            <a:ext cx="3723004" cy="347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  <a:tabLst>
                <a:tab pos="3303904" algn="l"/>
              </a:tabLst>
            </a:pPr>
            <a:r>
              <a:rPr dirty="0" sz="1050">
                <a:latin typeface="Arial MT"/>
                <a:cs typeface="Arial MT"/>
              </a:rPr>
              <a:t>óptimas,</a:t>
            </a:r>
            <a:r>
              <a:rPr dirty="0" sz="1050" spc="400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se</a:t>
            </a:r>
            <a:r>
              <a:rPr dirty="0" sz="1050" spc="400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construye</a:t>
            </a:r>
            <a:r>
              <a:rPr dirty="0" sz="1050" spc="42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uniendo</a:t>
            </a:r>
            <a:r>
              <a:rPr dirty="0" sz="1050" spc="42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todos</a:t>
            </a:r>
            <a:r>
              <a:rPr dirty="0" sz="1050" spc="44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los</a:t>
            </a:r>
            <a:r>
              <a:rPr dirty="0" sz="1050" spc="434">
                <a:latin typeface="Arial MT"/>
                <a:cs typeface="Arial MT"/>
              </a:rPr>
              <a:t> </a:t>
            </a:r>
            <a:r>
              <a:rPr dirty="0" sz="1050" spc="-20">
                <a:latin typeface="Arial MT"/>
                <a:cs typeface="Arial MT"/>
              </a:rPr>
              <a:t>pares</a:t>
            </a:r>
            <a:r>
              <a:rPr dirty="0" sz="1050">
                <a:latin typeface="Arial MT"/>
                <a:cs typeface="Arial MT"/>
              </a:rPr>
              <a:t>	</a:t>
            </a:r>
            <a:r>
              <a:rPr dirty="0" sz="1050" spc="-10">
                <a:latin typeface="Arial MT"/>
                <a:cs typeface="Arial MT"/>
              </a:rPr>
              <a:t>precio- cantidad.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16064" y="2936723"/>
            <a:ext cx="3721735" cy="6673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dirty="0" sz="1050">
                <a:latin typeface="Arial MT"/>
                <a:cs typeface="Arial MT"/>
              </a:rPr>
              <a:t>Los</a:t>
            </a:r>
            <a:r>
              <a:rPr dirty="0" sz="1050" spc="70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mayores</a:t>
            </a:r>
            <a:r>
              <a:rPr dirty="0" sz="1050" spc="9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precios</a:t>
            </a:r>
            <a:r>
              <a:rPr dirty="0" sz="1050" spc="9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de</a:t>
            </a:r>
            <a:r>
              <a:rPr dirty="0" sz="1050" spc="70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equilibrio</a:t>
            </a:r>
            <a:r>
              <a:rPr dirty="0" sz="1050" spc="7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están</a:t>
            </a:r>
            <a:r>
              <a:rPr dirty="0" sz="1050" spc="5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asociados</a:t>
            </a:r>
            <a:r>
              <a:rPr dirty="0" sz="1050" spc="9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al</a:t>
            </a:r>
            <a:r>
              <a:rPr dirty="0" sz="1050" spc="8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uso</a:t>
            </a:r>
            <a:r>
              <a:rPr dirty="0" sz="1050" spc="75">
                <a:latin typeface="Arial MT"/>
                <a:cs typeface="Arial MT"/>
              </a:rPr>
              <a:t> </a:t>
            </a:r>
            <a:r>
              <a:rPr dirty="0" sz="1050" spc="-25">
                <a:latin typeface="Arial MT"/>
                <a:cs typeface="Arial MT"/>
              </a:rPr>
              <a:t>de </a:t>
            </a:r>
            <a:r>
              <a:rPr dirty="0" sz="1050">
                <a:latin typeface="Arial MT"/>
                <a:cs typeface="Arial MT"/>
              </a:rPr>
              <a:t>curvas</a:t>
            </a:r>
            <a:r>
              <a:rPr dirty="0" sz="1050" spc="-3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de</a:t>
            </a:r>
            <a:r>
              <a:rPr dirty="0" sz="1050" spc="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oferta</a:t>
            </a:r>
            <a:r>
              <a:rPr dirty="0" sz="1050" spc="-60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con</a:t>
            </a:r>
            <a:r>
              <a:rPr dirty="0" sz="1050" spc="-1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mayor</a:t>
            </a:r>
            <a:r>
              <a:rPr dirty="0" sz="1050" spc="-20">
                <a:latin typeface="Arial MT"/>
                <a:cs typeface="Arial MT"/>
              </a:rPr>
              <a:t> </a:t>
            </a:r>
            <a:r>
              <a:rPr dirty="0" sz="1050" spc="-10">
                <a:latin typeface="Arial MT"/>
                <a:cs typeface="Arial MT"/>
              </a:rPr>
              <a:t>pendiente.</a:t>
            </a:r>
            <a:endParaRPr sz="105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dirty="0" sz="1050">
                <a:latin typeface="Arial MT"/>
                <a:cs typeface="Arial MT"/>
              </a:rPr>
              <a:t>Desventaja:</a:t>
            </a:r>
            <a:r>
              <a:rPr dirty="0" sz="1050" spc="6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la</a:t>
            </a:r>
            <a:r>
              <a:rPr dirty="0" sz="1050" spc="5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multiplicidad</a:t>
            </a:r>
            <a:r>
              <a:rPr dirty="0" sz="1050" spc="5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de</a:t>
            </a:r>
            <a:r>
              <a:rPr dirty="0" sz="1050" spc="5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equilibrios</a:t>
            </a:r>
            <a:r>
              <a:rPr dirty="0" sz="1050" spc="7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–</a:t>
            </a:r>
            <a:r>
              <a:rPr dirty="0" sz="1050" spc="5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(</a:t>
            </a:r>
            <a:r>
              <a:rPr dirty="0" sz="1050" spc="7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Las</a:t>
            </a:r>
            <a:r>
              <a:rPr dirty="0" sz="1050" spc="70">
                <a:latin typeface="Arial MT"/>
                <a:cs typeface="Arial MT"/>
              </a:rPr>
              <a:t> </a:t>
            </a:r>
            <a:r>
              <a:rPr dirty="0" sz="1050" spc="-10">
                <a:latin typeface="Arial MT"/>
                <a:cs typeface="Arial MT"/>
              </a:rPr>
              <a:t>previsiones </a:t>
            </a:r>
            <a:r>
              <a:rPr dirty="0" sz="1050">
                <a:latin typeface="Arial MT"/>
                <a:cs typeface="Arial MT"/>
              </a:rPr>
              <a:t>sobre</a:t>
            </a:r>
            <a:r>
              <a:rPr dirty="0" sz="1050" spc="-50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el</a:t>
            </a:r>
            <a:r>
              <a:rPr dirty="0" sz="1050" spc="-1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poder</a:t>
            </a:r>
            <a:r>
              <a:rPr dirty="0" sz="1050" spc="-10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del</a:t>
            </a:r>
            <a:r>
              <a:rPr dirty="0" sz="1050" spc="-1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mercado</a:t>
            </a:r>
            <a:r>
              <a:rPr dirty="0" sz="1050" spc="-4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puedan</a:t>
            </a:r>
            <a:r>
              <a:rPr dirty="0" sz="1050" spc="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variar</a:t>
            </a:r>
            <a:r>
              <a:rPr dirty="0" sz="1050" spc="-10">
                <a:latin typeface="Arial MT"/>
                <a:cs typeface="Arial MT"/>
              </a:rPr>
              <a:t> drásticamente)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8226219" y="1582271"/>
            <a:ext cx="3604260" cy="456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95"/>
              </a:lnSpc>
              <a:spcBef>
                <a:spcPts val="100"/>
              </a:spcBef>
            </a:pPr>
            <a:r>
              <a:rPr dirty="0" sz="2000" b="1">
                <a:solidFill>
                  <a:srgbClr val="C5C5C5"/>
                </a:solidFill>
                <a:latin typeface="Arial"/>
                <a:cs typeface="Arial"/>
              </a:rPr>
              <a:t>INDICADORES</a:t>
            </a:r>
            <a:r>
              <a:rPr dirty="0" sz="2000" spc="-30" b="1">
                <a:solidFill>
                  <a:srgbClr val="C5C5C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C5C5C5"/>
                </a:solidFill>
                <a:latin typeface="Arial"/>
                <a:cs typeface="Arial"/>
              </a:rPr>
              <a:t>DE</a:t>
            </a:r>
            <a:r>
              <a:rPr dirty="0" sz="2000" spc="-90" b="1">
                <a:solidFill>
                  <a:srgbClr val="C5C5C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C5C5C5"/>
                </a:solidFill>
                <a:latin typeface="Arial"/>
                <a:cs typeface="Arial"/>
              </a:rPr>
              <a:t>MERCADO</a:t>
            </a:r>
            <a:endParaRPr sz="2000">
              <a:latin typeface="Arial"/>
              <a:cs typeface="Arial"/>
            </a:endParaRPr>
          </a:p>
          <a:p>
            <a:pPr marL="34290">
              <a:lnSpc>
                <a:spcPts val="1095"/>
              </a:lnSpc>
            </a:pPr>
            <a:r>
              <a:rPr dirty="0" sz="1000">
                <a:latin typeface="Arial MT"/>
                <a:cs typeface="Arial MT"/>
              </a:rPr>
              <a:t>Índices</a:t>
            </a:r>
            <a:r>
              <a:rPr dirty="0" sz="1000" spc="-5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de </a:t>
            </a:r>
            <a:r>
              <a:rPr dirty="0" sz="1000" spc="-10">
                <a:latin typeface="Arial MT"/>
                <a:cs typeface="Arial MT"/>
              </a:rPr>
              <a:t>concentración: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8248008" y="2012994"/>
            <a:ext cx="2693670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5420" marR="360680" indent="-172720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dirty="0" sz="1000">
                <a:latin typeface="Arial MT"/>
                <a:cs typeface="Arial MT"/>
              </a:rPr>
              <a:t>La</a:t>
            </a:r>
            <a:r>
              <a:rPr dirty="0" sz="1000" spc="-1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cuotas</a:t>
            </a:r>
            <a:r>
              <a:rPr dirty="0" sz="1000" spc="-3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de</a:t>
            </a:r>
            <a:r>
              <a:rPr dirty="0" sz="1000" spc="-1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mercado</a:t>
            </a:r>
            <a:r>
              <a:rPr dirty="0" sz="1000" spc="-1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de</a:t>
            </a:r>
            <a:r>
              <a:rPr dirty="0" sz="1000" spc="-1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las</a:t>
            </a:r>
            <a:r>
              <a:rPr dirty="0" sz="1000" spc="-30">
                <a:latin typeface="Arial MT"/>
                <a:cs typeface="Arial MT"/>
              </a:rPr>
              <a:t> </a:t>
            </a:r>
            <a:r>
              <a:rPr dirty="0" sz="1000" spc="-10">
                <a:latin typeface="Arial MT"/>
                <a:cs typeface="Arial MT"/>
              </a:rPr>
              <a:t>mayores </a:t>
            </a:r>
            <a:r>
              <a:rPr dirty="0" sz="1000">
                <a:latin typeface="Arial MT"/>
                <a:cs typeface="Arial MT"/>
              </a:rPr>
              <a:t>empresas</a:t>
            </a:r>
            <a:r>
              <a:rPr dirty="0" sz="1000" spc="-3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o</a:t>
            </a:r>
            <a:r>
              <a:rPr dirty="0" sz="1000" spc="-4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índice</a:t>
            </a:r>
            <a:r>
              <a:rPr dirty="0" sz="1000" spc="-6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HIRSCHMAN</a:t>
            </a:r>
            <a:r>
              <a:rPr dirty="0" sz="1000" spc="5">
                <a:latin typeface="Arial MT"/>
                <a:cs typeface="Arial MT"/>
              </a:rPr>
              <a:t> </a:t>
            </a:r>
            <a:r>
              <a:rPr dirty="0" sz="1000" spc="-50">
                <a:latin typeface="Arial MT"/>
                <a:cs typeface="Arial MT"/>
              </a:rPr>
              <a:t>– </a:t>
            </a:r>
            <a:r>
              <a:rPr dirty="0" sz="1000">
                <a:latin typeface="Arial MT"/>
                <a:cs typeface="Arial MT"/>
              </a:rPr>
              <a:t>HERFINDAHL</a:t>
            </a:r>
            <a:r>
              <a:rPr dirty="0" sz="1000" spc="-70">
                <a:latin typeface="Arial MT"/>
                <a:cs typeface="Arial MT"/>
              </a:rPr>
              <a:t> </a:t>
            </a:r>
            <a:r>
              <a:rPr dirty="0" sz="1000" spc="-25">
                <a:latin typeface="Arial MT"/>
                <a:cs typeface="Arial MT"/>
              </a:rPr>
              <a:t>HHI</a:t>
            </a:r>
            <a:endParaRPr sz="1000">
              <a:latin typeface="Arial MT"/>
              <a:cs typeface="Arial MT"/>
            </a:endParaRPr>
          </a:p>
          <a:p>
            <a:pPr marL="185420" marR="5080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000">
                <a:latin typeface="Arial MT"/>
                <a:cs typeface="Arial MT"/>
              </a:rPr>
              <a:t>PSI</a:t>
            </a:r>
            <a:r>
              <a:rPr dirty="0" sz="1000" spc="-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(pivotal</a:t>
            </a:r>
            <a:r>
              <a:rPr dirty="0" sz="1000" spc="-6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Supply</a:t>
            </a:r>
            <a:r>
              <a:rPr dirty="0" sz="1000" spc="-4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indicator)</a:t>
            </a:r>
            <a:r>
              <a:rPr dirty="0" sz="1000" spc="-5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y</a:t>
            </a:r>
            <a:r>
              <a:rPr dirty="0" sz="1000" spc="-2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RSI </a:t>
            </a:r>
            <a:r>
              <a:rPr dirty="0" sz="1000" spc="-10">
                <a:latin typeface="Arial MT"/>
                <a:cs typeface="Arial MT"/>
              </a:rPr>
              <a:t>(residual </a:t>
            </a:r>
            <a:r>
              <a:rPr dirty="0" sz="1000">
                <a:latin typeface="Arial MT"/>
                <a:cs typeface="Arial MT"/>
              </a:rPr>
              <a:t>Supply</a:t>
            </a:r>
            <a:r>
              <a:rPr dirty="0" sz="1000" spc="-3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Index</a:t>
            </a:r>
            <a:r>
              <a:rPr dirty="0" sz="1000" spc="-3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(para</a:t>
            </a:r>
            <a:r>
              <a:rPr dirty="0" sz="1000" spc="-2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una</a:t>
            </a:r>
            <a:r>
              <a:rPr dirty="0" sz="1000" spc="-2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cierta</a:t>
            </a:r>
            <a:r>
              <a:rPr dirty="0" sz="1000" spc="-2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hora</a:t>
            </a:r>
            <a:r>
              <a:rPr dirty="0" sz="1000" spc="-2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el</a:t>
            </a:r>
            <a:r>
              <a:rPr dirty="0" sz="1000" spc="-10">
                <a:latin typeface="Arial MT"/>
                <a:cs typeface="Arial MT"/>
              </a:rPr>
              <a:t> </a:t>
            </a:r>
            <a:r>
              <a:rPr dirty="0" sz="1000" spc="-25">
                <a:latin typeface="Arial MT"/>
                <a:cs typeface="Arial MT"/>
              </a:rPr>
              <a:t>PSI </a:t>
            </a:r>
            <a:r>
              <a:rPr dirty="0" sz="1000">
                <a:latin typeface="Arial MT"/>
                <a:cs typeface="Arial MT"/>
              </a:rPr>
              <a:t>toma</a:t>
            </a:r>
            <a:r>
              <a:rPr dirty="0" sz="1000" spc="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el</a:t>
            </a:r>
            <a:r>
              <a:rPr dirty="0" sz="1000" spc="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valor</a:t>
            </a:r>
            <a:r>
              <a:rPr dirty="0" sz="1000" spc="-3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de</a:t>
            </a:r>
            <a:r>
              <a:rPr dirty="0" sz="1000" spc="-1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1</a:t>
            </a:r>
            <a:r>
              <a:rPr dirty="0" sz="1000" spc="-1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y 0</a:t>
            </a:r>
            <a:r>
              <a:rPr dirty="0" sz="1000" spc="-1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en</a:t>
            </a:r>
            <a:r>
              <a:rPr dirty="0" sz="1000" spc="-1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caso</a:t>
            </a:r>
            <a:r>
              <a:rPr dirty="0" sz="1000" spc="-30">
                <a:latin typeface="Arial MT"/>
                <a:cs typeface="Arial MT"/>
              </a:rPr>
              <a:t> </a:t>
            </a:r>
            <a:r>
              <a:rPr dirty="0" sz="1000" spc="-10">
                <a:latin typeface="Arial MT"/>
                <a:cs typeface="Arial MT"/>
              </a:rPr>
              <a:t>contrario.)</a:t>
            </a:r>
            <a:endParaRPr sz="1000">
              <a:latin typeface="Arial MT"/>
              <a:cs typeface="Arial MT"/>
            </a:endParaRPr>
          </a:p>
          <a:p>
            <a:pPr marL="185420" marR="68580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000">
                <a:latin typeface="Arial MT"/>
                <a:cs typeface="Arial MT"/>
              </a:rPr>
              <a:t>RSI:</a:t>
            </a:r>
            <a:r>
              <a:rPr dirty="0" sz="1000" spc="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Se</a:t>
            </a:r>
            <a:r>
              <a:rPr dirty="0" sz="1000" spc="-1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calcula</a:t>
            </a:r>
            <a:r>
              <a:rPr dirty="0" sz="1000" spc="-5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como</a:t>
            </a:r>
            <a:r>
              <a:rPr dirty="0" sz="1000" spc="1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el</a:t>
            </a:r>
            <a:r>
              <a:rPr dirty="0" sz="1000" spc="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cociente</a:t>
            </a:r>
            <a:r>
              <a:rPr dirty="0" sz="1000" spc="-5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entre</a:t>
            </a:r>
            <a:r>
              <a:rPr dirty="0" sz="1000" spc="-30">
                <a:latin typeface="Arial MT"/>
                <a:cs typeface="Arial MT"/>
              </a:rPr>
              <a:t> </a:t>
            </a:r>
            <a:r>
              <a:rPr dirty="0" sz="1000" spc="-25">
                <a:latin typeface="Arial MT"/>
                <a:cs typeface="Arial MT"/>
              </a:rPr>
              <a:t>la </a:t>
            </a:r>
            <a:r>
              <a:rPr dirty="0" sz="1000">
                <a:latin typeface="Arial MT"/>
                <a:cs typeface="Arial MT"/>
              </a:rPr>
              <a:t>capacidad</a:t>
            </a:r>
            <a:r>
              <a:rPr dirty="0" sz="1000" spc="-6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de sus</a:t>
            </a:r>
            <a:r>
              <a:rPr dirty="0" sz="1000" spc="-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rivales</a:t>
            </a:r>
            <a:r>
              <a:rPr dirty="0" sz="1000" spc="-4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sobre</a:t>
            </a:r>
            <a:r>
              <a:rPr dirty="0" sz="1000" spc="-2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la </a:t>
            </a:r>
            <a:r>
              <a:rPr dirty="0" sz="1000" spc="-10">
                <a:latin typeface="Arial MT"/>
                <a:cs typeface="Arial MT"/>
              </a:rPr>
              <a:t>demanda total.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15930" y="3673771"/>
            <a:ext cx="2601595" cy="1376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D0F63"/>
                </a:solidFill>
                <a:latin typeface="Arial"/>
                <a:cs typeface="Arial"/>
              </a:rPr>
              <a:t>MODELO</a:t>
            </a:r>
            <a:r>
              <a:rPr dirty="0" sz="1800" spc="-70" b="1">
                <a:solidFill>
                  <a:srgbClr val="FD0F6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D0F63"/>
                </a:solidFill>
                <a:latin typeface="Arial"/>
                <a:cs typeface="Arial"/>
              </a:rPr>
              <a:t>CON</a:t>
            </a:r>
            <a:r>
              <a:rPr dirty="0" sz="1800" spc="-70" b="1">
                <a:solidFill>
                  <a:srgbClr val="FD0F63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FD0F63"/>
                </a:solidFill>
                <a:latin typeface="Arial"/>
                <a:cs typeface="Arial"/>
              </a:rPr>
              <a:t>CURVAS </a:t>
            </a:r>
            <a:r>
              <a:rPr dirty="0" sz="1800" b="1">
                <a:solidFill>
                  <a:srgbClr val="FD0F63"/>
                </a:solidFill>
                <a:latin typeface="Arial"/>
                <a:cs typeface="Arial"/>
              </a:rPr>
              <a:t>DE </a:t>
            </a:r>
            <a:r>
              <a:rPr dirty="0" sz="1800" spc="-10" b="1">
                <a:solidFill>
                  <a:srgbClr val="FD0F63"/>
                </a:solidFill>
                <a:latin typeface="Arial"/>
                <a:cs typeface="Arial"/>
              </a:rPr>
              <a:t>OFERTAS DISCRETAS</a:t>
            </a:r>
            <a:r>
              <a:rPr dirty="0" sz="1800" spc="-80" b="1">
                <a:solidFill>
                  <a:srgbClr val="FD0F63"/>
                </a:solidFill>
                <a:latin typeface="Arial"/>
                <a:cs typeface="Arial"/>
              </a:rPr>
              <a:t> </a:t>
            </a:r>
            <a:r>
              <a:rPr dirty="0" sz="1800" spc="-50" b="1">
                <a:solidFill>
                  <a:srgbClr val="FD0F63"/>
                </a:solidFill>
                <a:latin typeface="Arial"/>
                <a:cs typeface="Arial"/>
              </a:rPr>
              <a:t>O</a:t>
            </a:r>
            <a:r>
              <a:rPr dirty="0" sz="1800" spc="500" b="1">
                <a:solidFill>
                  <a:srgbClr val="FD0F63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D0F63"/>
                </a:solidFill>
                <a:latin typeface="Arial"/>
                <a:cs typeface="Arial"/>
              </a:rPr>
              <a:t>MODELO DE </a:t>
            </a:r>
            <a:r>
              <a:rPr dirty="0" sz="1800" spc="-10" b="1">
                <a:solidFill>
                  <a:srgbClr val="FD0F63"/>
                </a:solidFill>
                <a:latin typeface="Arial"/>
                <a:cs typeface="Arial"/>
              </a:rPr>
              <a:t>SUBASTA</a:t>
            </a:r>
            <a:endParaRPr sz="1800">
              <a:latin typeface="Arial"/>
              <a:cs typeface="Arial"/>
            </a:endParaRPr>
          </a:p>
          <a:p>
            <a:pPr marL="28575">
              <a:lnSpc>
                <a:spcPct val="100000"/>
              </a:lnSpc>
              <a:spcBef>
                <a:spcPts val="675"/>
              </a:spcBef>
            </a:pPr>
            <a:r>
              <a:rPr dirty="0" sz="1100" b="1">
                <a:solidFill>
                  <a:srgbClr val="026943"/>
                </a:solidFill>
                <a:latin typeface="Arial"/>
                <a:cs typeface="Arial"/>
              </a:rPr>
              <a:t>Modelo</a:t>
            </a:r>
            <a:r>
              <a:rPr dirty="0" sz="1100" spc="-20" b="1">
                <a:solidFill>
                  <a:srgbClr val="026943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26943"/>
                </a:solidFill>
                <a:latin typeface="Arial"/>
                <a:cs typeface="Arial"/>
              </a:rPr>
              <a:t>de</a:t>
            </a:r>
            <a:r>
              <a:rPr dirty="0" sz="1100" spc="-35" b="1">
                <a:solidFill>
                  <a:srgbClr val="026943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26943"/>
                </a:solidFill>
                <a:latin typeface="Arial"/>
                <a:cs typeface="Arial"/>
              </a:rPr>
              <a:t>Ferhr</a:t>
            </a:r>
            <a:r>
              <a:rPr dirty="0" sz="1100" spc="-30" b="1">
                <a:solidFill>
                  <a:srgbClr val="026943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26943"/>
                </a:solidFill>
                <a:latin typeface="Arial"/>
                <a:cs typeface="Arial"/>
              </a:rPr>
              <a:t>y</a:t>
            </a:r>
            <a:r>
              <a:rPr dirty="0" sz="1100" spc="-35" b="1">
                <a:solidFill>
                  <a:srgbClr val="026943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26943"/>
                </a:solidFill>
                <a:latin typeface="Arial"/>
                <a:cs typeface="Arial"/>
              </a:rPr>
              <a:t>Harbord</a:t>
            </a:r>
            <a:r>
              <a:rPr dirty="0" sz="1100" spc="-15" b="1">
                <a:solidFill>
                  <a:srgbClr val="026943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26943"/>
                </a:solidFill>
                <a:latin typeface="Arial"/>
                <a:cs typeface="Arial"/>
              </a:rPr>
              <a:t>1993</a:t>
            </a:r>
            <a:r>
              <a:rPr dirty="0" sz="1100" spc="-55" b="1">
                <a:solidFill>
                  <a:srgbClr val="026943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026943"/>
                </a:solidFill>
                <a:latin typeface="Arial MT"/>
                <a:cs typeface="Arial MT"/>
              </a:rPr>
              <a:t>: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332385" y="5024902"/>
            <a:ext cx="441769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Arial MT"/>
                <a:cs typeface="Arial MT"/>
              </a:rPr>
              <a:t>Curvas</a:t>
            </a:r>
            <a:r>
              <a:rPr dirty="0" sz="1100" spc="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tramos</a:t>
            </a:r>
            <a:r>
              <a:rPr dirty="0" sz="1100" spc="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</a:t>
            </a:r>
            <a:r>
              <a:rPr dirty="0" sz="1100" spc="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escalonadas,</a:t>
            </a:r>
            <a:r>
              <a:rPr dirty="0" sz="1100" spc="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es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más</a:t>
            </a:r>
            <a:r>
              <a:rPr dirty="0" sz="1100" spc="8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acorde</a:t>
            </a:r>
            <a:r>
              <a:rPr dirty="0" sz="1100" spc="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la</a:t>
            </a:r>
            <a:r>
              <a:rPr dirty="0" sz="1100" spc="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realidad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porque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31966" y="5192542"/>
            <a:ext cx="4416425" cy="69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Arial MT"/>
                <a:cs typeface="Arial MT"/>
              </a:rPr>
              <a:t>en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todos</a:t>
            </a:r>
            <a:r>
              <a:rPr dirty="0" sz="1100" spc="1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los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mercados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organizados</a:t>
            </a:r>
            <a:r>
              <a:rPr dirty="0" sz="1100" spc="1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las</a:t>
            </a:r>
            <a:r>
              <a:rPr dirty="0" sz="1100" spc="1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empresas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eligen</a:t>
            </a:r>
            <a:r>
              <a:rPr dirty="0" sz="1100" spc="1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un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número </a:t>
            </a:r>
            <a:r>
              <a:rPr dirty="0" sz="1100">
                <a:latin typeface="Arial MT"/>
                <a:cs typeface="Arial MT"/>
              </a:rPr>
              <a:t>finito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pares</a:t>
            </a:r>
            <a:r>
              <a:rPr dirty="0" sz="1100" spc="-6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precio-cantidad</a:t>
            </a:r>
            <a:endParaRPr sz="1100">
              <a:latin typeface="Arial MT"/>
              <a:cs typeface="Arial MT"/>
            </a:endParaRPr>
          </a:p>
          <a:p>
            <a:pPr marL="12700" marR="6350">
              <a:lnSpc>
                <a:spcPct val="100000"/>
              </a:lnSpc>
            </a:pPr>
            <a:r>
              <a:rPr dirty="0" sz="1100">
                <a:latin typeface="Arial MT"/>
                <a:cs typeface="Arial MT"/>
              </a:rPr>
              <a:t>Los</a:t>
            </a:r>
            <a:r>
              <a:rPr dirty="0" sz="1100" spc="1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equilibrios</a:t>
            </a:r>
            <a:r>
              <a:rPr dirty="0" sz="1100" spc="1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del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modelo</a:t>
            </a:r>
            <a:r>
              <a:rPr dirty="0" sz="1100" spc="1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dependen</a:t>
            </a:r>
            <a:r>
              <a:rPr dirty="0" sz="1100" spc="1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</a:t>
            </a:r>
            <a:r>
              <a:rPr dirty="0" sz="1100" spc="1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forma</a:t>
            </a:r>
            <a:r>
              <a:rPr dirty="0" sz="1100" spc="1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crítica</a:t>
            </a:r>
            <a:r>
              <a:rPr dirty="0" sz="1100" spc="1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</a:t>
            </a:r>
            <a:r>
              <a:rPr dirty="0" sz="1100" spc="1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la</a:t>
            </a:r>
            <a:r>
              <a:rPr dirty="0" sz="1100" spc="15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relación </a:t>
            </a:r>
            <a:r>
              <a:rPr dirty="0" sz="1100">
                <a:latin typeface="Arial MT"/>
                <a:cs typeface="Arial MT"/>
              </a:rPr>
              <a:t>entre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las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capacidades</a:t>
            </a:r>
            <a:r>
              <a:rPr dirty="0" sz="1100" spc="-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las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empresas</a:t>
            </a:r>
            <a:r>
              <a:rPr dirty="0" sz="1100" spc="-8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y la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demanda</a:t>
            </a:r>
            <a:r>
              <a:rPr dirty="0" sz="1100" spc="-8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mercado.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8629083" y="3916403"/>
            <a:ext cx="2646045" cy="713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28B58"/>
                </a:solidFill>
                <a:latin typeface="Arial"/>
                <a:cs typeface="Arial"/>
              </a:rPr>
              <a:t>EMPRESAS</a:t>
            </a:r>
            <a:r>
              <a:rPr dirty="0" sz="1800" spc="-35" b="1">
                <a:solidFill>
                  <a:srgbClr val="028B58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28B58"/>
                </a:solidFill>
                <a:latin typeface="Arial"/>
                <a:cs typeface="Arial"/>
              </a:rPr>
              <a:t>PIVOTALES</a:t>
            </a:r>
            <a:endParaRPr sz="1800">
              <a:latin typeface="Arial"/>
              <a:cs typeface="Arial"/>
            </a:endParaRPr>
          </a:p>
          <a:p>
            <a:pPr algn="r" marL="30480" marR="6350" indent="393065">
              <a:lnSpc>
                <a:spcPct val="100000"/>
              </a:lnSpc>
              <a:spcBef>
                <a:spcPts val="20"/>
              </a:spcBef>
            </a:pPr>
            <a:r>
              <a:rPr dirty="0" sz="900" b="1">
                <a:solidFill>
                  <a:srgbClr val="028B58"/>
                </a:solidFill>
                <a:latin typeface="Arial"/>
                <a:cs typeface="Arial"/>
              </a:rPr>
              <a:t>EMPRESA</a:t>
            </a:r>
            <a:r>
              <a:rPr dirty="0" sz="900" spc="-30" b="1">
                <a:solidFill>
                  <a:srgbClr val="028B58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28B58"/>
                </a:solidFill>
                <a:latin typeface="Arial"/>
                <a:cs typeface="Arial"/>
              </a:rPr>
              <a:t>CUYA</a:t>
            </a:r>
            <a:r>
              <a:rPr dirty="0" sz="900" spc="-30" b="1">
                <a:solidFill>
                  <a:srgbClr val="028B58"/>
                </a:solidFill>
                <a:latin typeface="Arial"/>
                <a:cs typeface="Arial"/>
              </a:rPr>
              <a:t> </a:t>
            </a:r>
            <a:r>
              <a:rPr dirty="0" sz="900" spc="-10" b="1">
                <a:solidFill>
                  <a:srgbClr val="028B58"/>
                </a:solidFill>
                <a:latin typeface="Arial"/>
                <a:cs typeface="Arial"/>
              </a:rPr>
              <a:t>CAPACIDAD</a:t>
            </a:r>
            <a:r>
              <a:rPr dirty="0" sz="900" spc="40" b="1">
                <a:solidFill>
                  <a:srgbClr val="028B58"/>
                </a:solidFill>
                <a:latin typeface="Arial"/>
                <a:cs typeface="Arial"/>
              </a:rPr>
              <a:t> </a:t>
            </a:r>
            <a:r>
              <a:rPr dirty="0" sz="900" spc="-10" b="1">
                <a:solidFill>
                  <a:srgbClr val="028B58"/>
                </a:solidFill>
                <a:latin typeface="Arial"/>
                <a:cs typeface="Arial"/>
              </a:rPr>
              <a:t>RESULTE IMPRESCINDIBLE</a:t>
            </a:r>
            <a:r>
              <a:rPr dirty="0" sz="900" spc="50" b="1">
                <a:solidFill>
                  <a:srgbClr val="028B58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28B58"/>
                </a:solidFill>
                <a:latin typeface="Arial"/>
                <a:cs typeface="Arial"/>
              </a:rPr>
              <a:t>PARA </a:t>
            </a:r>
            <a:r>
              <a:rPr dirty="0" sz="900" spc="-10" b="1">
                <a:solidFill>
                  <a:srgbClr val="028B58"/>
                </a:solidFill>
                <a:latin typeface="Arial"/>
                <a:cs typeface="Arial"/>
              </a:rPr>
              <a:t>CUBRIR </a:t>
            </a:r>
            <a:r>
              <a:rPr dirty="0" sz="900" b="1">
                <a:solidFill>
                  <a:srgbClr val="028B58"/>
                </a:solidFill>
                <a:latin typeface="Arial"/>
                <a:cs typeface="Arial"/>
              </a:rPr>
              <a:t>LA</a:t>
            </a:r>
            <a:r>
              <a:rPr dirty="0" sz="900" spc="-15" b="1">
                <a:solidFill>
                  <a:srgbClr val="028B58"/>
                </a:solidFill>
                <a:latin typeface="Arial"/>
                <a:cs typeface="Arial"/>
              </a:rPr>
              <a:t> </a:t>
            </a:r>
            <a:r>
              <a:rPr dirty="0" sz="900" spc="-10" b="1">
                <a:solidFill>
                  <a:srgbClr val="028B58"/>
                </a:solidFill>
                <a:latin typeface="Arial"/>
                <a:cs typeface="Arial"/>
              </a:rPr>
              <a:t>DEMANDA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900" spc="-10" b="1">
                <a:solidFill>
                  <a:srgbClr val="028B58"/>
                </a:solidFill>
                <a:latin typeface="Arial"/>
                <a:cs typeface="Arial"/>
              </a:rPr>
              <a:t>AGREGADA</a:t>
            </a:r>
            <a:endParaRPr sz="9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8288725" y="4876523"/>
            <a:ext cx="2946400" cy="827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82245" marR="50165" indent="-170180">
              <a:lnSpc>
                <a:spcPct val="100000"/>
              </a:lnSpc>
              <a:spcBef>
                <a:spcPts val="110"/>
              </a:spcBef>
              <a:buChar char="•"/>
              <a:tabLst>
                <a:tab pos="184785" algn="l"/>
              </a:tabLst>
            </a:pPr>
            <a:r>
              <a:rPr dirty="0" sz="1050">
                <a:latin typeface="Arial MT"/>
                <a:cs typeface="Arial MT"/>
              </a:rPr>
              <a:t>Si</a:t>
            </a:r>
            <a:r>
              <a:rPr dirty="0" sz="1050" spc="-30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ninguna</a:t>
            </a:r>
            <a:r>
              <a:rPr dirty="0" sz="1050" spc="6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empresa</a:t>
            </a:r>
            <a:r>
              <a:rPr dirty="0" sz="1050" spc="-60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es</a:t>
            </a:r>
            <a:r>
              <a:rPr dirty="0" sz="1050" spc="-2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pivotal</a:t>
            </a:r>
            <a:r>
              <a:rPr dirty="0" sz="1050" spc="24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el</a:t>
            </a:r>
            <a:r>
              <a:rPr dirty="0" sz="1050" spc="-10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mercado</a:t>
            </a:r>
            <a:r>
              <a:rPr dirty="0" sz="1050" spc="-65">
                <a:latin typeface="Arial MT"/>
                <a:cs typeface="Arial MT"/>
              </a:rPr>
              <a:t> </a:t>
            </a:r>
            <a:r>
              <a:rPr dirty="0" sz="1050" spc="-25">
                <a:latin typeface="Arial MT"/>
                <a:cs typeface="Arial MT"/>
              </a:rPr>
              <a:t>es </a:t>
            </a:r>
            <a:r>
              <a:rPr dirty="0" sz="1050" spc="-25">
                <a:latin typeface="Arial MT"/>
                <a:cs typeface="Arial MT"/>
              </a:rPr>
              <a:t>	</a:t>
            </a:r>
            <a:r>
              <a:rPr dirty="0" sz="1050">
                <a:latin typeface="Arial MT"/>
                <a:cs typeface="Arial MT"/>
              </a:rPr>
              <a:t>perfectamente</a:t>
            </a:r>
            <a:r>
              <a:rPr dirty="0" sz="1050" spc="-45">
                <a:latin typeface="Arial MT"/>
                <a:cs typeface="Arial MT"/>
              </a:rPr>
              <a:t> </a:t>
            </a:r>
            <a:r>
              <a:rPr dirty="0" sz="1050" spc="-10">
                <a:latin typeface="Arial MT"/>
                <a:cs typeface="Arial MT"/>
              </a:rPr>
              <a:t>competitivo</a:t>
            </a:r>
            <a:endParaRPr sz="1050">
              <a:latin typeface="Arial MT"/>
              <a:cs typeface="Arial MT"/>
            </a:endParaRPr>
          </a:p>
          <a:p>
            <a:pPr marL="182245" marR="5080" indent="-170180">
              <a:lnSpc>
                <a:spcPct val="100000"/>
              </a:lnSpc>
              <a:buChar char="•"/>
              <a:tabLst>
                <a:tab pos="184785" algn="l"/>
              </a:tabLst>
            </a:pPr>
            <a:r>
              <a:rPr dirty="0" sz="1050">
                <a:latin typeface="Arial MT"/>
                <a:cs typeface="Arial MT"/>
              </a:rPr>
              <a:t>Si</a:t>
            </a:r>
            <a:r>
              <a:rPr dirty="0" sz="1050" spc="-30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al</a:t>
            </a:r>
            <a:r>
              <a:rPr dirty="0" sz="1050" spc="-1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menos</a:t>
            </a:r>
            <a:r>
              <a:rPr dirty="0" sz="1050" spc="-2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una</a:t>
            </a:r>
            <a:r>
              <a:rPr dirty="0" sz="1050" spc="3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empresa</a:t>
            </a:r>
            <a:r>
              <a:rPr dirty="0" sz="1050" spc="-6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es</a:t>
            </a:r>
            <a:r>
              <a:rPr dirty="0" sz="1050" spc="-2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Pivotal</a:t>
            </a:r>
            <a:r>
              <a:rPr dirty="0" sz="1050" spc="-10">
                <a:latin typeface="Arial MT"/>
                <a:cs typeface="Arial MT"/>
              </a:rPr>
              <a:t> </a:t>
            </a:r>
            <a:r>
              <a:rPr dirty="0" sz="1050" spc="-25">
                <a:latin typeface="Arial MT"/>
                <a:cs typeface="Arial MT"/>
              </a:rPr>
              <a:t>el </a:t>
            </a:r>
            <a:r>
              <a:rPr dirty="0" sz="1050" spc="-25">
                <a:latin typeface="Arial MT"/>
                <a:cs typeface="Arial MT"/>
              </a:rPr>
              <a:t>	</a:t>
            </a:r>
            <a:r>
              <a:rPr dirty="0" sz="1050">
                <a:latin typeface="Arial MT"/>
                <a:cs typeface="Arial MT"/>
              </a:rPr>
              <a:t>resultado</a:t>
            </a:r>
            <a:r>
              <a:rPr dirty="0" sz="1050" spc="-30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competitivo</a:t>
            </a:r>
            <a:r>
              <a:rPr dirty="0" sz="1050" spc="-6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ya</a:t>
            </a:r>
            <a:r>
              <a:rPr dirty="0" sz="1050" spc="-2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no</a:t>
            </a:r>
            <a:r>
              <a:rPr dirty="0" sz="1050" spc="-30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es</a:t>
            </a:r>
            <a:r>
              <a:rPr dirty="0" sz="1050" spc="-4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un</a:t>
            </a:r>
            <a:r>
              <a:rPr dirty="0" sz="1050" spc="-30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equilibrio</a:t>
            </a:r>
            <a:r>
              <a:rPr dirty="0" sz="1050" spc="20">
                <a:latin typeface="Arial MT"/>
                <a:cs typeface="Arial MT"/>
              </a:rPr>
              <a:t> </a:t>
            </a:r>
            <a:r>
              <a:rPr dirty="0" sz="1050" spc="-25">
                <a:latin typeface="Arial MT"/>
                <a:cs typeface="Arial MT"/>
              </a:rPr>
              <a:t>de </a:t>
            </a:r>
            <a:r>
              <a:rPr dirty="0" sz="1050" spc="-25">
                <a:latin typeface="Arial MT"/>
                <a:cs typeface="Arial MT"/>
              </a:rPr>
              <a:t>	</a:t>
            </a:r>
            <a:r>
              <a:rPr dirty="0" sz="1050" spc="-10">
                <a:latin typeface="Arial MT"/>
                <a:cs typeface="Arial MT"/>
              </a:rPr>
              <a:t>mercado.</a:t>
            </a:r>
            <a:endParaRPr sz="1050">
              <a:latin typeface="Arial MT"/>
              <a:cs typeface="Arial MT"/>
            </a:endParaRPr>
          </a:p>
        </p:txBody>
      </p:sp>
      <p:pic>
        <p:nvPicPr>
          <p:cNvPr id="29" name="object 2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530" y="6135370"/>
            <a:ext cx="9923780" cy="363220"/>
          </a:xfrm>
          <a:prstGeom prst="rect">
            <a:avLst/>
          </a:prstGeom>
        </p:spPr>
      </p:pic>
      <p:sp>
        <p:nvSpPr>
          <p:cNvPr id="30" name="object 30" descr=""/>
          <p:cNvSpPr txBox="1"/>
          <p:nvPr/>
        </p:nvSpPr>
        <p:spPr>
          <a:xfrm>
            <a:off x="557530" y="6135370"/>
            <a:ext cx="9923780" cy="363220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wrap="square" lIns="0" tIns="635" rIns="0" bIns="0" rtlCol="0" vert="horz">
            <a:spAutoFit/>
          </a:bodyPr>
          <a:lstStyle/>
          <a:p>
            <a:pPr marL="2012314" marR="287020" indent="-1719580">
              <a:lnSpc>
                <a:spcPts val="1260"/>
              </a:lnSpc>
              <a:spcBef>
                <a:spcPts val="5"/>
              </a:spcBef>
            </a:pP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Cuanto</a:t>
            </a:r>
            <a:r>
              <a:rPr dirty="0" sz="1050" spc="-3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menor</a:t>
            </a:r>
            <a:r>
              <a:rPr dirty="0" sz="1050" spc="-2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sea el</a:t>
            </a:r>
            <a:r>
              <a:rPr dirty="0" sz="1050" spc="-2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número</a:t>
            </a:r>
            <a:r>
              <a:rPr dirty="0" sz="1050" spc="-3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050" spc="-3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empresas y</a:t>
            </a:r>
            <a:r>
              <a:rPr dirty="0" sz="1050" spc="-2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más</a:t>
            </a:r>
            <a:r>
              <a:rPr dirty="0" sz="1050" spc="-1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asimétricas</a:t>
            </a:r>
            <a:r>
              <a:rPr dirty="0" sz="1050" spc="-4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sean</a:t>
            </a:r>
            <a:r>
              <a:rPr dirty="0" sz="1050" spc="-1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entre</a:t>
            </a:r>
            <a:r>
              <a:rPr dirty="0" sz="1050" spc="-3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sí,</a:t>
            </a:r>
            <a:r>
              <a:rPr dirty="0" sz="1050" spc="-2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es</a:t>
            </a:r>
            <a:r>
              <a:rPr dirty="0" sz="1050" spc="-1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decir,</a:t>
            </a:r>
            <a:r>
              <a:rPr dirty="0" sz="1050" spc="-4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cuanto</a:t>
            </a:r>
            <a:r>
              <a:rPr dirty="0" sz="1050" spc="-1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mayor</a:t>
            </a:r>
            <a:r>
              <a:rPr dirty="0" sz="1050" spc="-1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sea la</a:t>
            </a:r>
            <a:r>
              <a:rPr dirty="0" sz="1050" spc="-4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 b="1" i="1">
                <a:solidFill>
                  <a:srgbClr val="FFFFFF"/>
                </a:solidFill>
                <a:latin typeface="Arial"/>
                <a:cs typeface="Arial"/>
              </a:rPr>
              <a:t>concentración</a:t>
            </a:r>
            <a:r>
              <a:rPr dirty="0" sz="1050" spc="-3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050" spc="-2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mercado,</a:t>
            </a:r>
            <a:r>
              <a:rPr dirty="0" sz="1050" spc="-2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mayor</a:t>
            </a:r>
            <a:r>
              <a:rPr dirty="0" sz="1050" spc="-2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será</a:t>
            </a:r>
            <a:r>
              <a:rPr dirty="0" sz="1050" spc="-2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25" b="1" i="1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posibilidad</a:t>
            </a:r>
            <a:r>
              <a:rPr dirty="0" sz="1050" spc="-7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050" spc="-2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que</a:t>
            </a:r>
            <a:r>
              <a:rPr dirty="0" sz="1050" spc="-3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una</a:t>
            </a:r>
            <a:r>
              <a:rPr dirty="0" sz="1050" spc="-1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050" spc="-4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dirty="0" sz="1050" spc="-1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empresas</a:t>
            </a:r>
            <a:r>
              <a:rPr dirty="0" sz="1050" spc="-1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sea</a:t>
            </a:r>
            <a:r>
              <a:rPr dirty="0" sz="1050" spc="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pivotal</a:t>
            </a:r>
            <a:r>
              <a:rPr dirty="0" sz="1050" spc="-4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1050" spc="-1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así</a:t>
            </a:r>
            <a:r>
              <a:rPr dirty="0" sz="1050" spc="-2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dirty="0" sz="1050" spc="-1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puede</a:t>
            </a:r>
            <a:r>
              <a:rPr dirty="0" sz="1050" spc="-1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ejercer poder</a:t>
            </a:r>
            <a:r>
              <a:rPr dirty="0" sz="1050" spc="-1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 i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050" spc="-4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 b="1" i="1">
                <a:solidFill>
                  <a:srgbClr val="FFFFFF"/>
                </a:solidFill>
                <a:latin typeface="Arial"/>
                <a:cs typeface="Arial"/>
              </a:rPr>
              <a:t>mercado.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3340" rIns="0" bIns="0" rtlCol="0" vert="horz">
            <a:spAutoFit/>
          </a:bodyPr>
          <a:lstStyle/>
          <a:p>
            <a:pPr marL="27940" marR="5080">
              <a:lnSpc>
                <a:spcPts val="2600"/>
              </a:lnSpc>
              <a:spcBef>
                <a:spcPts val="420"/>
              </a:spcBef>
            </a:pPr>
            <a:r>
              <a:rPr dirty="0"/>
              <a:t>Cambios</a:t>
            </a:r>
            <a:r>
              <a:rPr dirty="0" spc="-55"/>
              <a:t> </a:t>
            </a:r>
            <a:r>
              <a:rPr dirty="0"/>
              <a:t>que</a:t>
            </a:r>
            <a:r>
              <a:rPr dirty="0" spc="-50"/>
              <a:t> </a:t>
            </a:r>
            <a:r>
              <a:rPr dirty="0"/>
              <a:t>han</a:t>
            </a:r>
            <a:r>
              <a:rPr dirty="0" spc="-45"/>
              <a:t> </a:t>
            </a:r>
            <a:r>
              <a:rPr dirty="0"/>
              <a:t>afectado</a:t>
            </a:r>
            <a:r>
              <a:rPr dirty="0" spc="-75"/>
              <a:t> </a:t>
            </a:r>
            <a:r>
              <a:rPr dirty="0" spc="-25"/>
              <a:t>al </a:t>
            </a:r>
            <a:r>
              <a:rPr dirty="0"/>
              <a:t>diseño</a:t>
            </a:r>
            <a:r>
              <a:rPr dirty="0" spc="-70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/>
              <a:t>los</a:t>
            </a:r>
            <a:r>
              <a:rPr dirty="0" spc="-60"/>
              <a:t> </a:t>
            </a:r>
            <a:r>
              <a:rPr dirty="0"/>
              <a:t>mercados</a:t>
            </a:r>
            <a:r>
              <a:rPr dirty="0" spc="-80"/>
              <a:t> </a:t>
            </a:r>
            <a:r>
              <a:rPr dirty="0" spc="-10"/>
              <a:t>eléctricos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343005" y="6514258"/>
            <a:ext cx="9652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0">
                <a:solidFill>
                  <a:srgbClr val="949494"/>
                </a:solidFill>
                <a:latin typeface="Arial MT"/>
                <a:cs typeface="Arial MT"/>
              </a:rPr>
              <a:t>5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34058" y="1085274"/>
            <a:ext cx="310642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latin typeface="Arial"/>
                <a:cs typeface="Arial"/>
              </a:rPr>
              <a:t>Proceso de</a:t>
            </a:r>
            <a:r>
              <a:rPr dirty="0" sz="1600" spc="-4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Cambio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Regulatorio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533396" y="1488439"/>
            <a:ext cx="8811260" cy="3743960"/>
            <a:chOff x="533396" y="1488439"/>
            <a:chExt cx="8811260" cy="3743960"/>
          </a:xfrm>
        </p:grpSpPr>
        <p:sp>
          <p:nvSpPr>
            <p:cNvPr id="6" name="object 6" descr=""/>
            <p:cNvSpPr/>
            <p:nvPr/>
          </p:nvSpPr>
          <p:spPr>
            <a:xfrm>
              <a:off x="533396" y="2854959"/>
              <a:ext cx="2184400" cy="2151380"/>
            </a:xfrm>
            <a:custGeom>
              <a:avLst/>
              <a:gdLst/>
              <a:ahLst/>
              <a:cxnLst/>
              <a:rect l="l" t="t" r="r" b="b"/>
              <a:pathLst>
                <a:path w="2184400" h="2151379">
                  <a:moveTo>
                    <a:pt x="1098372" y="0"/>
                  </a:moveTo>
                  <a:lnTo>
                    <a:pt x="1037488" y="177888"/>
                  </a:lnTo>
                  <a:lnTo>
                    <a:pt x="1005726" y="180594"/>
                  </a:lnTo>
                  <a:lnTo>
                    <a:pt x="973982" y="184150"/>
                  </a:lnTo>
                  <a:lnTo>
                    <a:pt x="942237" y="188658"/>
                  </a:lnTo>
                  <a:lnTo>
                    <a:pt x="910475" y="194221"/>
                  </a:lnTo>
                  <a:lnTo>
                    <a:pt x="805192" y="37642"/>
                  </a:lnTo>
                  <a:lnTo>
                    <a:pt x="674128" y="82372"/>
                  </a:lnTo>
                  <a:lnTo>
                    <a:pt x="688594" y="269417"/>
                  </a:lnTo>
                  <a:lnTo>
                    <a:pt x="662480" y="282791"/>
                  </a:lnTo>
                  <a:lnTo>
                    <a:pt x="636839" y="296910"/>
                  </a:lnTo>
                  <a:lnTo>
                    <a:pt x="611768" y="311776"/>
                  </a:lnTo>
                  <a:lnTo>
                    <a:pt x="587362" y="327393"/>
                  </a:lnTo>
                  <a:lnTo>
                    <a:pt x="429501" y="220611"/>
                  </a:lnTo>
                  <a:lnTo>
                    <a:pt x="324129" y="310057"/>
                  </a:lnTo>
                  <a:lnTo>
                    <a:pt x="409879" y="478878"/>
                  </a:lnTo>
                  <a:lnTo>
                    <a:pt x="388760" y="502874"/>
                  </a:lnTo>
                  <a:lnTo>
                    <a:pt x="368709" y="527656"/>
                  </a:lnTo>
                  <a:lnTo>
                    <a:pt x="349625" y="553223"/>
                  </a:lnTo>
                  <a:lnTo>
                    <a:pt x="331406" y="579577"/>
                  </a:lnTo>
                  <a:lnTo>
                    <a:pt x="142494" y="540931"/>
                  </a:lnTo>
                  <a:lnTo>
                    <a:pt x="80505" y="663943"/>
                  </a:lnTo>
                  <a:lnTo>
                    <a:pt x="228155" y="786942"/>
                  </a:lnTo>
                  <a:lnTo>
                    <a:pt x="218797" y="814535"/>
                  </a:lnTo>
                  <a:lnTo>
                    <a:pt x="210708" y="842338"/>
                  </a:lnTo>
                  <a:lnTo>
                    <a:pt x="203606" y="870158"/>
                  </a:lnTo>
                  <a:lnTo>
                    <a:pt x="197205" y="897801"/>
                  </a:lnTo>
                  <a:lnTo>
                    <a:pt x="9309" y="933361"/>
                  </a:lnTo>
                  <a:lnTo>
                    <a:pt x="0" y="1069619"/>
                  </a:lnTo>
                  <a:lnTo>
                    <a:pt x="180619" y="1129576"/>
                  </a:lnTo>
                  <a:lnTo>
                    <a:pt x="183384" y="1160859"/>
                  </a:lnTo>
                  <a:lnTo>
                    <a:pt x="187105" y="1192123"/>
                  </a:lnTo>
                  <a:lnTo>
                    <a:pt x="191985" y="1223387"/>
                  </a:lnTo>
                  <a:lnTo>
                    <a:pt x="198221" y="1254671"/>
                  </a:lnTo>
                  <a:lnTo>
                    <a:pt x="38227" y="1358353"/>
                  </a:lnTo>
                  <a:lnTo>
                    <a:pt x="83642" y="1488440"/>
                  </a:lnTo>
                  <a:lnTo>
                    <a:pt x="273558" y="1474292"/>
                  </a:lnTo>
                  <a:lnTo>
                    <a:pt x="287136" y="1499392"/>
                  </a:lnTo>
                  <a:lnTo>
                    <a:pt x="301471" y="1524428"/>
                  </a:lnTo>
                  <a:lnTo>
                    <a:pt x="316565" y="1549298"/>
                  </a:lnTo>
                  <a:lnTo>
                    <a:pt x="332422" y="1573898"/>
                  </a:lnTo>
                  <a:lnTo>
                    <a:pt x="224002" y="1728381"/>
                  </a:lnTo>
                  <a:lnTo>
                    <a:pt x="314820" y="1832165"/>
                  </a:lnTo>
                  <a:lnTo>
                    <a:pt x="486232" y="1748789"/>
                  </a:lnTo>
                  <a:lnTo>
                    <a:pt x="510596" y="1768961"/>
                  </a:lnTo>
                  <a:lnTo>
                    <a:pt x="535760" y="1788385"/>
                  </a:lnTo>
                  <a:lnTo>
                    <a:pt x="561721" y="1807061"/>
                  </a:lnTo>
                  <a:lnTo>
                    <a:pt x="588479" y="1824989"/>
                  </a:lnTo>
                  <a:lnTo>
                    <a:pt x="549236" y="2012137"/>
                  </a:lnTo>
                  <a:lnTo>
                    <a:pt x="674128" y="2072093"/>
                  </a:lnTo>
                  <a:lnTo>
                    <a:pt x="799033" y="1927682"/>
                  </a:lnTo>
                  <a:lnTo>
                    <a:pt x="827057" y="1936458"/>
                  </a:lnTo>
                  <a:lnTo>
                    <a:pt x="855395" y="1944358"/>
                  </a:lnTo>
                  <a:lnTo>
                    <a:pt x="883943" y="1951290"/>
                  </a:lnTo>
                  <a:lnTo>
                    <a:pt x="912596" y="1957158"/>
                  </a:lnTo>
                  <a:lnTo>
                    <a:pt x="947686" y="2142223"/>
                  </a:lnTo>
                  <a:lnTo>
                    <a:pt x="1086040" y="2151380"/>
                  </a:lnTo>
                  <a:lnTo>
                    <a:pt x="1146911" y="1973491"/>
                  </a:lnTo>
                  <a:lnTo>
                    <a:pt x="1178821" y="1970785"/>
                  </a:lnTo>
                  <a:lnTo>
                    <a:pt x="1210805" y="1967230"/>
                  </a:lnTo>
                  <a:lnTo>
                    <a:pt x="1242598" y="1962721"/>
                  </a:lnTo>
                  <a:lnTo>
                    <a:pt x="1273937" y="1957158"/>
                  </a:lnTo>
                  <a:lnTo>
                    <a:pt x="1379207" y="2113737"/>
                  </a:lnTo>
                  <a:lnTo>
                    <a:pt x="1511287" y="2070011"/>
                  </a:lnTo>
                  <a:lnTo>
                    <a:pt x="1496923" y="1881962"/>
                  </a:lnTo>
                  <a:lnTo>
                    <a:pt x="1522412" y="1868604"/>
                  </a:lnTo>
                  <a:lnTo>
                    <a:pt x="1547831" y="1854595"/>
                  </a:lnTo>
                  <a:lnTo>
                    <a:pt x="1573079" y="1840026"/>
                  </a:lnTo>
                  <a:lnTo>
                    <a:pt x="1598053" y="1824989"/>
                  </a:lnTo>
                  <a:lnTo>
                    <a:pt x="1754911" y="1930768"/>
                  </a:lnTo>
                  <a:lnTo>
                    <a:pt x="1860283" y="1841322"/>
                  </a:lnTo>
                  <a:lnTo>
                    <a:pt x="1775637" y="1672501"/>
                  </a:lnTo>
                  <a:lnTo>
                    <a:pt x="1796116" y="1648505"/>
                  </a:lnTo>
                  <a:lnTo>
                    <a:pt x="1815836" y="1623723"/>
                  </a:lnTo>
                  <a:lnTo>
                    <a:pt x="1834798" y="1598156"/>
                  </a:lnTo>
                  <a:lnTo>
                    <a:pt x="1853006" y="1571802"/>
                  </a:lnTo>
                  <a:lnTo>
                    <a:pt x="2043023" y="1610448"/>
                  </a:lnTo>
                  <a:lnTo>
                    <a:pt x="2103907" y="1488440"/>
                  </a:lnTo>
                  <a:lnTo>
                    <a:pt x="1957260" y="1364437"/>
                  </a:lnTo>
                  <a:lnTo>
                    <a:pt x="1966179" y="1336844"/>
                  </a:lnTo>
                  <a:lnTo>
                    <a:pt x="1974203" y="1309041"/>
                  </a:lnTo>
                  <a:lnTo>
                    <a:pt x="1981240" y="1281221"/>
                  </a:lnTo>
                  <a:lnTo>
                    <a:pt x="1987194" y="1253578"/>
                  </a:lnTo>
                  <a:lnTo>
                    <a:pt x="2175103" y="1219022"/>
                  </a:lnTo>
                  <a:lnTo>
                    <a:pt x="2184400" y="1081760"/>
                  </a:lnTo>
                  <a:lnTo>
                    <a:pt x="2003780" y="1021803"/>
                  </a:lnTo>
                  <a:lnTo>
                    <a:pt x="2001037" y="990520"/>
                  </a:lnTo>
                  <a:lnTo>
                    <a:pt x="1997425" y="959256"/>
                  </a:lnTo>
                  <a:lnTo>
                    <a:pt x="1992845" y="927992"/>
                  </a:lnTo>
                  <a:lnTo>
                    <a:pt x="1987194" y="896708"/>
                  </a:lnTo>
                  <a:lnTo>
                    <a:pt x="2146173" y="793026"/>
                  </a:lnTo>
                  <a:lnTo>
                    <a:pt x="2101773" y="663943"/>
                  </a:lnTo>
                  <a:lnTo>
                    <a:pt x="1910842" y="677087"/>
                  </a:lnTo>
                  <a:lnTo>
                    <a:pt x="1897442" y="652003"/>
                  </a:lnTo>
                  <a:lnTo>
                    <a:pt x="1883481" y="627076"/>
                  </a:lnTo>
                  <a:lnTo>
                    <a:pt x="1868742" y="602505"/>
                  </a:lnTo>
                  <a:lnTo>
                    <a:pt x="1853006" y="578485"/>
                  </a:lnTo>
                  <a:lnTo>
                    <a:pt x="1960397" y="422998"/>
                  </a:lnTo>
                  <a:lnTo>
                    <a:pt x="1869592" y="319227"/>
                  </a:lnTo>
                  <a:lnTo>
                    <a:pt x="1698167" y="403682"/>
                  </a:lnTo>
                  <a:lnTo>
                    <a:pt x="1673805" y="382879"/>
                  </a:lnTo>
                  <a:lnTo>
                    <a:pt x="1648645" y="363131"/>
                  </a:lnTo>
                  <a:lnTo>
                    <a:pt x="1622688" y="344335"/>
                  </a:lnTo>
                  <a:lnTo>
                    <a:pt x="1595932" y="326390"/>
                  </a:lnTo>
                  <a:lnTo>
                    <a:pt x="1635163" y="139242"/>
                  </a:lnTo>
                  <a:lnTo>
                    <a:pt x="1511287" y="79286"/>
                  </a:lnTo>
                  <a:lnTo>
                    <a:pt x="1385379" y="223710"/>
                  </a:lnTo>
                  <a:lnTo>
                    <a:pt x="1357365" y="214927"/>
                  </a:lnTo>
                  <a:lnTo>
                    <a:pt x="1329137" y="207022"/>
                  </a:lnTo>
                  <a:lnTo>
                    <a:pt x="1300890" y="200089"/>
                  </a:lnTo>
                  <a:lnTo>
                    <a:pt x="1272819" y="194221"/>
                  </a:lnTo>
                  <a:lnTo>
                    <a:pt x="1237729" y="9169"/>
                  </a:lnTo>
                  <a:lnTo>
                    <a:pt x="1098372" y="0"/>
                  </a:lnTo>
                  <a:close/>
                </a:path>
              </a:pathLst>
            </a:custGeom>
            <a:solidFill>
              <a:srgbClr val="0654F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6299" y="3192779"/>
              <a:ext cx="1498600" cy="147574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311396" y="1610359"/>
              <a:ext cx="2184400" cy="2151380"/>
            </a:xfrm>
            <a:custGeom>
              <a:avLst/>
              <a:gdLst/>
              <a:ahLst/>
              <a:cxnLst/>
              <a:rect l="l" t="t" r="r" b="b"/>
              <a:pathLst>
                <a:path w="2184400" h="2151379">
                  <a:moveTo>
                    <a:pt x="1098372" y="0"/>
                  </a:moveTo>
                  <a:lnTo>
                    <a:pt x="1037488" y="177888"/>
                  </a:lnTo>
                  <a:lnTo>
                    <a:pt x="1005726" y="180594"/>
                  </a:lnTo>
                  <a:lnTo>
                    <a:pt x="973982" y="184150"/>
                  </a:lnTo>
                  <a:lnTo>
                    <a:pt x="942237" y="188658"/>
                  </a:lnTo>
                  <a:lnTo>
                    <a:pt x="910475" y="194221"/>
                  </a:lnTo>
                  <a:lnTo>
                    <a:pt x="805192" y="37642"/>
                  </a:lnTo>
                  <a:lnTo>
                    <a:pt x="674128" y="82372"/>
                  </a:lnTo>
                  <a:lnTo>
                    <a:pt x="688593" y="269417"/>
                  </a:lnTo>
                  <a:lnTo>
                    <a:pt x="662480" y="282791"/>
                  </a:lnTo>
                  <a:lnTo>
                    <a:pt x="636839" y="296910"/>
                  </a:lnTo>
                  <a:lnTo>
                    <a:pt x="611768" y="311776"/>
                  </a:lnTo>
                  <a:lnTo>
                    <a:pt x="587362" y="327393"/>
                  </a:lnTo>
                  <a:lnTo>
                    <a:pt x="429501" y="220611"/>
                  </a:lnTo>
                  <a:lnTo>
                    <a:pt x="324129" y="310057"/>
                  </a:lnTo>
                  <a:lnTo>
                    <a:pt x="409879" y="478878"/>
                  </a:lnTo>
                  <a:lnTo>
                    <a:pt x="388760" y="502874"/>
                  </a:lnTo>
                  <a:lnTo>
                    <a:pt x="368709" y="527656"/>
                  </a:lnTo>
                  <a:lnTo>
                    <a:pt x="349625" y="553223"/>
                  </a:lnTo>
                  <a:lnTo>
                    <a:pt x="331406" y="579577"/>
                  </a:lnTo>
                  <a:lnTo>
                    <a:pt x="142493" y="540931"/>
                  </a:lnTo>
                  <a:lnTo>
                    <a:pt x="80505" y="663943"/>
                  </a:lnTo>
                  <a:lnTo>
                    <a:pt x="228155" y="786942"/>
                  </a:lnTo>
                  <a:lnTo>
                    <a:pt x="218797" y="814535"/>
                  </a:lnTo>
                  <a:lnTo>
                    <a:pt x="210708" y="842338"/>
                  </a:lnTo>
                  <a:lnTo>
                    <a:pt x="203606" y="870158"/>
                  </a:lnTo>
                  <a:lnTo>
                    <a:pt x="197205" y="897801"/>
                  </a:lnTo>
                  <a:lnTo>
                    <a:pt x="9309" y="933361"/>
                  </a:lnTo>
                  <a:lnTo>
                    <a:pt x="0" y="1069619"/>
                  </a:lnTo>
                  <a:lnTo>
                    <a:pt x="180619" y="1129576"/>
                  </a:lnTo>
                  <a:lnTo>
                    <a:pt x="183384" y="1160859"/>
                  </a:lnTo>
                  <a:lnTo>
                    <a:pt x="187105" y="1192123"/>
                  </a:lnTo>
                  <a:lnTo>
                    <a:pt x="191985" y="1223387"/>
                  </a:lnTo>
                  <a:lnTo>
                    <a:pt x="198221" y="1254671"/>
                  </a:lnTo>
                  <a:lnTo>
                    <a:pt x="38226" y="1358353"/>
                  </a:lnTo>
                  <a:lnTo>
                    <a:pt x="83642" y="1488440"/>
                  </a:lnTo>
                  <a:lnTo>
                    <a:pt x="273557" y="1474292"/>
                  </a:lnTo>
                  <a:lnTo>
                    <a:pt x="287136" y="1499392"/>
                  </a:lnTo>
                  <a:lnTo>
                    <a:pt x="301471" y="1524428"/>
                  </a:lnTo>
                  <a:lnTo>
                    <a:pt x="316565" y="1549298"/>
                  </a:lnTo>
                  <a:lnTo>
                    <a:pt x="332422" y="1573898"/>
                  </a:lnTo>
                  <a:lnTo>
                    <a:pt x="224002" y="1728381"/>
                  </a:lnTo>
                  <a:lnTo>
                    <a:pt x="314820" y="1832152"/>
                  </a:lnTo>
                  <a:lnTo>
                    <a:pt x="486232" y="1748789"/>
                  </a:lnTo>
                  <a:lnTo>
                    <a:pt x="510596" y="1768961"/>
                  </a:lnTo>
                  <a:lnTo>
                    <a:pt x="535760" y="1788385"/>
                  </a:lnTo>
                  <a:lnTo>
                    <a:pt x="561721" y="1807061"/>
                  </a:lnTo>
                  <a:lnTo>
                    <a:pt x="588479" y="1824989"/>
                  </a:lnTo>
                  <a:lnTo>
                    <a:pt x="549236" y="2012137"/>
                  </a:lnTo>
                  <a:lnTo>
                    <a:pt x="674128" y="2072093"/>
                  </a:lnTo>
                  <a:lnTo>
                    <a:pt x="799033" y="1927682"/>
                  </a:lnTo>
                  <a:lnTo>
                    <a:pt x="827057" y="1936458"/>
                  </a:lnTo>
                  <a:lnTo>
                    <a:pt x="855395" y="1944358"/>
                  </a:lnTo>
                  <a:lnTo>
                    <a:pt x="883943" y="1951290"/>
                  </a:lnTo>
                  <a:lnTo>
                    <a:pt x="912596" y="1957158"/>
                  </a:lnTo>
                  <a:lnTo>
                    <a:pt x="947686" y="2142223"/>
                  </a:lnTo>
                  <a:lnTo>
                    <a:pt x="1086040" y="2151380"/>
                  </a:lnTo>
                  <a:lnTo>
                    <a:pt x="1146911" y="1973491"/>
                  </a:lnTo>
                  <a:lnTo>
                    <a:pt x="1178821" y="1970785"/>
                  </a:lnTo>
                  <a:lnTo>
                    <a:pt x="1210805" y="1967230"/>
                  </a:lnTo>
                  <a:lnTo>
                    <a:pt x="1242598" y="1962721"/>
                  </a:lnTo>
                  <a:lnTo>
                    <a:pt x="1273936" y="1957158"/>
                  </a:lnTo>
                  <a:lnTo>
                    <a:pt x="1379207" y="2113737"/>
                  </a:lnTo>
                  <a:lnTo>
                    <a:pt x="1511287" y="2070011"/>
                  </a:lnTo>
                  <a:lnTo>
                    <a:pt x="1496923" y="1881962"/>
                  </a:lnTo>
                  <a:lnTo>
                    <a:pt x="1522412" y="1868604"/>
                  </a:lnTo>
                  <a:lnTo>
                    <a:pt x="1547831" y="1854595"/>
                  </a:lnTo>
                  <a:lnTo>
                    <a:pt x="1573079" y="1840026"/>
                  </a:lnTo>
                  <a:lnTo>
                    <a:pt x="1598053" y="1824989"/>
                  </a:lnTo>
                  <a:lnTo>
                    <a:pt x="1754911" y="1930768"/>
                  </a:lnTo>
                  <a:lnTo>
                    <a:pt x="1860283" y="1841322"/>
                  </a:lnTo>
                  <a:lnTo>
                    <a:pt x="1775637" y="1672501"/>
                  </a:lnTo>
                  <a:lnTo>
                    <a:pt x="1796116" y="1648505"/>
                  </a:lnTo>
                  <a:lnTo>
                    <a:pt x="1815836" y="1623723"/>
                  </a:lnTo>
                  <a:lnTo>
                    <a:pt x="1834798" y="1598156"/>
                  </a:lnTo>
                  <a:lnTo>
                    <a:pt x="1853006" y="1571802"/>
                  </a:lnTo>
                  <a:lnTo>
                    <a:pt x="2043023" y="1610448"/>
                  </a:lnTo>
                  <a:lnTo>
                    <a:pt x="2103907" y="1488440"/>
                  </a:lnTo>
                  <a:lnTo>
                    <a:pt x="1957260" y="1364437"/>
                  </a:lnTo>
                  <a:lnTo>
                    <a:pt x="1966179" y="1336844"/>
                  </a:lnTo>
                  <a:lnTo>
                    <a:pt x="1974203" y="1309041"/>
                  </a:lnTo>
                  <a:lnTo>
                    <a:pt x="1981240" y="1281221"/>
                  </a:lnTo>
                  <a:lnTo>
                    <a:pt x="1987194" y="1253578"/>
                  </a:lnTo>
                  <a:lnTo>
                    <a:pt x="2175103" y="1219022"/>
                  </a:lnTo>
                  <a:lnTo>
                    <a:pt x="2184400" y="1081760"/>
                  </a:lnTo>
                  <a:lnTo>
                    <a:pt x="2003780" y="1021803"/>
                  </a:lnTo>
                  <a:lnTo>
                    <a:pt x="2001037" y="990520"/>
                  </a:lnTo>
                  <a:lnTo>
                    <a:pt x="1997425" y="959256"/>
                  </a:lnTo>
                  <a:lnTo>
                    <a:pt x="1992845" y="927992"/>
                  </a:lnTo>
                  <a:lnTo>
                    <a:pt x="1987194" y="896708"/>
                  </a:lnTo>
                  <a:lnTo>
                    <a:pt x="2146173" y="793026"/>
                  </a:lnTo>
                  <a:lnTo>
                    <a:pt x="2101786" y="663943"/>
                  </a:lnTo>
                  <a:lnTo>
                    <a:pt x="1910841" y="677087"/>
                  </a:lnTo>
                  <a:lnTo>
                    <a:pt x="1897442" y="652003"/>
                  </a:lnTo>
                  <a:lnTo>
                    <a:pt x="1883481" y="627076"/>
                  </a:lnTo>
                  <a:lnTo>
                    <a:pt x="1868742" y="602505"/>
                  </a:lnTo>
                  <a:lnTo>
                    <a:pt x="1853006" y="578485"/>
                  </a:lnTo>
                  <a:lnTo>
                    <a:pt x="1960397" y="422998"/>
                  </a:lnTo>
                  <a:lnTo>
                    <a:pt x="1869592" y="319227"/>
                  </a:lnTo>
                  <a:lnTo>
                    <a:pt x="1698167" y="403682"/>
                  </a:lnTo>
                  <a:lnTo>
                    <a:pt x="1673805" y="382879"/>
                  </a:lnTo>
                  <a:lnTo>
                    <a:pt x="1648645" y="363131"/>
                  </a:lnTo>
                  <a:lnTo>
                    <a:pt x="1622688" y="344335"/>
                  </a:lnTo>
                  <a:lnTo>
                    <a:pt x="1595932" y="326390"/>
                  </a:lnTo>
                  <a:lnTo>
                    <a:pt x="1635163" y="139242"/>
                  </a:lnTo>
                  <a:lnTo>
                    <a:pt x="1511287" y="79286"/>
                  </a:lnTo>
                  <a:lnTo>
                    <a:pt x="1385379" y="223710"/>
                  </a:lnTo>
                  <a:lnTo>
                    <a:pt x="1357365" y="214927"/>
                  </a:lnTo>
                  <a:lnTo>
                    <a:pt x="1329137" y="207022"/>
                  </a:lnTo>
                  <a:lnTo>
                    <a:pt x="1300890" y="200089"/>
                  </a:lnTo>
                  <a:lnTo>
                    <a:pt x="1272819" y="194221"/>
                  </a:lnTo>
                  <a:lnTo>
                    <a:pt x="1237729" y="9169"/>
                  </a:lnTo>
                  <a:lnTo>
                    <a:pt x="1098372" y="0"/>
                  </a:lnTo>
                  <a:close/>
                </a:path>
              </a:pathLst>
            </a:custGeom>
            <a:solidFill>
              <a:srgbClr val="40B8E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4300" y="1948179"/>
              <a:ext cx="1498600" cy="147574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878576" y="3081019"/>
              <a:ext cx="2184400" cy="2151380"/>
            </a:xfrm>
            <a:custGeom>
              <a:avLst/>
              <a:gdLst/>
              <a:ahLst/>
              <a:cxnLst/>
              <a:rect l="l" t="t" r="r" b="b"/>
              <a:pathLst>
                <a:path w="2184400" h="2151379">
                  <a:moveTo>
                    <a:pt x="1098372" y="0"/>
                  </a:moveTo>
                  <a:lnTo>
                    <a:pt x="1037488" y="177888"/>
                  </a:lnTo>
                  <a:lnTo>
                    <a:pt x="1005726" y="180594"/>
                  </a:lnTo>
                  <a:lnTo>
                    <a:pt x="973982" y="184150"/>
                  </a:lnTo>
                  <a:lnTo>
                    <a:pt x="942237" y="188658"/>
                  </a:lnTo>
                  <a:lnTo>
                    <a:pt x="910475" y="194221"/>
                  </a:lnTo>
                  <a:lnTo>
                    <a:pt x="805192" y="37642"/>
                  </a:lnTo>
                  <a:lnTo>
                    <a:pt x="674128" y="82372"/>
                  </a:lnTo>
                  <a:lnTo>
                    <a:pt x="688593" y="269417"/>
                  </a:lnTo>
                  <a:lnTo>
                    <a:pt x="662480" y="282791"/>
                  </a:lnTo>
                  <a:lnTo>
                    <a:pt x="636839" y="296910"/>
                  </a:lnTo>
                  <a:lnTo>
                    <a:pt x="611768" y="311776"/>
                  </a:lnTo>
                  <a:lnTo>
                    <a:pt x="587362" y="327393"/>
                  </a:lnTo>
                  <a:lnTo>
                    <a:pt x="429501" y="220611"/>
                  </a:lnTo>
                  <a:lnTo>
                    <a:pt x="324129" y="310057"/>
                  </a:lnTo>
                  <a:lnTo>
                    <a:pt x="409879" y="478878"/>
                  </a:lnTo>
                  <a:lnTo>
                    <a:pt x="388760" y="502874"/>
                  </a:lnTo>
                  <a:lnTo>
                    <a:pt x="368709" y="527656"/>
                  </a:lnTo>
                  <a:lnTo>
                    <a:pt x="349625" y="553223"/>
                  </a:lnTo>
                  <a:lnTo>
                    <a:pt x="331406" y="579577"/>
                  </a:lnTo>
                  <a:lnTo>
                    <a:pt x="142493" y="540931"/>
                  </a:lnTo>
                  <a:lnTo>
                    <a:pt x="80505" y="663943"/>
                  </a:lnTo>
                  <a:lnTo>
                    <a:pt x="228155" y="786942"/>
                  </a:lnTo>
                  <a:lnTo>
                    <a:pt x="218797" y="814535"/>
                  </a:lnTo>
                  <a:lnTo>
                    <a:pt x="210708" y="842338"/>
                  </a:lnTo>
                  <a:lnTo>
                    <a:pt x="203606" y="870158"/>
                  </a:lnTo>
                  <a:lnTo>
                    <a:pt x="197205" y="897801"/>
                  </a:lnTo>
                  <a:lnTo>
                    <a:pt x="9309" y="933361"/>
                  </a:lnTo>
                  <a:lnTo>
                    <a:pt x="0" y="1069619"/>
                  </a:lnTo>
                  <a:lnTo>
                    <a:pt x="180619" y="1129576"/>
                  </a:lnTo>
                  <a:lnTo>
                    <a:pt x="183384" y="1160859"/>
                  </a:lnTo>
                  <a:lnTo>
                    <a:pt x="187105" y="1192123"/>
                  </a:lnTo>
                  <a:lnTo>
                    <a:pt x="191985" y="1223387"/>
                  </a:lnTo>
                  <a:lnTo>
                    <a:pt x="198221" y="1254671"/>
                  </a:lnTo>
                  <a:lnTo>
                    <a:pt x="38226" y="1358353"/>
                  </a:lnTo>
                  <a:lnTo>
                    <a:pt x="83642" y="1488440"/>
                  </a:lnTo>
                  <a:lnTo>
                    <a:pt x="273557" y="1474292"/>
                  </a:lnTo>
                  <a:lnTo>
                    <a:pt x="287136" y="1499392"/>
                  </a:lnTo>
                  <a:lnTo>
                    <a:pt x="301471" y="1524428"/>
                  </a:lnTo>
                  <a:lnTo>
                    <a:pt x="316565" y="1549298"/>
                  </a:lnTo>
                  <a:lnTo>
                    <a:pt x="332422" y="1573898"/>
                  </a:lnTo>
                  <a:lnTo>
                    <a:pt x="224002" y="1728381"/>
                  </a:lnTo>
                  <a:lnTo>
                    <a:pt x="314820" y="1832165"/>
                  </a:lnTo>
                  <a:lnTo>
                    <a:pt x="486232" y="1748789"/>
                  </a:lnTo>
                  <a:lnTo>
                    <a:pt x="510596" y="1768961"/>
                  </a:lnTo>
                  <a:lnTo>
                    <a:pt x="535760" y="1788385"/>
                  </a:lnTo>
                  <a:lnTo>
                    <a:pt x="561721" y="1807061"/>
                  </a:lnTo>
                  <a:lnTo>
                    <a:pt x="588479" y="1824989"/>
                  </a:lnTo>
                  <a:lnTo>
                    <a:pt x="549236" y="2012137"/>
                  </a:lnTo>
                  <a:lnTo>
                    <a:pt x="674128" y="2072093"/>
                  </a:lnTo>
                  <a:lnTo>
                    <a:pt x="799033" y="1927682"/>
                  </a:lnTo>
                  <a:lnTo>
                    <a:pt x="827057" y="1936458"/>
                  </a:lnTo>
                  <a:lnTo>
                    <a:pt x="855395" y="1944358"/>
                  </a:lnTo>
                  <a:lnTo>
                    <a:pt x="883943" y="1951290"/>
                  </a:lnTo>
                  <a:lnTo>
                    <a:pt x="912596" y="1957158"/>
                  </a:lnTo>
                  <a:lnTo>
                    <a:pt x="947686" y="2142223"/>
                  </a:lnTo>
                  <a:lnTo>
                    <a:pt x="1086040" y="2151380"/>
                  </a:lnTo>
                  <a:lnTo>
                    <a:pt x="1146911" y="1973491"/>
                  </a:lnTo>
                  <a:lnTo>
                    <a:pt x="1178821" y="1970785"/>
                  </a:lnTo>
                  <a:lnTo>
                    <a:pt x="1210805" y="1967230"/>
                  </a:lnTo>
                  <a:lnTo>
                    <a:pt x="1242598" y="1962721"/>
                  </a:lnTo>
                  <a:lnTo>
                    <a:pt x="1273936" y="1957158"/>
                  </a:lnTo>
                  <a:lnTo>
                    <a:pt x="1379207" y="2113737"/>
                  </a:lnTo>
                  <a:lnTo>
                    <a:pt x="1511287" y="2070011"/>
                  </a:lnTo>
                  <a:lnTo>
                    <a:pt x="1496923" y="1881962"/>
                  </a:lnTo>
                  <a:lnTo>
                    <a:pt x="1522412" y="1868604"/>
                  </a:lnTo>
                  <a:lnTo>
                    <a:pt x="1547831" y="1854595"/>
                  </a:lnTo>
                  <a:lnTo>
                    <a:pt x="1573079" y="1840026"/>
                  </a:lnTo>
                  <a:lnTo>
                    <a:pt x="1598053" y="1824989"/>
                  </a:lnTo>
                  <a:lnTo>
                    <a:pt x="1754911" y="1930768"/>
                  </a:lnTo>
                  <a:lnTo>
                    <a:pt x="1860283" y="1841322"/>
                  </a:lnTo>
                  <a:lnTo>
                    <a:pt x="1775637" y="1672501"/>
                  </a:lnTo>
                  <a:lnTo>
                    <a:pt x="1796116" y="1648505"/>
                  </a:lnTo>
                  <a:lnTo>
                    <a:pt x="1815836" y="1623723"/>
                  </a:lnTo>
                  <a:lnTo>
                    <a:pt x="1834798" y="1598156"/>
                  </a:lnTo>
                  <a:lnTo>
                    <a:pt x="1853006" y="1571802"/>
                  </a:lnTo>
                  <a:lnTo>
                    <a:pt x="2043023" y="1610448"/>
                  </a:lnTo>
                  <a:lnTo>
                    <a:pt x="2103907" y="1488440"/>
                  </a:lnTo>
                  <a:lnTo>
                    <a:pt x="1957260" y="1364437"/>
                  </a:lnTo>
                  <a:lnTo>
                    <a:pt x="1966179" y="1336844"/>
                  </a:lnTo>
                  <a:lnTo>
                    <a:pt x="1974203" y="1309041"/>
                  </a:lnTo>
                  <a:lnTo>
                    <a:pt x="1981240" y="1281221"/>
                  </a:lnTo>
                  <a:lnTo>
                    <a:pt x="1987194" y="1253578"/>
                  </a:lnTo>
                  <a:lnTo>
                    <a:pt x="2175103" y="1219022"/>
                  </a:lnTo>
                  <a:lnTo>
                    <a:pt x="2184400" y="1081760"/>
                  </a:lnTo>
                  <a:lnTo>
                    <a:pt x="2003780" y="1021803"/>
                  </a:lnTo>
                  <a:lnTo>
                    <a:pt x="2001037" y="990520"/>
                  </a:lnTo>
                  <a:lnTo>
                    <a:pt x="1997425" y="959256"/>
                  </a:lnTo>
                  <a:lnTo>
                    <a:pt x="1992845" y="927992"/>
                  </a:lnTo>
                  <a:lnTo>
                    <a:pt x="1987194" y="896708"/>
                  </a:lnTo>
                  <a:lnTo>
                    <a:pt x="2146173" y="793026"/>
                  </a:lnTo>
                  <a:lnTo>
                    <a:pt x="2101773" y="663943"/>
                  </a:lnTo>
                  <a:lnTo>
                    <a:pt x="1910841" y="677087"/>
                  </a:lnTo>
                  <a:lnTo>
                    <a:pt x="1897442" y="652003"/>
                  </a:lnTo>
                  <a:lnTo>
                    <a:pt x="1883481" y="627076"/>
                  </a:lnTo>
                  <a:lnTo>
                    <a:pt x="1868742" y="602505"/>
                  </a:lnTo>
                  <a:lnTo>
                    <a:pt x="1853006" y="578485"/>
                  </a:lnTo>
                  <a:lnTo>
                    <a:pt x="1960397" y="422998"/>
                  </a:lnTo>
                  <a:lnTo>
                    <a:pt x="1869592" y="319227"/>
                  </a:lnTo>
                  <a:lnTo>
                    <a:pt x="1698167" y="403682"/>
                  </a:lnTo>
                  <a:lnTo>
                    <a:pt x="1673805" y="382879"/>
                  </a:lnTo>
                  <a:lnTo>
                    <a:pt x="1648645" y="363131"/>
                  </a:lnTo>
                  <a:lnTo>
                    <a:pt x="1622688" y="344335"/>
                  </a:lnTo>
                  <a:lnTo>
                    <a:pt x="1595932" y="326390"/>
                  </a:lnTo>
                  <a:lnTo>
                    <a:pt x="1635163" y="139242"/>
                  </a:lnTo>
                  <a:lnTo>
                    <a:pt x="1511287" y="79286"/>
                  </a:lnTo>
                  <a:lnTo>
                    <a:pt x="1385379" y="223710"/>
                  </a:lnTo>
                  <a:lnTo>
                    <a:pt x="1357365" y="214927"/>
                  </a:lnTo>
                  <a:lnTo>
                    <a:pt x="1329137" y="207022"/>
                  </a:lnTo>
                  <a:lnTo>
                    <a:pt x="1300890" y="200089"/>
                  </a:lnTo>
                  <a:lnTo>
                    <a:pt x="1272819" y="194221"/>
                  </a:lnTo>
                  <a:lnTo>
                    <a:pt x="1237729" y="9169"/>
                  </a:lnTo>
                  <a:lnTo>
                    <a:pt x="1098372" y="0"/>
                  </a:lnTo>
                  <a:close/>
                </a:path>
              </a:pathLst>
            </a:custGeom>
            <a:solidFill>
              <a:srgbClr val="FD0F6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21479" y="3418839"/>
              <a:ext cx="1498600" cy="147574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336537" y="1488439"/>
              <a:ext cx="2184400" cy="2151380"/>
            </a:xfrm>
            <a:custGeom>
              <a:avLst/>
              <a:gdLst/>
              <a:ahLst/>
              <a:cxnLst/>
              <a:rect l="l" t="t" r="r" b="b"/>
              <a:pathLst>
                <a:path w="2184400" h="2151379">
                  <a:moveTo>
                    <a:pt x="1098372" y="0"/>
                  </a:moveTo>
                  <a:lnTo>
                    <a:pt x="1037488" y="177888"/>
                  </a:lnTo>
                  <a:lnTo>
                    <a:pt x="1005726" y="180594"/>
                  </a:lnTo>
                  <a:lnTo>
                    <a:pt x="973982" y="184150"/>
                  </a:lnTo>
                  <a:lnTo>
                    <a:pt x="942237" y="188658"/>
                  </a:lnTo>
                  <a:lnTo>
                    <a:pt x="910475" y="194221"/>
                  </a:lnTo>
                  <a:lnTo>
                    <a:pt x="805192" y="37642"/>
                  </a:lnTo>
                  <a:lnTo>
                    <a:pt x="674128" y="82372"/>
                  </a:lnTo>
                  <a:lnTo>
                    <a:pt x="688593" y="269417"/>
                  </a:lnTo>
                  <a:lnTo>
                    <a:pt x="662480" y="282791"/>
                  </a:lnTo>
                  <a:lnTo>
                    <a:pt x="636839" y="296910"/>
                  </a:lnTo>
                  <a:lnTo>
                    <a:pt x="611768" y="311776"/>
                  </a:lnTo>
                  <a:lnTo>
                    <a:pt x="587362" y="327393"/>
                  </a:lnTo>
                  <a:lnTo>
                    <a:pt x="429501" y="220611"/>
                  </a:lnTo>
                  <a:lnTo>
                    <a:pt x="324129" y="310057"/>
                  </a:lnTo>
                  <a:lnTo>
                    <a:pt x="409879" y="478878"/>
                  </a:lnTo>
                  <a:lnTo>
                    <a:pt x="388760" y="502874"/>
                  </a:lnTo>
                  <a:lnTo>
                    <a:pt x="368709" y="527656"/>
                  </a:lnTo>
                  <a:lnTo>
                    <a:pt x="349625" y="553223"/>
                  </a:lnTo>
                  <a:lnTo>
                    <a:pt x="331406" y="579577"/>
                  </a:lnTo>
                  <a:lnTo>
                    <a:pt x="142493" y="540931"/>
                  </a:lnTo>
                  <a:lnTo>
                    <a:pt x="80505" y="663943"/>
                  </a:lnTo>
                  <a:lnTo>
                    <a:pt x="228155" y="786942"/>
                  </a:lnTo>
                  <a:lnTo>
                    <a:pt x="218797" y="814535"/>
                  </a:lnTo>
                  <a:lnTo>
                    <a:pt x="210708" y="842338"/>
                  </a:lnTo>
                  <a:lnTo>
                    <a:pt x="203606" y="870158"/>
                  </a:lnTo>
                  <a:lnTo>
                    <a:pt x="197205" y="897801"/>
                  </a:lnTo>
                  <a:lnTo>
                    <a:pt x="9309" y="933361"/>
                  </a:lnTo>
                  <a:lnTo>
                    <a:pt x="0" y="1069619"/>
                  </a:lnTo>
                  <a:lnTo>
                    <a:pt x="180619" y="1129576"/>
                  </a:lnTo>
                  <a:lnTo>
                    <a:pt x="183384" y="1160859"/>
                  </a:lnTo>
                  <a:lnTo>
                    <a:pt x="187105" y="1192123"/>
                  </a:lnTo>
                  <a:lnTo>
                    <a:pt x="191985" y="1223387"/>
                  </a:lnTo>
                  <a:lnTo>
                    <a:pt x="198221" y="1254671"/>
                  </a:lnTo>
                  <a:lnTo>
                    <a:pt x="38226" y="1358353"/>
                  </a:lnTo>
                  <a:lnTo>
                    <a:pt x="83642" y="1488440"/>
                  </a:lnTo>
                  <a:lnTo>
                    <a:pt x="273557" y="1474292"/>
                  </a:lnTo>
                  <a:lnTo>
                    <a:pt x="287136" y="1499392"/>
                  </a:lnTo>
                  <a:lnTo>
                    <a:pt x="301471" y="1524428"/>
                  </a:lnTo>
                  <a:lnTo>
                    <a:pt x="316565" y="1549298"/>
                  </a:lnTo>
                  <a:lnTo>
                    <a:pt x="332422" y="1573898"/>
                  </a:lnTo>
                  <a:lnTo>
                    <a:pt x="224002" y="1728368"/>
                  </a:lnTo>
                  <a:lnTo>
                    <a:pt x="314820" y="1832152"/>
                  </a:lnTo>
                  <a:lnTo>
                    <a:pt x="486232" y="1748789"/>
                  </a:lnTo>
                  <a:lnTo>
                    <a:pt x="510596" y="1768961"/>
                  </a:lnTo>
                  <a:lnTo>
                    <a:pt x="535760" y="1788385"/>
                  </a:lnTo>
                  <a:lnTo>
                    <a:pt x="561721" y="1807061"/>
                  </a:lnTo>
                  <a:lnTo>
                    <a:pt x="588479" y="1824989"/>
                  </a:lnTo>
                  <a:lnTo>
                    <a:pt x="549236" y="2012137"/>
                  </a:lnTo>
                  <a:lnTo>
                    <a:pt x="674128" y="2072093"/>
                  </a:lnTo>
                  <a:lnTo>
                    <a:pt x="799033" y="1927682"/>
                  </a:lnTo>
                  <a:lnTo>
                    <a:pt x="827057" y="1936458"/>
                  </a:lnTo>
                  <a:lnTo>
                    <a:pt x="855395" y="1944358"/>
                  </a:lnTo>
                  <a:lnTo>
                    <a:pt x="883943" y="1951290"/>
                  </a:lnTo>
                  <a:lnTo>
                    <a:pt x="912596" y="1957158"/>
                  </a:lnTo>
                  <a:lnTo>
                    <a:pt x="947686" y="2142210"/>
                  </a:lnTo>
                  <a:lnTo>
                    <a:pt x="1086040" y="2151380"/>
                  </a:lnTo>
                  <a:lnTo>
                    <a:pt x="1146911" y="1973491"/>
                  </a:lnTo>
                  <a:lnTo>
                    <a:pt x="1178821" y="1970785"/>
                  </a:lnTo>
                  <a:lnTo>
                    <a:pt x="1210805" y="1967230"/>
                  </a:lnTo>
                  <a:lnTo>
                    <a:pt x="1242598" y="1962721"/>
                  </a:lnTo>
                  <a:lnTo>
                    <a:pt x="1273936" y="1957158"/>
                  </a:lnTo>
                  <a:lnTo>
                    <a:pt x="1379207" y="2113737"/>
                  </a:lnTo>
                  <a:lnTo>
                    <a:pt x="1511287" y="2070011"/>
                  </a:lnTo>
                  <a:lnTo>
                    <a:pt x="1496923" y="1881962"/>
                  </a:lnTo>
                  <a:lnTo>
                    <a:pt x="1522412" y="1868604"/>
                  </a:lnTo>
                  <a:lnTo>
                    <a:pt x="1547831" y="1854595"/>
                  </a:lnTo>
                  <a:lnTo>
                    <a:pt x="1573079" y="1840026"/>
                  </a:lnTo>
                  <a:lnTo>
                    <a:pt x="1598053" y="1824989"/>
                  </a:lnTo>
                  <a:lnTo>
                    <a:pt x="1754911" y="1930768"/>
                  </a:lnTo>
                  <a:lnTo>
                    <a:pt x="1860283" y="1841322"/>
                  </a:lnTo>
                  <a:lnTo>
                    <a:pt x="1775637" y="1672501"/>
                  </a:lnTo>
                  <a:lnTo>
                    <a:pt x="1796116" y="1648505"/>
                  </a:lnTo>
                  <a:lnTo>
                    <a:pt x="1815836" y="1623723"/>
                  </a:lnTo>
                  <a:lnTo>
                    <a:pt x="1834798" y="1598156"/>
                  </a:lnTo>
                  <a:lnTo>
                    <a:pt x="1853006" y="1571802"/>
                  </a:lnTo>
                  <a:lnTo>
                    <a:pt x="2043023" y="1610448"/>
                  </a:lnTo>
                  <a:lnTo>
                    <a:pt x="2103907" y="1488440"/>
                  </a:lnTo>
                  <a:lnTo>
                    <a:pt x="1957260" y="1364437"/>
                  </a:lnTo>
                  <a:lnTo>
                    <a:pt x="1966179" y="1336844"/>
                  </a:lnTo>
                  <a:lnTo>
                    <a:pt x="1974203" y="1309041"/>
                  </a:lnTo>
                  <a:lnTo>
                    <a:pt x="1981240" y="1281221"/>
                  </a:lnTo>
                  <a:lnTo>
                    <a:pt x="1987194" y="1253578"/>
                  </a:lnTo>
                  <a:lnTo>
                    <a:pt x="2175103" y="1219009"/>
                  </a:lnTo>
                  <a:lnTo>
                    <a:pt x="2184400" y="1081760"/>
                  </a:lnTo>
                  <a:lnTo>
                    <a:pt x="2003780" y="1021803"/>
                  </a:lnTo>
                  <a:lnTo>
                    <a:pt x="2001037" y="990520"/>
                  </a:lnTo>
                  <a:lnTo>
                    <a:pt x="1997425" y="959256"/>
                  </a:lnTo>
                  <a:lnTo>
                    <a:pt x="1992845" y="927992"/>
                  </a:lnTo>
                  <a:lnTo>
                    <a:pt x="1987194" y="896708"/>
                  </a:lnTo>
                  <a:lnTo>
                    <a:pt x="2146173" y="793026"/>
                  </a:lnTo>
                  <a:lnTo>
                    <a:pt x="2101786" y="663943"/>
                  </a:lnTo>
                  <a:lnTo>
                    <a:pt x="1910854" y="677087"/>
                  </a:lnTo>
                  <a:lnTo>
                    <a:pt x="1897447" y="652003"/>
                  </a:lnTo>
                  <a:lnTo>
                    <a:pt x="1883483" y="627076"/>
                  </a:lnTo>
                  <a:lnTo>
                    <a:pt x="1868742" y="602505"/>
                  </a:lnTo>
                  <a:lnTo>
                    <a:pt x="1853006" y="578485"/>
                  </a:lnTo>
                  <a:lnTo>
                    <a:pt x="1960397" y="422998"/>
                  </a:lnTo>
                  <a:lnTo>
                    <a:pt x="1869592" y="319214"/>
                  </a:lnTo>
                  <a:lnTo>
                    <a:pt x="1698167" y="403682"/>
                  </a:lnTo>
                  <a:lnTo>
                    <a:pt x="1673805" y="382879"/>
                  </a:lnTo>
                  <a:lnTo>
                    <a:pt x="1648645" y="363131"/>
                  </a:lnTo>
                  <a:lnTo>
                    <a:pt x="1622688" y="344335"/>
                  </a:lnTo>
                  <a:lnTo>
                    <a:pt x="1595932" y="326390"/>
                  </a:lnTo>
                  <a:lnTo>
                    <a:pt x="1635163" y="139242"/>
                  </a:lnTo>
                  <a:lnTo>
                    <a:pt x="1511287" y="79286"/>
                  </a:lnTo>
                  <a:lnTo>
                    <a:pt x="1385379" y="223697"/>
                  </a:lnTo>
                  <a:lnTo>
                    <a:pt x="1357365" y="214921"/>
                  </a:lnTo>
                  <a:lnTo>
                    <a:pt x="1329137" y="207021"/>
                  </a:lnTo>
                  <a:lnTo>
                    <a:pt x="1300890" y="200089"/>
                  </a:lnTo>
                  <a:lnTo>
                    <a:pt x="1272819" y="194221"/>
                  </a:lnTo>
                  <a:lnTo>
                    <a:pt x="1237729" y="9169"/>
                  </a:lnTo>
                  <a:lnTo>
                    <a:pt x="1098372" y="0"/>
                  </a:lnTo>
                  <a:close/>
                </a:path>
              </a:pathLst>
            </a:custGeom>
            <a:solidFill>
              <a:srgbClr val="028B5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79439" y="1826259"/>
              <a:ext cx="1498600" cy="1475739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7160257" y="2623819"/>
              <a:ext cx="2184400" cy="2151380"/>
            </a:xfrm>
            <a:custGeom>
              <a:avLst/>
              <a:gdLst/>
              <a:ahLst/>
              <a:cxnLst/>
              <a:rect l="l" t="t" r="r" b="b"/>
              <a:pathLst>
                <a:path w="2184400" h="2151379">
                  <a:moveTo>
                    <a:pt x="1098372" y="0"/>
                  </a:moveTo>
                  <a:lnTo>
                    <a:pt x="1037488" y="177888"/>
                  </a:lnTo>
                  <a:lnTo>
                    <a:pt x="1005726" y="180594"/>
                  </a:lnTo>
                  <a:lnTo>
                    <a:pt x="973982" y="184150"/>
                  </a:lnTo>
                  <a:lnTo>
                    <a:pt x="942237" y="188658"/>
                  </a:lnTo>
                  <a:lnTo>
                    <a:pt x="910475" y="194221"/>
                  </a:lnTo>
                  <a:lnTo>
                    <a:pt x="805192" y="37642"/>
                  </a:lnTo>
                  <a:lnTo>
                    <a:pt x="674128" y="82372"/>
                  </a:lnTo>
                  <a:lnTo>
                    <a:pt x="688593" y="269417"/>
                  </a:lnTo>
                  <a:lnTo>
                    <a:pt x="662480" y="282791"/>
                  </a:lnTo>
                  <a:lnTo>
                    <a:pt x="636839" y="296910"/>
                  </a:lnTo>
                  <a:lnTo>
                    <a:pt x="611768" y="311776"/>
                  </a:lnTo>
                  <a:lnTo>
                    <a:pt x="587362" y="327393"/>
                  </a:lnTo>
                  <a:lnTo>
                    <a:pt x="429501" y="220611"/>
                  </a:lnTo>
                  <a:lnTo>
                    <a:pt x="324129" y="310057"/>
                  </a:lnTo>
                  <a:lnTo>
                    <a:pt x="409879" y="478878"/>
                  </a:lnTo>
                  <a:lnTo>
                    <a:pt x="388760" y="502874"/>
                  </a:lnTo>
                  <a:lnTo>
                    <a:pt x="368709" y="527656"/>
                  </a:lnTo>
                  <a:lnTo>
                    <a:pt x="349625" y="553223"/>
                  </a:lnTo>
                  <a:lnTo>
                    <a:pt x="331406" y="579577"/>
                  </a:lnTo>
                  <a:lnTo>
                    <a:pt x="142493" y="540931"/>
                  </a:lnTo>
                  <a:lnTo>
                    <a:pt x="80505" y="663943"/>
                  </a:lnTo>
                  <a:lnTo>
                    <a:pt x="228155" y="786942"/>
                  </a:lnTo>
                  <a:lnTo>
                    <a:pt x="218797" y="814535"/>
                  </a:lnTo>
                  <a:lnTo>
                    <a:pt x="210708" y="842338"/>
                  </a:lnTo>
                  <a:lnTo>
                    <a:pt x="203606" y="870158"/>
                  </a:lnTo>
                  <a:lnTo>
                    <a:pt x="197205" y="897801"/>
                  </a:lnTo>
                  <a:lnTo>
                    <a:pt x="9309" y="933361"/>
                  </a:lnTo>
                  <a:lnTo>
                    <a:pt x="0" y="1069619"/>
                  </a:lnTo>
                  <a:lnTo>
                    <a:pt x="180619" y="1129576"/>
                  </a:lnTo>
                  <a:lnTo>
                    <a:pt x="183384" y="1160859"/>
                  </a:lnTo>
                  <a:lnTo>
                    <a:pt x="187105" y="1192123"/>
                  </a:lnTo>
                  <a:lnTo>
                    <a:pt x="191985" y="1223387"/>
                  </a:lnTo>
                  <a:lnTo>
                    <a:pt x="198221" y="1254671"/>
                  </a:lnTo>
                  <a:lnTo>
                    <a:pt x="38226" y="1358353"/>
                  </a:lnTo>
                  <a:lnTo>
                    <a:pt x="83642" y="1488440"/>
                  </a:lnTo>
                  <a:lnTo>
                    <a:pt x="273557" y="1474292"/>
                  </a:lnTo>
                  <a:lnTo>
                    <a:pt x="287136" y="1499392"/>
                  </a:lnTo>
                  <a:lnTo>
                    <a:pt x="301471" y="1524428"/>
                  </a:lnTo>
                  <a:lnTo>
                    <a:pt x="316565" y="1549298"/>
                  </a:lnTo>
                  <a:lnTo>
                    <a:pt x="332422" y="1573898"/>
                  </a:lnTo>
                  <a:lnTo>
                    <a:pt x="224002" y="1728381"/>
                  </a:lnTo>
                  <a:lnTo>
                    <a:pt x="314820" y="1832165"/>
                  </a:lnTo>
                  <a:lnTo>
                    <a:pt x="486232" y="1748789"/>
                  </a:lnTo>
                  <a:lnTo>
                    <a:pt x="510596" y="1768961"/>
                  </a:lnTo>
                  <a:lnTo>
                    <a:pt x="535760" y="1788385"/>
                  </a:lnTo>
                  <a:lnTo>
                    <a:pt x="561721" y="1807061"/>
                  </a:lnTo>
                  <a:lnTo>
                    <a:pt x="588479" y="1824989"/>
                  </a:lnTo>
                  <a:lnTo>
                    <a:pt x="549236" y="2012137"/>
                  </a:lnTo>
                  <a:lnTo>
                    <a:pt x="674128" y="2072093"/>
                  </a:lnTo>
                  <a:lnTo>
                    <a:pt x="799033" y="1927682"/>
                  </a:lnTo>
                  <a:lnTo>
                    <a:pt x="827057" y="1936458"/>
                  </a:lnTo>
                  <a:lnTo>
                    <a:pt x="855395" y="1944358"/>
                  </a:lnTo>
                  <a:lnTo>
                    <a:pt x="883943" y="1951290"/>
                  </a:lnTo>
                  <a:lnTo>
                    <a:pt x="912596" y="1957158"/>
                  </a:lnTo>
                  <a:lnTo>
                    <a:pt x="947686" y="2142223"/>
                  </a:lnTo>
                  <a:lnTo>
                    <a:pt x="1086027" y="2151380"/>
                  </a:lnTo>
                  <a:lnTo>
                    <a:pt x="1146911" y="1973491"/>
                  </a:lnTo>
                  <a:lnTo>
                    <a:pt x="1178821" y="1970785"/>
                  </a:lnTo>
                  <a:lnTo>
                    <a:pt x="1210805" y="1967230"/>
                  </a:lnTo>
                  <a:lnTo>
                    <a:pt x="1242598" y="1962721"/>
                  </a:lnTo>
                  <a:lnTo>
                    <a:pt x="1273936" y="1957158"/>
                  </a:lnTo>
                  <a:lnTo>
                    <a:pt x="1379207" y="2113737"/>
                  </a:lnTo>
                  <a:lnTo>
                    <a:pt x="1511287" y="2070011"/>
                  </a:lnTo>
                  <a:lnTo>
                    <a:pt x="1496923" y="1881962"/>
                  </a:lnTo>
                  <a:lnTo>
                    <a:pt x="1522412" y="1868604"/>
                  </a:lnTo>
                  <a:lnTo>
                    <a:pt x="1547831" y="1854595"/>
                  </a:lnTo>
                  <a:lnTo>
                    <a:pt x="1573079" y="1840026"/>
                  </a:lnTo>
                  <a:lnTo>
                    <a:pt x="1598053" y="1824989"/>
                  </a:lnTo>
                  <a:lnTo>
                    <a:pt x="1754898" y="1930768"/>
                  </a:lnTo>
                  <a:lnTo>
                    <a:pt x="1860283" y="1841322"/>
                  </a:lnTo>
                  <a:lnTo>
                    <a:pt x="1775637" y="1672501"/>
                  </a:lnTo>
                  <a:lnTo>
                    <a:pt x="1796116" y="1648505"/>
                  </a:lnTo>
                  <a:lnTo>
                    <a:pt x="1815836" y="1623723"/>
                  </a:lnTo>
                  <a:lnTo>
                    <a:pt x="1834798" y="1598156"/>
                  </a:lnTo>
                  <a:lnTo>
                    <a:pt x="1853006" y="1571802"/>
                  </a:lnTo>
                  <a:lnTo>
                    <a:pt x="2043023" y="1610448"/>
                  </a:lnTo>
                  <a:lnTo>
                    <a:pt x="2103907" y="1488440"/>
                  </a:lnTo>
                  <a:lnTo>
                    <a:pt x="1957260" y="1364437"/>
                  </a:lnTo>
                  <a:lnTo>
                    <a:pt x="1966179" y="1336844"/>
                  </a:lnTo>
                  <a:lnTo>
                    <a:pt x="1974203" y="1309041"/>
                  </a:lnTo>
                  <a:lnTo>
                    <a:pt x="1981240" y="1281221"/>
                  </a:lnTo>
                  <a:lnTo>
                    <a:pt x="1987194" y="1253578"/>
                  </a:lnTo>
                  <a:lnTo>
                    <a:pt x="2175103" y="1219022"/>
                  </a:lnTo>
                  <a:lnTo>
                    <a:pt x="2184400" y="1081760"/>
                  </a:lnTo>
                  <a:lnTo>
                    <a:pt x="2003780" y="1021803"/>
                  </a:lnTo>
                  <a:lnTo>
                    <a:pt x="2001037" y="990520"/>
                  </a:lnTo>
                  <a:lnTo>
                    <a:pt x="1997425" y="959256"/>
                  </a:lnTo>
                  <a:lnTo>
                    <a:pt x="1992845" y="927992"/>
                  </a:lnTo>
                  <a:lnTo>
                    <a:pt x="1987194" y="896708"/>
                  </a:lnTo>
                  <a:lnTo>
                    <a:pt x="2146173" y="793026"/>
                  </a:lnTo>
                  <a:lnTo>
                    <a:pt x="2101773" y="663943"/>
                  </a:lnTo>
                  <a:lnTo>
                    <a:pt x="1910841" y="677087"/>
                  </a:lnTo>
                  <a:lnTo>
                    <a:pt x="1897442" y="652003"/>
                  </a:lnTo>
                  <a:lnTo>
                    <a:pt x="1883481" y="627076"/>
                  </a:lnTo>
                  <a:lnTo>
                    <a:pt x="1868742" y="602505"/>
                  </a:lnTo>
                  <a:lnTo>
                    <a:pt x="1853006" y="578485"/>
                  </a:lnTo>
                  <a:lnTo>
                    <a:pt x="1960397" y="422998"/>
                  </a:lnTo>
                  <a:lnTo>
                    <a:pt x="1869592" y="319227"/>
                  </a:lnTo>
                  <a:lnTo>
                    <a:pt x="1698167" y="403682"/>
                  </a:lnTo>
                  <a:lnTo>
                    <a:pt x="1673805" y="382879"/>
                  </a:lnTo>
                  <a:lnTo>
                    <a:pt x="1648645" y="363131"/>
                  </a:lnTo>
                  <a:lnTo>
                    <a:pt x="1622688" y="344335"/>
                  </a:lnTo>
                  <a:lnTo>
                    <a:pt x="1595932" y="326390"/>
                  </a:lnTo>
                  <a:lnTo>
                    <a:pt x="1635163" y="139242"/>
                  </a:lnTo>
                  <a:lnTo>
                    <a:pt x="1511287" y="79286"/>
                  </a:lnTo>
                  <a:lnTo>
                    <a:pt x="1385379" y="223710"/>
                  </a:lnTo>
                  <a:lnTo>
                    <a:pt x="1357365" y="214927"/>
                  </a:lnTo>
                  <a:lnTo>
                    <a:pt x="1329137" y="207022"/>
                  </a:lnTo>
                  <a:lnTo>
                    <a:pt x="1300890" y="200089"/>
                  </a:lnTo>
                  <a:lnTo>
                    <a:pt x="1272819" y="194221"/>
                  </a:lnTo>
                  <a:lnTo>
                    <a:pt x="1237729" y="9169"/>
                  </a:lnTo>
                  <a:lnTo>
                    <a:pt x="1098372" y="0"/>
                  </a:lnTo>
                  <a:close/>
                </a:path>
              </a:pathLst>
            </a:custGeom>
            <a:solidFill>
              <a:srgbClr val="54BC5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05700" y="2961639"/>
              <a:ext cx="1496059" cy="1475740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919921" y="3757184"/>
            <a:ext cx="13690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Precios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Uniformes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797489" y="2402653"/>
            <a:ext cx="12134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16865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Arial"/>
                <a:cs typeface="Arial"/>
              </a:rPr>
              <a:t>Precios discriminatorios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473128" y="3711312"/>
            <a:ext cx="9658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3825" marR="5080" indent="-11176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Arial"/>
                <a:cs typeface="Arial"/>
              </a:rPr>
              <a:t>Contratación financiera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640762" y="3480426"/>
            <a:ext cx="13531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4320" marR="5080" indent="-262255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Poder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mercado </a:t>
            </a:r>
            <a:r>
              <a:rPr dirty="0" sz="1200" b="1">
                <a:latin typeface="Arial"/>
                <a:cs typeface="Arial"/>
              </a:rPr>
              <a:t>e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inversión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773420" y="2189479"/>
            <a:ext cx="1389380" cy="83058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0640" rIns="0" bIns="0" rtlCol="0" vert="horz">
            <a:spAutoFit/>
          </a:bodyPr>
          <a:lstStyle/>
          <a:p>
            <a:pPr algn="ctr" marL="212090" marR="202565" indent="-1905">
              <a:lnSpc>
                <a:spcPct val="100000"/>
              </a:lnSpc>
              <a:spcBef>
                <a:spcPts val="320"/>
              </a:spcBef>
            </a:pPr>
            <a:r>
              <a:rPr dirty="0" sz="1200" b="1">
                <a:latin typeface="Arial"/>
                <a:cs typeface="Arial"/>
              </a:rPr>
              <a:t>Inversión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en </a:t>
            </a:r>
            <a:r>
              <a:rPr dirty="0" sz="1200" b="1">
                <a:latin typeface="Arial"/>
                <a:cs typeface="Arial"/>
              </a:rPr>
              <a:t>capacidad</a:t>
            </a:r>
            <a:r>
              <a:rPr dirty="0" sz="1200" spc="-35" b="1">
                <a:latin typeface="Arial"/>
                <a:cs typeface="Arial"/>
              </a:rPr>
              <a:t> de </a:t>
            </a:r>
            <a:r>
              <a:rPr dirty="0" sz="1200" spc="-10" b="1">
                <a:latin typeface="Arial"/>
                <a:cs typeface="Arial"/>
              </a:rPr>
              <a:t>Generación Eléctrica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10289536" y="1640839"/>
            <a:ext cx="1145540" cy="1145540"/>
          </a:xfrm>
          <a:custGeom>
            <a:avLst/>
            <a:gdLst/>
            <a:ahLst/>
            <a:cxnLst/>
            <a:rect l="l" t="t" r="r" b="b"/>
            <a:pathLst>
              <a:path w="1145540" h="1145539">
                <a:moveTo>
                  <a:pt x="576008" y="0"/>
                </a:moveTo>
                <a:lnTo>
                  <a:pt x="544080" y="94716"/>
                </a:lnTo>
                <a:lnTo>
                  <a:pt x="527421" y="96161"/>
                </a:lnTo>
                <a:lnTo>
                  <a:pt x="510774" y="98056"/>
                </a:lnTo>
                <a:lnTo>
                  <a:pt x="494128" y="100456"/>
                </a:lnTo>
                <a:lnTo>
                  <a:pt x="477469" y="103416"/>
                </a:lnTo>
                <a:lnTo>
                  <a:pt x="422262" y="20040"/>
                </a:lnTo>
                <a:lnTo>
                  <a:pt x="353529" y="43865"/>
                </a:lnTo>
                <a:lnTo>
                  <a:pt x="361111" y="143459"/>
                </a:lnTo>
                <a:lnTo>
                  <a:pt x="347418" y="150581"/>
                </a:lnTo>
                <a:lnTo>
                  <a:pt x="333973" y="158099"/>
                </a:lnTo>
                <a:lnTo>
                  <a:pt x="320826" y="166012"/>
                </a:lnTo>
                <a:lnTo>
                  <a:pt x="308025" y="174320"/>
                </a:lnTo>
                <a:lnTo>
                  <a:pt x="225234" y="117475"/>
                </a:lnTo>
                <a:lnTo>
                  <a:pt x="169976" y="165100"/>
                </a:lnTo>
                <a:lnTo>
                  <a:pt x="214947" y="254990"/>
                </a:lnTo>
                <a:lnTo>
                  <a:pt x="203872" y="267765"/>
                </a:lnTo>
                <a:lnTo>
                  <a:pt x="193359" y="280962"/>
                </a:lnTo>
                <a:lnTo>
                  <a:pt x="183352" y="294577"/>
                </a:lnTo>
                <a:lnTo>
                  <a:pt x="173799" y="308610"/>
                </a:lnTo>
                <a:lnTo>
                  <a:pt x="74726" y="288023"/>
                </a:lnTo>
                <a:lnTo>
                  <a:pt x="42214" y="353529"/>
                </a:lnTo>
                <a:lnTo>
                  <a:pt x="119646" y="419023"/>
                </a:lnTo>
                <a:lnTo>
                  <a:pt x="114742" y="433715"/>
                </a:lnTo>
                <a:lnTo>
                  <a:pt x="110502" y="448519"/>
                </a:lnTo>
                <a:lnTo>
                  <a:pt x="106777" y="463332"/>
                </a:lnTo>
                <a:lnTo>
                  <a:pt x="103416" y="478053"/>
                </a:lnTo>
                <a:lnTo>
                  <a:pt x="4876" y="496989"/>
                </a:lnTo>
                <a:lnTo>
                  <a:pt x="0" y="569531"/>
                </a:lnTo>
                <a:lnTo>
                  <a:pt x="94716" y="601459"/>
                </a:lnTo>
                <a:lnTo>
                  <a:pt x="96169" y="618118"/>
                </a:lnTo>
                <a:lnTo>
                  <a:pt x="98123" y="634765"/>
                </a:lnTo>
                <a:lnTo>
                  <a:pt x="100681" y="651411"/>
                </a:lnTo>
                <a:lnTo>
                  <a:pt x="103949" y="668070"/>
                </a:lnTo>
                <a:lnTo>
                  <a:pt x="20053" y="723277"/>
                </a:lnTo>
                <a:lnTo>
                  <a:pt x="43865" y="792543"/>
                </a:lnTo>
                <a:lnTo>
                  <a:pt x="143459" y="785012"/>
                </a:lnTo>
                <a:lnTo>
                  <a:pt x="150581" y="798376"/>
                </a:lnTo>
                <a:lnTo>
                  <a:pt x="158100" y="811706"/>
                </a:lnTo>
                <a:lnTo>
                  <a:pt x="166017" y="824947"/>
                </a:lnTo>
                <a:lnTo>
                  <a:pt x="174332" y="838047"/>
                </a:lnTo>
                <a:lnTo>
                  <a:pt x="117475" y="920305"/>
                </a:lnTo>
                <a:lnTo>
                  <a:pt x="165100" y="975563"/>
                </a:lnTo>
                <a:lnTo>
                  <a:pt x="254990" y="931176"/>
                </a:lnTo>
                <a:lnTo>
                  <a:pt x="267770" y="941913"/>
                </a:lnTo>
                <a:lnTo>
                  <a:pt x="280966" y="952255"/>
                </a:lnTo>
                <a:lnTo>
                  <a:pt x="294579" y="962202"/>
                </a:lnTo>
                <a:lnTo>
                  <a:pt x="308610" y="971753"/>
                </a:lnTo>
                <a:lnTo>
                  <a:pt x="288036" y="1071397"/>
                </a:lnTo>
                <a:lnTo>
                  <a:pt x="353529" y="1103325"/>
                </a:lnTo>
                <a:lnTo>
                  <a:pt x="419023" y="1026426"/>
                </a:lnTo>
                <a:lnTo>
                  <a:pt x="433724" y="1031102"/>
                </a:lnTo>
                <a:lnTo>
                  <a:pt x="448586" y="1035308"/>
                </a:lnTo>
                <a:lnTo>
                  <a:pt x="463557" y="1038997"/>
                </a:lnTo>
                <a:lnTo>
                  <a:pt x="478586" y="1042123"/>
                </a:lnTo>
                <a:lnTo>
                  <a:pt x="496989" y="1140663"/>
                </a:lnTo>
                <a:lnTo>
                  <a:pt x="569544" y="1145540"/>
                </a:lnTo>
                <a:lnTo>
                  <a:pt x="601459" y="1050823"/>
                </a:lnTo>
                <a:lnTo>
                  <a:pt x="618193" y="1049378"/>
                </a:lnTo>
                <a:lnTo>
                  <a:pt x="634965" y="1047483"/>
                </a:lnTo>
                <a:lnTo>
                  <a:pt x="651637" y="1045083"/>
                </a:lnTo>
                <a:lnTo>
                  <a:pt x="668070" y="1042123"/>
                </a:lnTo>
                <a:lnTo>
                  <a:pt x="723290" y="1125499"/>
                </a:lnTo>
                <a:lnTo>
                  <a:pt x="792543" y="1102207"/>
                </a:lnTo>
                <a:lnTo>
                  <a:pt x="785012" y="1002080"/>
                </a:lnTo>
                <a:lnTo>
                  <a:pt x="798378" y="994972"/>
                </a:lnTo>
                <a:lnTo>
                  <a:pt x="811710" y="987512"/>
                </a:lnTo>
                <a:lnTo>
                  <a:pt x="824953" y="979754"/>
                </a:lnTo>
                <a:lnTo>
                  <a:pt x="838047" y="971753"/>
                </a:lnTo>
                <a:lnTo>
                  <a:pt x="920305" y="1028065"/>
                </a:lnTo>
                <a:lnTo>
                  <a:pt x="975563" y="980440"/>
                </a:lnTo>
                <a:lnTo>
                  <a:pt x="931176" y="890549"/>
                </a:lnTo>
                <a:lnTo>
                  <a:pt x="941919" y="877774"/>
                </a:lnTo>
                <a:lnTo>
                  <a:pt x="952260" y="864577"/>
                </a:lnTo>
                <a:lnTo>
                  <a:pt x="962203" y="850962"/>
                </a:lnTo>
                <a:lnTo>
                  <a:pt x="971753" y="836930"/>
                </a:lnTo>
                <a:lnTo>
                  <a:pt x="1071397" y="857516"/>
                </a:lnTo>
                <a:lnTo>
                  <a:pt x="1103325" y="792543"/>
                </a:lnTo>
                <a:lnTo>
                  <a:pt x="1026426" y="726516"/>
                </a:lnTo>
                <a:lnTo>
                  <a:pt x="1031104" y="711824"/>
                </a:lnTo>
                <a:lnTo>
                  <a:pt x="1035313" y="697020"/>
                </a:lnTo>
                <a:lnTo>
                  <a:pt x="1039003" y="682207"/>
                </a:lnTo>
                <a:lnTo>
                  <a:pt x="1042123" y="667486"/>
                </a:lnTo>
                <a:lnTo>
                  <a:pt x="1140663" y="649084"/>
                </a:lnTo>
                <a:lnTo>
                  <a:pt x="1145540" y="576008"/>
                </a:lnTo>
                <a:lnTo>
                  <a:pt x="1050823" y="544080"/>
                </a:lnTo>
                <a:lnTo>
                  <a:pt x="1049385" y="527421"/>
                </a:lnTo>
                <a:lnTo>
                  <a:pt x="1047492" y="510774"/>
                </a:lnTo>
                <a:lnTo>
                  <a:pt x="1045090" y="494128"/>
                </a:lnTo>
                <a:lnTo>
                  <a:pt x="1042123" y="477469"/>
                </a:lnTo>
                <a:lnTo>
                  <a:pt x="1125499" y="422262"/>
                </a:lnTo>
                <a:lnTo>
                  <a:pt x="1102220" y="353529"/>
                </a:lnTo>
                <a:lnTo>
                  <a:pt x="1002080" y="360527"/>
                </a:lnTo>
                <a:lnTo>
                  <a:pt x="995056" y="347171"/>
                </a:lnTo>
                <a:lnTo>
                  <a:pt x="987736" y="333900"/>
                </a:lnTo>
                <a:lnTo>
                  <a:pt x="980006" y="320817"/>
                </a:lnTo>
                <a:lnTo>
                  <a:pt x="971753" y="308025"/>
                </a:lnTo>
                <a:lnTo>
                  <a:pt x="1028077" y="225234"/>
                </a:lnTo>
                <a:lnTo>
                  <a:pt x="980452" y="169976"/>
                </a:lnTo>
                <a:lnTo>
                  <a:pt x="890549" y="214947"/>
                </a:lnTo>
                <a:lnTo>
                  <a:pt x="877776" y="203872"/>
                </a:lnTo>
                <a:lnTo>
                  <a:pt x="864584" y="193359"/>
                </a:lnTo>
                <a:lnTo>
                  <a:pt x="850973" y="183352"/>
                </a:lnTo>
                <a:lnTo>
                  <a:pt x="836942" y="173799"/>
                </a:lnTo>
                <a:lnTo>
                  <a:pt x="857516" y="74142"/>
                </a:lnTo>
                <a:lnTo>
                  <a:pt x="792543" y="42214"/>
                </a:lnTo>
                <a:lnTo>
                  <a:pt x="726516" y="119113"/>
                </a:lnTo>
                <a:lnTo>
                  <a:pt x="711829" y="114442"/>
                </a:lnTo>
                <a:lnTo>
                  <a:pt x="697025" y="110236"/>
                </a:lnTo>
                <a:lnTo>
                  <a:pt x="682208" y="106543"/>
                </a:lnTo>
                <a:lnTo>
                  <a:pt x="667486" y="103416"/>
                </a:lnTo>
                <a:lnTo>
                  <a:pt x="649084" y="4876"/>
                </a:lnTo>
                <a:lnTo>
                  <a:pt x="576008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2" name="object 22" descr=""/>
          <p:cNvGrpSpPr/>
          <p:nvPr/>
        </p:nvGrpSpPr>
        <p:grpSpPr>
          <a:xfrm>
            <a:off x="226056" y="1341119"/>
            <a:ext cx="11468100" cy="3746500"/>
            <a:chOff x="226056" y="1341119"/>
            <a:chExt cx="11468100" cy="3746500"/>
          </a:xfrm>
        </p:grpSpPr>
        <p:sp>
          <p:nvSpPr>
            <p:cNvPr id="23" name="object 23" descr=""/>
            <p:cNvSpPr/>
            <p:nvPr/>
          </p:nvSpPr>
          <p:spPr>
            <a:xfrm>
              <a:off x="2692387" y="1706879"/>
              <a:ext cx="7071359" cy="3317240"/>
            </a:xfrm>
            <a:custGeom>
              <a:avLst/>
              <a:gdLst/>
              <a:ahLst/>
              <a:cxnLst/>
              <a:rect l="l" t="t" r="r" b="b"/>
              <a:pathLst>
                <a:path w="7071359" h="3317240">
                  <a:moveTo>
                    <a:pt x="1145540" y="2747708"/>
                  </a:moveTo>
                  <a:lnTo>
                    <a:pt x="1050823" y="2715780"/>
                  </a:lnTo>
                  <a:lnTo>
                    <a:pt x="1049388" y="2699131"/>
                  </a:lnTo>
                  <a:lnTo>
                    <a:pt x="1047496" y="2682481"/>
                  </a:lnTo>
                  <a:lnTo>
                    <a:pt x="1045095" y="2665831"/>
                  </a:lnTo>
                  <a:lnTo>
                    <a:pt x="1042123" y="2649169"/>
                  </a:lnTo>
                  <a:lnTo>
                    <a:pt x="1125499" y="2593962"/>
                  </a:lnTo>
                  <a:lnTo>
                    <a:pt x="1102220" y="2525230"/>
                  </a:lnTo>
                  <a:lnTo>
                    <a:pt x="1002080" y="2532227"/>
                  </a:lnTo>
                  <a:lnTo>
                    <a:pt x="995057" y="2518880"/>
                  </a:lnTo>
                  <a:lnTo>
                    <a:pt x="987742" y="2505608"/>
                  </a:lnTo>
                  <a:lnTo>
                    <a:pt x="980008" y="2492527"/>
                  </a:lnTo>
                  <a:lnTo>
                    <a:pt x="971753" y="2479725"/>
                  </a:lnTo>
                  <a:lnTo>
                    <a:pt x="1028077" y="2396934"/>
                  </a:lnTo>
                  <a:lnTo>
                    <a:pt x="980452" y="2341676"/>
                  </a:lnTo>
                  <a:lnTo>
                    <a:pt x="890549" y="2386647"/>
                  </a:lnTo>
                  <a:lnTo>
                    <a:pt x="877773" y="2375573"/>
                  </a:lnTo>
                  <a:lnTo>
                    <a:pt x="864590" y="2365070"/>
                  </a:lnTo>
                  <a:lnTo>
                    <a:pt x="850976" y="2355062"/>
                  </a:lnTo>
                  <a:lnTo>
                    <a:pt x="836942" y="2345499"/>
                  </a:lnTo>
                  <a:lnTo>
                    <a:pt x="857516" y="2245842"/>
                  </a:lnTo>
                  <a:lnTo>
                    <a:pt x="792543" y="2213914"/>
                  </a:lnTo>
                  <a:lnTo>
                    <a:pt x="726516" y="2290813"/>
                  </a:lnTo>
                  <a:lnTo>
                    <a:pt x="711835" y="2286152"/>
                  </a:lnTo>
                  <a:lnTo>
                    <a:pt x="697026" y="2281936"/>
                  </a:lnTo>
                  <a:lnTo>
                    <a:pt x="682205" y="2278253"/>
                  </a:lnTo>
                  <a:lnTo>
                    <a:pt x="667486" y="2275116"/>
                  </a:lnTo>
                  <a:lnTo>
                    <a:pt x="649084" y="2176576"/>
                  </a:lnTo>
                  <a:lnTo>
                    <a:pt x="576008" y="2171700"/>
                  </a:lnTo>
                  <a:lnTo>
                    <a:pt x="544080" y="2266416"/>
                  </a:lnTo>
                  <a:lnTo>
                    <a:pt x="527418" y="2267864"/>
                  </a:lnTo>
                  <a:lnTo>
                    <a:pt x="510781" y="2269756"/>
                  </a:lnTo>
                  <a:lnTo>
                    <a:pt x="494131" y="2272157"/>
                  </a:lnTo>
                  <a:lnTo>
                    <a:pt x="477469" y="2275116"/>
                  </a:lnTo>
                  <a:lnTo>
                    <a:pt x="422262" y="2191740"/>
                  </a:lnTo>
                  <a:lnTo>
                    <a:pt x="353529" y="2215565"/>
                  </a:lnTo>
                  <a:lnTo>
                    <a:pt x="361111" y="2315159"/>
                  </a:lnTo>
                  <a:lnTo>
                    <a:pt x="347421" y="2322284"/>
                  </a:lnTo>
                  <a:lnTo>
                    <a:pt x="333971" y="2329802"/>
                  </a:lnTo>
                  <a:lnTo>
                    <a:pt x="320827" y="2337714"/>
                  </a:lnTo>
                  <a:lnTo>
                    <a:pt x="308025" y="2346020"/>
                  </a:lnTo>
                  <a:lnTo>
                    <a:pt x="225234" y="2289175"/>
                  </a:lnTo>
                  <a:lnTo>
                    <a:pt x="169976" y="2336800"/>
                  </a:lnTo>
                  <a:lnTo>
                    <a:pt x="214947" y="2426690"/>
                  </a:lnTo>
                  <a:lnTo>
                    <a:pt x="203873" y="2439466"/>
                  </a:lnTo>
                  <a:lnTo>
                    <a:pt x="193357" y="2452662"/>
                  </a:lnTo>
                  <a:lnTo>
                    <a:pt x="183349" y="2466289"/>
                  </a:lnTo>
                  <a:lnTo>
                    <a:pt x="173799" y="2480310"/>
                  </a:lnTo>
                  <a:lnTo>
                    <a:pt x="74726" y="2459723"/>
                  </a:lnTo>
                  <a:lnTo>
                    <a:pt x="42214" y="2525230"/>
                  </a:lnTo>
                  <a:lnTo>
                    <a:pt x="119646" y="2590723"/>
                  </a:lnTo>
                  <a:lnTo>
                    <a:pt x="114744" y="2605417"/>
                  </a:lnTo>
                  <a:lnTo>
                    <a:pt x="110502" y="2620226"/>
                  </a:lnTo>
                  <a:lnTo>
                    <a:pt x="106781" y="2635034"/>
                  </a:lnTo>
                  <a:lnTo>
                    <a:pt x="103416" y="2649753"/>
                  </a:lnTo>
                  <a:lnTo>
                    <a:pt x="4876" y="2668689"/>
                  </a:lnTo>
                  <a:lnTo>
                    <a:pt x="0" y="2741231"/>
                  </a:lnTo>
                  <a:lnTo>
                    <a:pt x="94716" y="2773159"/>
                  </a:lnTo>
                  <a:lnTo>
                    <a:pt x="96177" y="2789821"/>
                  </a:lnTo>
                  <a:lnTo>
                    <a:pt x="98120" y="2806471"/>
                  </a:lnTo>
                  <a:lnTo>
                    <a:pt x="100685" y="2823121"/>
                  </a:lnTo>
                  <a:lnTo>
                    <a:pt x="103949" y="2839770"/>
                  </a:lnTo>
                  <a:lnTo>
                    <a:pt x="20053" y="2894977"/>
                  </a:lnTo>
                  <a:lnTo>
                    <a:pt x="43865" y="2964243"/>
                  </a:lnTo>
                  <a:lnTo>
                    <a:pt x="143459" y="2956712"/>
                  </a:lnTo>
                  <a:lnTo>
                    <a:pt x="150583" y="2970085"/>
                  </a:lnTo>
                  <a:lnTo>
                    <a:pt x="158102" y="2983407"/>
                  </a:lnTo>
                  <a:lnTo>
                    <a:pt x="166014" y="2996654"/>
                  </a:lnTo>
                  <a:lnTo>
                    <a:pt x="174332" y="3009747"/>
                  </a:lnTo>
                  <a:lnTo>
                    <a:pt x="117475" y="3092005"/>
                  </a:lnTo>
                  <a:lnTo>
                    <a:pt x="165100" y="3147263"/>
                  </a:lnTo>
                  <a:lnTo>
                    <a:pt x="254990" y="3102876"/>
                  </a:lnTo>
                  <a:lnTo>
                    <a:pt x="267779" y="3113621"/>
                  </a:lnTo>
                  <a:lnTo>
                    <a:pt x="280974" y="3123958"/>
                  </a:lnTo>
                  <a:lnTo>
                    <a:pt x="294576" y="3133902"/>
                  </a:lnTo>
                  <a:lnTo>
                    <a:pt x="308610" y="3143453"/>
                  </a:lnTo>
                  <a:lnTo>
                    <a:pt x="288036" y="3243097"/>
                  </a:lnTo>
                  <a:lnTo>
                    <a:pt x="353529" y="3275025"/>
                  </a:lnTo>
                  <a:lnTo>
                    <a:pt x="419023" y="3198126"/>
                  </a:lnTo>
                  <a:lnTo>
                    <a:pt x="433730" y="3202813"/>
                  </a:lnTo>
                  <a:lnTo>
                    <a:pt x="448589" y="3207016"/>
                  </a:lnTo>
                  <a:lnTo>
                    <a:pt x="463562" y="3210699"/>
                  </a:lnTo>
                  <a:lnTo>
                    <a:pt x="478586" y="3213824"/>
                  </a:lnTo>
                  <a:lnTo>
                    <a:pt x="496989" y="3312363"/>
                  </a:lnTo>
                  <a:lnTo>
                    <a:pt x="569544" y="3317240"/>
                  </a:lnTo>
                  <a:lnTo>
                    <a:pt x="601459" y="3222523"/>
                  </a:lnTo>
                  <a:lnTo>
                    <a:pt x="618197" y="3221088"/>
                  </a:lnTo>
                  <a:lnTo>
                    <a:pt x="634961" y="3219183"/>
                  </a:lnTo>
                  <a:lnTo>
                    <a:pt x="651637" y="3216795"/>
                  </a:lnTo>
                  <a:lnTo>
                    <a:pt x="668070" y="3213824"/>
                  </a:lnTo>
                  <a:lnTo>
                    <a:pt x="723290" y="3297199"/>
                  </a:lnTo>
                  <a:lnTo>
                    <a:pt x="792543" y="3273907"/>
                  </a:lnTo>
                  <a:lnTo>
                    <a:pt x="785012" y="3173780"/>
                  </a:lnTo>
                  <a:lnTo>
                    <a:pt x="798385" y="3166681"/>
                  </a:lnTo>
                  <a:lnTo>
                    <a:pt x="811707" y="3159214"/>
                  </a:lnTo>
                  <a:lnTo>
                    <a:pt x="824953" y="3151467"/>
                  </a:lnTo>
                  <a:lnTo>
                    <a:pt x="838047" y="3143453"/>
                  </a:lnTo>
                  <a:lnTo>
                    <a:pt x="920305" y="3199765"/>
                  </a:lnTo>
                  <a:lnTo>
                    <a:pt x="975563" y="3152140"/>
                  </a:lnTo>
                  <a:lnTo>
                    <a:pt x="931176" y="3062249"/>
                  </a:lnTo>
                  <a:lnTo>
                    <a:pt x="941920" y="3049486"/>
                  </a:lnTo>
                  <a:lnTo>
                    <a:pt x="952258" y="3036278"/>
                  </a:lnTo>
                  <a:lnTo>
                    <a:pt x="962202" y="3022663"/>
                  </a:lnTo>
                  <a:lnTo>
                    <a:pt x="971753" y="3008630"/>
                  </a:lnTo>
                  <a:lnTo>
                    <a:pt x="1071397" y="3029216"/>
                  </a:lnTo>
                  <a:lnTo>
                    <a:pt x="1103325" y="2964243"/>
                  </a:lnTo>
                  <a:lnTo>
                    <a:pt x="1026426" y="2898216"/>
                  </a:lnTo>
                  <a:lnTo>
                    <a:pt x="1031113" y="2883535"/>
                  </a:lnTo>
                  <a:lnTo>
                    <a:pt x="1035316" y="2868726"/>
                  </a:lnTo>
                  <a:lnTo>
                    <a:pt x="1038999" y="2853918"/>
                  </a:lnTo>
                  <a:lnTo>
                    <a:pt x="1042123" y="2839186"/>
                  </a:lnTo>
                  <a:lnTo>
                    <a:pt x="1140663" y="2820784"/>
                  </a:lnTo>
                  <a:lnTo>
                    <a:pt x="1145540" y="2747708"/>
                  </a:lnTo>
                  <a:close/>
                </a:path>
                <a:path w="7071359" h="3317240">
                  <a:moveTo>
                    <a:pt x="7071360" y="576008"/>
                  </a:moveTo>
                  <a:lnTo>
                    <a:pt x="6976643" y="544080"/>
                  </a:lnTo>
                  <a:lnTo>
                    <a:pt x="6975208" y="527431"/>
                  </a:lnTo>
                  <a:lnTo>
                    <a:pt x="6973316" y="510781"/>
                  </a:lnTo>
                  <a:lnTo>
                    <a:pt x="6970916" y="494131"/>
                  </a:lnTo>
                  <a:lnTo>
                    <a:pt x="6967944" y="477469"/>
                  </a:lnTo>
                  <a:lnTo>
                    <a:pt x="7051319" y="422262"/>
                  </a:lnTo>
                  <a:lnTo>
                    <a:pt x="7028040" y="353529"/>
                  </a:lnTo>
                  <a:lnTo>
                    <a:pt x="6927901" y="360527"/>
                  </a:lnTo>
                  <a:lnTo>
                    <a:pt x="6920878" y="347179"/>
                  </a:lnTo>
                  <a:lnTo>
                    <a:pt x="6913562" y="333908"/>
                  </a:lnTo>
                  <a:lnTo>
                    <a:pt x="6905828" y="320827"/>
                  </a:lnTo>
                  <a:lnTo>
                    <a:pt x="6897573" y="308025"/>
                  </a:lnTo>
                  <a:lnTo>
                    <a:pt x="6953898" y="225234"/>
                  </a:lnTo>
                  <a:lnTo>
                    <a:pt x="6906273" y="169976"/>
                  </a:lnTo>
                  <a:lnTo>
                    <a:pt x="6816369" y="214947"/>
                  </a:lnTo>
                  <a:lnTo>
                    <a:pt x="6803606" y="203873"/>
                  </a:lnTo>
                  <a:lnTo>
                    <a:pt x="6790410" y="193370"/>
                  </a:lnTo>
                  <a:lnTo>
                    <a:pt x="6776796" y="183362"/>
                  </a:lnTo>
                  <a:lnTo>
                    <a:pt x="6762763" y="173799"/>
                  </a:lnTo>
                  <a:lnTo>
                    <a:pt x="6783337" y="74142"/>
                  </a:lnTo>
                  <a:lnTo>
                    <a:pt x="6718363" y="42214"/>
                  </a:lnTo>
                  <a:lnTo>
                    <a:pt x="6652336" y="119113"/>
                  </a:lnTo>
                  <a:lnTo>
                    <a:pt x="6637655" y="114452"/>
                  </a:lnTo>
                  <a:lnTo>
                    <a:pt x="6622847" y="110236"/>
                  </a:lnTo>
                  <a:lnTo>
                    <a:pt x="6608038" y="106553"/>
                  </a:lnTo>
                  <a:lnTo>
                    <a:pt x="6593306" y="103416"/>
                  </a:lnTo>
                  <a:lnTo>
                    <a:pt x="6574904" y="4876"/>
                  </a:lnTo>
                  <a:lnTo>
                    <a:pt x="6501828" y="0"/>
                  </a:lnTo>
                  <a:lnTo>
                    <a:pt x="6469901" y="94716"/>
                  </a:lnTo>
                  <a:lnTo>
                    <a:pt x="6453251" y="96164"/>
                  </a:lnTo>
                  <a:lnTo>
                    <a:pt x="6436601" y="98056"/>
                  </a:lnTo>
                  <a:lnTo>
                    <a:pt x="6419951" y="100457"/>
                  </a:lnTo>
                  <a:lnTo>
                    <a:pt x="6403289" y="103416"/>
                  </a:lnTo>
                  <a:lnTo>
                    <a:pt x="6348082" y="20040"/>
                  </a:lnTo>
                  <a:lnTo>
                    <a:pt x="6279350" y="43865"/>
                  </a:lnTo>
                  <a:lnTo>
                    <a:pt x="6286932" y="143459"/>
                  </a:lnTo>
                  <a:lnTo>
                    <a:pt x="6273241" y="150583"/>
                  </a:lnTo>
                  <a:lnTo>
                    <a:pt x="6259792" y="158102"/>
                  </a:lnTo>
                  <a:lnTo>
                    <a:pt x="6246647" y="166014"/>
                  </a:lnTo>
                  <a:lnTo>
                    <a:pt x="6233846" y="174320"/>
                  </a:lnTo>
                  <a:lnTo>
                    <a:pt x="6151054" y="117475"/>
                  </a:lnTo>
                  <a:lnTo>
                    <a:pt x="6095797" y="165100"/>
                  </a:lnTo>
                  <a:lnTo>
                    <a:pt x="6140767" y="254990"/>
                  </a:lnTo>
                  <a:lnTo>
                    <a:pt x="6129693" y="267766"/>
                  </a:lnTo>
                  <a:lnTo>
                    <a:pt x="6119177" y="280962"/>
                  </a:lnTo>
                  <a:lnTo>
                    <a:pt x="6109182" y="294589"/>
                  </a:lnTo>
                  <a:lnTo>
                    <a:pt x="6099619" y="308610"/>
                  </a:lnTo>
                  <a:lnTo>
                    <a:pt x="6000547" y="288023"/>
                  </a:lnTo>
                  <a:lnTo>
                    <a:pt x="5968035" y="353529"/>
                  </a:lnTo>
                  <a:lnTo>
                    <a:pt x="6045466" y="419023"/>
                  </a:lnTo>
                  <a:lnTo>
                    <a:pt x="6040564" y="433717"/>
                  </a:lnTo>
                  <a:lnTo>
                    <a:pt x="6036322" y="448525"/>
                  </a:lnTo>
                  <a:lnTo>
                    <a:pt x="6032601" y="463334"/>
                  </a:lnTo>
                  <a:lnTo>
                    <a:pt x="6029236" y="478053"/>
                  </a:lnTo>
                  <a:lnTo>
                    <a:pt x="5930697" y="496989"/>
                  </a:lnTo>
                  <a:lnTo>
                    <a:pt x="5925820" y="569531"/>
                  </a:lnTo>
                  <a:lnTo>
                    <a:pt x="6020536" y="601459"/>
                  </a:lnTo>
                  <a:lnTo>
                    <a:pt x="6021997" y="618121"/>
                  </a:lnTo>
                  <a:lnTo>
                    <a:pt x="6023953" y="634771"/>
                  </a:lnTo>
                  <a:lnTo>
                    <a:pt x="6026505" y="651421"/>
                  </a:lnTo>
                  <a:lnTo>
                    <a:pt x="6029769" y="668070"/>
                  </a:lnTo>
                  <a:lnTo>
                    <a:pt x="5945873" y="723277"/>
                  </a:lnTo>
                  <a:lnTo>
                    <a:pt x="5969686" y="792543"/>
                  </a:lnTo>
                  <a:lnTo>
                    <a:pt x="6069279" y="785012"/>
                  </a:lnTo>
                  <a:lnTo>
                    <a:pt x="6076404" y="798385"/>
                  </a:lnTo>
                  <a:lnTo>
                    <a:pt x="6083922" y="811707"/>
                  </a:lnTo>
                  <a:lnTo>
                    <a:pt x="6091847" y="824953"/>
                  </a:lnTo>
                  <a:lnTo>
                    <a:pt x="6100153" y="838047"/>
                  </a:lnTo>
                  <a:lnTo>
                    <a:pt x="6043295" y="920305"/>
                  </a:lnTo>
                  <a:lnTo>
                    <a:pt x="6090920" y="975563"/>
                  </a:lnTo>
                  <a:lnTo>
                    <a:pt x="6180810" y="931176"/>
                  </a:lnTo>
                  <a:lnTo>
                    <a:pt x="6193599" y="941920"/>
                  </a:lnTo>
                  <a:lnTo>
                    <a:pt x="6206795" y="952258"/>
                  </a:lnTo>
                  <a:lnTo>
                    <a:pt x="6220409" y="962202"/>
                  </a:lnTo>
                  <a:lnTo>
                    <a:pt x="6234430" y="971753"/>
                  </a:lnTo>
                  <a:lnTo>
                    <a:pt x="6213856" y="1071397"/>
                  </a:lnTo>
                  <a:lnTo>
                    <a:pt x="6279350" y="1103325"/>
                  </a:lnTo>
                  <a:lnTo>
                    <a:pt x="6344844" y="1026426"/>
                  </a:lnTo>
                  <a:lnTo>
                    <a:pt x="6359550" y="1031113"/>
                  </a:lnTo>
                  <a:lnTo>
                    <a:pt x="6374409" y="1035316"/>
                  </a:lnTo>
                  <a:lnTo>
                    <a:pt x="6389383" y="1038999"/>
                  </a:lnTo>
                  <a:lnTo>
                    <a:pt x="6404407" y="1042123"/>
                  </a:lnTo>
                  <a:lnTo>
                    <a:pt x="6422809" y="1140663"/>
                  </a:lnTo>
                  <a:lnTo>
                    <a:pt x="6495364" y="1145540"/>
                  </a:lnTo>
                  <a:lnTo>
                    <a:pt x="6527279" y="1050823"/>
                  </a:lnTo>
                  <a:lnTo>
                    <a:pt x="6544018" y="1049388"/>
                  </a:lnTo>
                  <a:lnTo>
                    <a:pt x="6560794" y="1047483"/>
                  </a:lnTo>
                  <a:lnTo>
                    <a:pt x="6577457" y="1045095"/>
                  </a:lnTo>
                  <a:lnTo>
                    <a:pt x="6593891" y="1042123"/>
                  </a:lnTo>
                  <a:lnTo>
                    <a:pt x="6649110" y="1125499"/>
                  </a:lnTo>
                  <a:lnTo>
                    <a:pt x="6718363" y="1102207"/>
                  </a:lnTo>
                  <a:lnTo>
                    <a:pt x="6710832" y="1002080"/>
                  </a:lnTo>
                  <a:lnTo>
                    <a:pt x="6724205" y="994981"/>
                  </a:lnTo>
                  <a:lnTo>
                    <a:pt x="6737540" y="987513"/>
                  </a:lnTo>
                  <a:lnTo>
                    <a:pt x="6750774" y="979766"/>
                  </a:lnTo>
                  <a:lnTo>
                    <a:pt x="6763867" y="971753"/>
                  </a:lnTo>
                  <a:lnTo>
                    <a:pt x="6846125" y="1028065"/>
                  </a:lnTo>
                  <a:lnTo>
                    <a:pt x="6901383" y="980440"/>
                  </a:lnTo>
                  <a:lnTo>
                    <a:pt x="6856997" y="890549"/>
                  </a:lnTo>
                  <a:lnTo>
                    <a:pt x="6867741" y="877785"/>
                  </a:lnTo>
                  <a:lnTo>
                    <a:pt x="6878079" y="864577"/>
                  </a:lnTo>
                  <a:lnTo>
                    <a:pt x="6888023" y="850963"/>
                  </a:lnTo>
                  <a:lnTo>
                    <a:pt x="6897573" y="836930"/>
                  </a:lnTo>
                  <a:lnTo>
                    <a:pt x="6997217" y="857516"/>
                  </a:lnTo>
                  <a:lnTo>
                    <a:pt x="7029145" y="792543"/>
                  </a:lnTo>
                  <a:lnTo>
                    <a:pt x="6952247" y="726516"/>
                  </a:lnTo>
                  <a:lnTo>
                    <a:pt x="6956933" y="711835"/>
                  </a:lnTo>
                  <a:lnTo>
                    <a:pt x="6961137" y="697026"/>
                  </a:lnTo>
                  <a:lnTo>
                    <a:pt x="6964832" y="682218"/>
                  </a:lnTo>
                  <a:lnTo>
                    <a:pt x="6967944" y="667486"/>
                  </a:lnTo>
                  <a:lnTo>
                    <a:pt x="7066483" y="649084"/>
                  </a:lnTo>
                  <a:lnTo>
                    <a:pt x="7071360" y="576008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26047" y="1341119"/>
              <a:ext cx="7902575" cy="1854200"/>
            </a:xfrm>
            <a:custGeom>
              <a:avLst/>
              <a:gdLst/>
              <a:ahLst/>
              <a:cxnLst/>
              <a:rect l="l" t="t" r="r" b="b"/>
              <a:pathLst>
                <a:path w="7902575" h="1854200">
                  <a:moveTo>
                    <a:pt x="614680" y="1548599"/>
                  </a:moveTo>
                  <a:lnTo>
                    <a:pt x="563854" y="1531467"/>
                  </a:lnTo>
                  <a:lnTo>
                    <a:pt x="562076" y="1513598"/>
                  </a:lnTo>
                  <a:lnTo>
                    <a:pt x="560781" y="1504657"/>
                  </a:lnTo>
                  <a:lnTo>
                    <a:pt x="559193" y="1495717"/>
                  </a:lnTo>
                  <a:lnTo>
                    <a:pt x="603923" y="1466100"/>
                  </a:lnTo>
                  <a:lnTo>
                    <a:pt x="591439" y="1429219"/>
                  </a:lnTo>
                  <a:lnTo>
                    <a:pt x="537705" y="1432979"/>
                  </a:lnTo>
                  <a:lnTo>
                    <a:pt x="533933" y="1425816"/>
                  </a:lnTo>
                  <a:lnTo>
                    <a:pt x="525856" y="1411668"/>
                  </a:lnTo>
                  <a:lnTo>
                    <a:pt x="521423" y="1404797"/>
                  </a:lnTo>
                  <a:lnTo>
                    <a:pt x="551649" y="1360373"/>
                  </a:lnTo>
                  <a:lnTo>
                    <a:pt x="526097" y="1330731"/>
                  </a:lnTo>
                  <a:lnTo>
                    <a:pt x="477862" y="1354861"/>
                  </a:lnTo>
                  <a:lnTo>
                    <a:pt x="471004" y="1348917"/>
                  </a:lnTo>
                  <a:lnTo>
                    <a:pt x="463931" y="1343279"/>
                  </a:lnTo>
                  <a:lnTo>
                    <a:pt x="456615" y="1337906"/>
                  </a:lnTo>
                  <a:lnTo>
                    <a:pt x="449084" y="1332776"/>
                  </a:lnTo>
                  <a:lnTo>
                    <a:pt x="460133" y="1279309"/>
                  </a:lnTo>
                  <a:lnTo>
                    <a:pt x="425272" y="1262176"/>
                  </a:lnTo>
                  <a:lnTo>
                    <a:pt x="389839" y="1303439"/>
                  </a:lnTo>
                  <a:lnTo>
                    <a:pt x="381965" y="1300937"/>
                  </a:lnTo>
                  <a:lnTo>
                    <a:pt x="374015" y="1298676"/>
                  </a:lnTo>
                  <a:lnTo>
                    <a:pt x="366064" y="1296695"/>
                  </a:lnTo>
                  <a:lnTo>
                    <a:pt x="358165" y="1295006"/>
                  </a:lnTo>
                  <a:lnTo>
                    <a:pt x="348297" y="1242136"/>
                  </a:lnTo>
                  <a:lnTo>
                    <a:pt x="309079" y="1239520"/>
                  </a:lnTo>
                  <a:lnTo>
                    <a:pt x="291947" y="1290345"/>
                  </a:lnTo>
                  <a:lnTo>
                    <a:pt x="274078" y="1292136"/>
                  </a:lnTo>
                  <a:lnTo>
                    <a:pt x="265150" y="1293431"/>
                  </a:lnTo>
                  <a:lnTo>
                    <a:pt x="256209" y="1295006"/>
                  </a:lnTo>
                  <a:lnTo>
                    <a:pt x="226580" y="1250276"/>
                  </a:lnTo>
                  <a:lnTo>
                    <a:pt x="189699" y="1263053"/>
                  </a:lnTo>
                  <a:lnTo>
                    <a:pt x="193776" y="1316494"/>
                  </a:lnTo>
                  <a:lnTo>
                    <a:pt x="179209" y="1324356"/>
                  </a:lnTo>
                  <a:lnTo>
                    <a:pt x="172161" y="1328610"/>
                  </a:lnTo>
                  <a:lnTo>
                    <a:pt x="165290" y="1333055"/>
                  </a:lnTo>
                  <a:lnTo>
                    <a:pt x="120865" y="1302550"/>
                  </a:lnTo>
                  <a:lnTo>
                    <a:pt x="91211" y="1328102"/>
                  </a:lnTo>
                  <a:lnTo>
                    <a:pt x="115341" y="1376337"/>
                  </a:lnTo>
                  <a:lnTo>
                    <a:pt x="109397" y="1383207"/>
                  </a:lnTo>
                  <a:lnTo>
                    <a:pt x="103759" y="1390294"/>
                  </a:lnTo>
                  <a:lnTo>
                    <a:pt x="98386" y="1397596"/>
                  </a:lnTo>
                  <a:lnTo>
                    <a:pt x="93256" y="1405115"/>
                  </a:lnTo>
                  <a:lnTo>
                    <a:pt x="40106" y="1394066"/>
                  </a:lnTo>
                  <a:lnTo>
                    <a:pt x="22656" y="1429219"/>
                  </a:lnTo>
                  <a:lnTo>
                    <a:pt x="64198" y="1464360"/>
                  </a:lnTo>
                  <a:lnTo>
                    <a:pt x="61569" y="1472247"/>
                  </a:lnTo>
                  <a:lnTo>
                    <a:pt x="59296" y="1480185"/>
                  </a:lnTo>
                  <a:lnTo>
                    <a:pt x="55499" y="1496034"/>
                  </a:lnTo>
                  <a:lnTo>
                    <a:pt x="2616" y="1506194"/>
                  </a:lnTo>
                  <a:lnTo>
                    <a:pt x="0" y="1545120"/>
                  </a:lnTo>
                  <a:lnTo>
                    <a:pt x="50825" y="1562252"/>
                  </a:lnTo>
                  <a:lnTo>
                    <a:pt x="51612" y="1571193"/>
                  </a:lnTo>
                  <a:lnTo>
                    <a:pt x="52654" y="1580134"/>
                  </a:lnTo>
                  <a:lnTo>
                    <a:pt x="54025" y="1589074"/>
                  </a:lnTo>
                  <a:lnTo>
                    <a:pt x="55778" y="1598002"/>
                  </a:lnTo>
                  <a:lnTo>
                    <a:pt x="10756" y="1627619"/>
                  </a:lnTo>
                  <a:lnTo>
                    <a:pt x="23533" y="1664792"/>
                  </a:lnTo>
                  <a:lnTo>
                    <a:pt x="76987" y="1660740"/>
                  </a:lnTo>
                  <a:lnTo>
                    <a:pt x="84836" y="1675066"/>
                  </a:lnTo>
                  <a:lnTo>
                    <a:pt x="93548" y="1689201"/>
                  </a:lnTo>
                  <a:lnTo>
                    <a:pt x="63042" y="1733346"/>
                  </a:lnTo>
                  <a:lnTo>
                    <a:pt x="88595" y="1762988"/>
                  </a:lnTo>
                  <a:lnTo>
                    <a:pt x="136829" y="1739176"/>
                  </a:lnTo>
                  <a:lnTo>
                    <a:pt x="143687" y="1744941"/>
                  </a:lnTo>
                  <a:lnTo>
                    <a:pt x="150761" y="1750491"/>
                  </a:lnTo>
                  <a:lnTo>
                    <a:pt x="158076" y="1755825"/>
                  </a:lnTo>
                  <a:lnTo>
                    <a:pt x="165595" y="1760943"/>
                  </a:lnTo>
                  <a:lnTo>
                    <a:pt x="154559" y="1814410"/>
                  </a:lnTo>
                  <a:lnTo>
                    <a:pt x="189699" y="1831543"/>
                  </a:lnTo>
                  <a:lnTo>
                    <a:pt x="224840" y="1790280"/>
                  </a:lnTo>
                  <a:lnTo>
                    <a:pt x="232740" y="1792795"/>
                  </a:lnTo>
                  <a:lnTo>
                    <a:pt x="240715" y="1795056"/>
                  </a:lnTo>
                  <a:lnTo>
                    <a:pt x="248742" y="1797037"/>
                  </a:lnTo>
                  <a:lnTo>
                    <a:pt x="256806" y="1798713"/>
                  </a:lnTo>
                  <a:lnTo>
                    <a:pt x="266674" y="1851583"/>
                  </a:lnTo>
                  <a:lnTo>
                    <a:pt x="305612" y="1854200"/>
                  </a:lnTo>
                  <a:lnTo>
                    <a:pt x="322745" y="1803374"/>
                  </a:lnTo>
                  <a:lnTo>
                    <a:pt x="340715" y="1801596"/>
                  </a:lnTo>
                  <a:lnTo>
                    <a:pt x="349669" y="1800301"/>
                  </a:lnTo>
                  <a:lnTo>
                    <a:pt x="358482" y="1798713"/>
                  </a:lnTo>
                  <a:lnTo>
                    <a:pt x="388112" y="1843443"/>
                  </a:lnTo>
                  <a:lnTo>
                    <a:pt x="425272" y="1830946"/>
                  </a:lnTo>
                  <a:lnTo>
                    <a:pt x="421233" y="1777225"/>
                  </a:lnTo>
                  <a:lnTo>
                    <a:pt x="435559" y="1769414"/>
                  </a:lnTo>
                  <a:lnTo>
                    <a:pt x="449694" y="1760943"/>
                  </a:lnTo>
                  <a:lnTo>
                    <a:pt x="493826" y="1791169"/>
                  </a:lnTo>
                  <a:lnTo>
                    <a:pt x="523481" y="1765617"/>
                  </a:lnTo>
                  <a:lnTo>
                    <a:pt x="499656" y="1717382"/>
                  </a:lnTo>
                  <a:lnTo>
                    <a:pt x="505421" y="1710524"/>
                  </a:lnTo>
                  <a:lnTo>
                    <a:pt x="510971" y="1703438"/>
                  </a:lnTo>
                  <a:lnTo>
                    <a:pt x="516305" y="1696135"/>
                  </a:lnTo>
                  <a:lnTo>
                    <a:pt x="521423" y="1688604"/>
                  </a:lnTo>
                  <a:lnTo>
                    <a:pt x="574903" y="1699653"/>
                  </a:lnTo>
                  <a:lnTo>
                    <a:pt x="592035" y="1664792"/>
                  </a:lnTo>
                  <a:lnTo>
                    <a:pt x="550773" y="1629359"/>
                  </a:lnTo>
                  <a:lnTo>
                    <a:pt x="553275" y="1621485"/>
                  </a:lnTo>
                  <a:lnTo>
                    <a:pt x="555536" y="1613547"/>
                  </a:lnTo>
                  <a:lnTo>
                    <a:pt x="557517" y="1605597"/>
                  </a:lnTo>
                  <a:lnTo>
                    <a:pt x="559193" y="1597685"/>
                  </a:lnTo>
                  <a:lnTo>
                    <a:pt x="612063" y="1587804"/>
                  </a:lnTo>
                  <a:lnTo>
                    <a:pt x="614680" y="1548599"/>
                  </a:lnTo>
                  <a:close/>
                </a:path>
                <a:path w="7902575" h="1854200">
                  <a:moveTo>
                    <a:pt x="2242832" y="631888"/>
                  </a:moveTo>
                  <a:lnTo>
                    <a:pt x="2147900" y="599960"/>
                  </a:lnTo>
                  <a:lnTo>
                    <a:pt x="2146452" y="583311"/>
                  </a:lnTo>
                  <a:lnTo>
                    <a:pt x="2144560" y="566661"/>
                  </a:lnTo>
                  <a:lnTo>
                    <a:pt x="2142147" y="550011"/>
                  </a:lnTo>
                  <a:lnTo>
                    <a:pt x="2139188" y="533349"/>
                  </a:lnTo>
                  <a:lnTo>
                    <a:pt x="2222741" y="478142"/>
                  </a:lnTo>
                  <a:lnTo>
                    <a:pt x="2199398" y="409409"/>
                  </a:lnTo>
                  <a:lnTo>
                    <a:pt x="2099056" y="416407"/>
                  </a:lnTo>
                  <a:lnTo>
                    <a:pt x="2092007" y="403059"/>
                  </a:lnTo>
                  <a:lnTo>
                    <a:pt x="2084666" y="389788"/>
                  </a:lnTo>
                  <a:lnTo>
                    <a:pt x="2076919" y="376707"/>
                  </a:lnTo>
                  <a:lnTo>
                    <a:pt x="2068652" y="363905"/>
                  </a:lnTo>
                  <a:lnTo>
                    <a:pt x="2125103" y="281114"/>
                  </a:lnTo>
                  <a:lnTo>
                    <a:pt x="2077364" y="225856"/>
                  </a:lnTo>
                  <a:lnTo>
                    <a:pt x="1987270" y="270827"/>
                  </a:lnTo>
                  <a:lnTo>
                    <a:pt x="1974469" y="259753"/>
                  </a:lnTo>
                  <a:lnTo>
                    <a:pt x="1961235" y="249250"/>
                  </a:lnTo>
                  <a:lnTo>
                    <a:pt x="1947595" y="239242"/>
                  </a:lnTo>
                  <a:lnTo>
                    <a:pt x="1933536" y="229679"/>
                  </a:lnTo>
                  <a:lnTo>
                    <a:pt x="1954161" y="130022"/>
                  </a:lnTo>
                  <a:lnTo>
                    <a:pt x="1889048" y="98094"/>
                  </a:lnTo>
                  <a:lnTo>
                    <a:pt x="1822881" y="174993"/>
                  </a:lnTo>
                  <a:lnTo>
                    <a:pt x="1808162" y="170332"/>
                  </a:lnTo>
                  <a:lnTo>
                    <a:pt x="1793316" y="166116"/>
                  </a:lnTo>
                  <a:lnTo>
                    <a:pt x="1778469" y="162433"/>
                  </a:lnTo>
                  <a:lnTo>
                    <a:pt x="1763712" y="159296"/>
                  </a:lnTo>
                  <a:lnTo>
                    <a:pt x="1745272" y="60756"/>
                  </a:lnTo>
                  <a:lnTo>
                    <a:pt x="1672031" y="55880"/>
                  </a:lnTo>
                  <a:lnTo>
                    <a:pt x="1640039" y="150596"/>
                  </a:lnTo>
                  <a:lnTo>
                    <a:pt x="1623339" y="152044"/>
                  </a:lnTo>
                  <a:lnTo>
                    <a:pt x="1606651" y="153936"/>
                  </a:lnTo>
                  <a:lnTo>
                    <a:pt x="1589976" y="156337"/>
                  </a:lnTo>
                  <a:lnTo>
                    <a:pt x="1573276" y="159296"/>
                  </a:lnTo>
                  <a:lnTo>
                    <a:pt x="1517942" y="75920"/>
                  </a:lnTo>
                  <a:lnTo>
                    <a:pt x="1449057" y="99745"/>
                  </a:lnTo>
                  <a:lnTo>
                    <a:pt x="1456664" y="199339"/>
                  </a:lnTo>
                  <a:lnTo>
                    <a:pt x="1442935" y="206463"/>
                  </a:lnTo>
                  <a:lnTo>
                    <a:pt x="1429461" y="213982"/>
                  </a:lnTo>
                  <a:lnTo>
                    <a:pt x="1416278" y="221894"/>
                  </a:lnTo>
                  <a:lnTo>
                    <a:pt x="1403451" y="230200"/>
                  </a:lnTo>
                  <a:lnTo>
                    <a:pt x="1320482" y="173355"/>
                  </a:lnTo>
                  <a:lnTo>
                    <a:pt x="1265097" y="220980"/>
                  </a:lnTo>
                  <a:lnTo>
                    <a:pt x="1310170" y="310870"/>
                  </a:lnTo>
                  <a:lnTo>
                    <a:pt x="1299070" y="323646"/>
                  </a:lnTo>
                  <a:lnTo>
                    <a:pt x="1288529" y="336842"/>
                  </a:lnTo>
                  <a:lnTo>
                    <a:pt x="1278509" y="350469"/>
                  </a:lnTo>
                  <a:lnTo>
                    <a:pt x="1268933" y="364490"/>
                  </a:lnTo>
                  <a:lnTo>
                    <a:pt x="1169644" y="343903"/>
                  </a:lnTo>
                  <a:lnTo>
                    <a:pt x="1137056" y="409409"/>
                  </a:lnTo>
                  <a:lnTo>
                    <a:pt x="1214653" y="474903"/>
                  </a:lnTo>
                  <a:lnTo>
                    <a:pt x="1209738" y="489597"/>
                  </a:lnTo>
                  <a:lnTo>
                    <a:pt x="1205484" y="504405"/>
                  </a:lnTo>
                  <a:lnTo>
                    <a:pt x="1201762" y="519214"/>
                  </a:lnTo>
                  <a:lnTo>
                    <a:pt x="1198397" y="533933"/>
                  </a:lnTo>
                  <a:lnTo>
                    <a:pt x="1099642" y="552869"/>
                  </a:lnTo>
                  <a:lnTo>
                    <a:pt x="1094752" y="625411"/>
                  </a:lnTo>
                  <a:lnTo>
                    <a:pt x="1189672" y="657339"/>
                  </a:lnTo>
                  <a:lnTo>
                    <a:pt x="1191120" y="674001"/>
                  </a:lnTo>
                  <a:lnTo>
                    <a:pt x="1193088" y="690651"/>
                  </a:lnTo>
                  <a:lnTo>
                    <a:pt x="1195654" y="707301"/>
                  </a:lnTo>
                  <a:lnTo>
                    <a:pt x="1198930" y="723950"/>
                  </a:lnTo>
                  <a:lnTo>
                    <a:pt x="1114844" y="779157"/>
                  </a:lnTo>
                  <a:lnTo>
                    <a:pt x="1138707" y="848423"/>
                  </a:lnTo>
                  <a:lnTo>
                    <a:pt x="1238529" y="840892"/>
                  </a:lnTo>
                  <a:lnTo>
                    <a:pt x="1245666" y="854265"/>
                  </a:lnTo>
                  <a:lnTo>
                    <a:pt x="1253197" y="867587"/>
                  </a:lnTo>
                  <a:lnTo>
                    <a:pt x="1261122" y="880833"/>
                  </a:lnTo>
                  <a:lnTo>
                    <a:pt x="1269453" y="893927"/>
                  </a:lnTo>
                  <a:lnTo>
                    <a:pt x="1212481" y="976185"/>
                  </a:lnTo>
                  <a:lnTo>
                    <a:pt x="1260208" y="1031443"/>
                  </a:lnTo>
                  <a:lnTo>
                    <a:pt x="1350302" y="987056"/>
                  </a:lnTo>
                  <a:lnTo>
                    <a:pt x="1363103" y="997800"/>
                  </a:lnTo>
                  <a:lnTo>
                    <a:pt x="1376337" y="1008138"/>
                  </a:lnTo>
                  <a:lnTo>
                    <a:pt x="1389976" y="1018082"/>
                  </a:lnTo>
                  <a:lnTo>
                    <a:pt x="1404035" y="1027633"/>
                  </a:lnTo>
                  <a:lnTo>
                    <a:pt x="1383411" y="1127277"/>
                  </a:lnTo>
                  <a:lnTo>
                    <a:pt x="1449057" y="1159205"/>
                  </a:lnTo>
                  <a:lnTo>
                    <a:pt x="1514703" y="1082306"/>
                  </a:lnTo>
                  <a:lnTo>
                    <a:pt x="1529435" y="1086993"/>
                  </a:lnTo>
                  <a:lnTo>
                    <a:pt x="1544332" y="1091196"/>
                  </a:lnTo>
                  <a:lnTo>
                    <a:pt x="1559331" y="1094879"/>
                  </a:lnTo>
                  <a:lnTo>
                    <a:pt x="1574393" y="1098003"/>
                  </a:lnTo>
                  <a:lnTo>
                    <a:pt x="1592834" y="1196543"/>
                  </a:lnTo>
                  <a:lnTo>
                    <a:pt x="1665541" y="1201420"/>
                  </a:lnTo>
                  <a:lnTo>
                    <a:pt x="1697545" y="1106703"/>
                  </a:lnTo>
                  <a:lnTo>
                    <a:pt x="1714309" y="1105268"/>
                  </a:lnTo>
                  <a:lnTo>
                    <a:pt x="1731124" y="1103363"/>
                  </a:lnTo>
                  <a:lnTo>
                    <a:pt x="1747824" y="1100975"/>
                  </a:lnTo>
                  <a:lnTo>
                    <a:pt x="1764296" y="1098003"/>
                  </a:lnTo>
                  <a:lnTo>
                    <a:pt x="1819630" y="1181379"/>
                  </a:lnTo>
                  <a:lnTo>
                    <a:pt x="1889048" y="1158087"/>
                  </a:lnTo>
                  <a:lnTo>
                    <a:pt x="1881505" y="1057960"/>
                  </a:lnTo>
                  <a:lnTo>
                    <a:pt x="1894890" y="1050861"/>
                  </a:lnTo>
                  <a:lnTo>
                    <a:pt x="1908251" y="1043393"/>
                  </a:lnTo>
                  <a:lnTo>
                    <a:pt x="1921522" y="1035646"/>
                  </a:lnTo>
                  <a:lnTo>
                    <a:pt x="1934654" y="1027633"/>
                  </a:lnTo>
                  <a:lnTo>
                    <a:pt x="2017090" y="1083945"/>
                  </a:lnTo>
                  <a:lnTo>
                    <a:pt x="2072474" y="1036320"/>
                  </a:lnTo>
                  <a:lnTo>
                    <a:pt x="2027986" y="946429"/>
                  </a:lnTo>
                  <a:lnTo>
                    <a:pt x="2038743" y="933665"/>
                  </a:lnTo>
                  <a:lnTo>
                    <a:pt x="2049106" y="920457"/>
                  </a:lnTo>
                  <a:lnTo>
                    <a:pt x="2059076" y="906843"/>
                  </a:lnTo>
                  <a:lnTo>
                    <a:pt x="2068652" y="892810"/>
                  </a:lnTo>
                  <a:lnTo>
                    <a:pt x="2168525" y="913396"/>
                  </a:lnTo>
                  <a:lnTo>
                    <a:pt x="2200516" y="848423"/>
                  </a:lnTo>
                  <a:lnTo>
                    <a:pt x="2123452" y="782396"/>
                  </a:lnTo>
                  <a:lnTo>
                    <a:pt x="2128139" y="767715"/>
                  </a:lnTo>
                  <a:lnTo>
                    <a:pt x="2132355" y="752906"/>
                  </a:lnTo>
                  <a:lnTo>
                    <a:pt x="2136051" y="738098"/>
                  </a:lnTo>
                  <a:lnTo>
                    <a:pt x="2139188" y="723366"/>
                  </a:lnTo>
                  <a:lnTo>
                    <a:pt x="2237943" y="704964"/>
                  </a:lnTo>
                  <a:lnTo>
                    <a:pt x="2242832" y="631888"/>
                  </a:lnTo>
                  <a:close/>
                </a:path>
                <a:path w="7902575" h="1854200">
                  <a:moveTo>
                    <a:pt x="7901953" y="366547"/>
                  </a:moveTo>
                  <a:lnTo>
                    <a:pt x="7841678" y="346227"/>
                  </a:lnTo>
                  <a:lnTo>
                    <a:pt x="7840751" y="335635"/>
                  </a:lnTo>
                  <a:lnTo>
                    <a:pt x="7839545" y="325043"/>
                  </a:lnTo>
                  <a:lnTo>
                    <a:pt x="7838021" y="314452"/>
                  </a:lnTo>
                  <a:lnTo>
                    <a:pt x="7836141" y="303847"/>
                  </a:lnTo>
                  <a:lnTo>
                    <a:pt x="7889189" y="268706"/>
                  </a:lnTo>
                  <a:lnTo>
                    <a:pt x="7874381" y="224967"/>
                  </a:lnTo>
                  <a:lnTo>
                    <a:pt x="7810665" y="229425"/>
                  </a:lnTo>
                  <a:lnTo>
                    <a:pt x="7801521" y="212483"/>
                  </a:lnTo>
                  <a:lnTo>
                    <a:pt x="7796606" y="204165"/>
                  </a:lnTo>
                  <a:lnTo>
                    <a:pt x="7791361" y="196011"/>
                  </a:lnTo>
                  <a:lnTo>
                    <a:pt x="7827200" y="143332"/>
                  </a:lnTo>
                  <a:lnTo>
                    <a:pt x="7796885" y="108165"/>
                  </a:lnTo>
                  <a:lnTo>
                    <a:pt x="7739685" y="136779"/>
                  </a:lnTo>
                  <a:lnTo>
                    <a:pt x="7731544" y="129743"/>
                  </a:lnTo>
                  <a:lnTo>
                    <a:pt x="7723149" y="123050"/>
                  </a:lnTo>
                  <a:lnTo>
                    <a:pt x="7714488" y="116674"/>
                  </a:lnTo>
                  <a:lnTo>
                    <a:pt x="7705560" y="110591"/>
                  </a:lnTo>
                  <a:lnTo>
                    <a:pt x="7718666" y="47180"/>
                  </a:lnTo>
                  <a:lnTo>
                    <a:pt x="7677315" y="26860"/>
                  </a:lnTo>
                  <a:lnTo>
                    <a:pt x="7635303" y="75806"/>
                  </a:lnTo>
                  <a:lnTo>
                    <a:pt x="7625943" y="72834"/>
                  </a:lnTo>
                  <a:lnTo>
                    <a:pt x="7616520" y="70154"/>
                  </a:lnTo>
                  <a:lnTo>
                    <a:pt x="7607097" y="67805"/>
                  </a:lnTo>
                  <a:lnTo>
                    <a:pt x="7597737" y="65811"/>
                  </a:lnTo>
                  <a:lnTo>
                    <a:pt x="7586027" y="3098"/>
                  </a:lnTo>
                  <a:lnTo>
                    <a:pt x="7539520" y="0"/>
                  </a:lnTo>
                  <a:lnTo>
                    <a:pt x="7519200" y="60274"/>
                  </a:lnTo>
                  <a:lnTo>
                    <a:pt x="7508595" y="61201"/>
                  </a:lnTo>
                  <a:lnTo>
                    <a:pt x="7498004" y="62395"/>
                  </a:lnTo>
                  <a:lnTo>
                    <a:pt x="7487412" y="63931"/>
                  </a:lnTo>
                  <a:lnTo>
                    <a:pt x="7476820" y="65811"/>
                  </a:lnTo>
                  <a:lnTo>
                    <a:pt x="7441679" y="12750"/>
                  </a:lnTo>
                  <a:lnTo>
                    <a:pt x="7397940" y="27914"/>
                  </a:lnTo>
                  <a:lnTo>
                    <a:pt x="7402766" y="91287"/>
                  </a:lnTo>
                  <a:lnTo>
                    <a:pt x="7394054" y="95834"/>
                  </a:lnTo>
                  <a:lnTo>
                    <a:pt x="7385494" y="100609"/>
                  </a:lnTo>
                  <a:lnTo>
                    <a:pt x="7377125" y="105651"/>
                  </a:lnTo>
                  <a:lnTo>
                    <a:pt x="7368984" y="110934"/>
                  </a:lnTo>
                  <a:lnTo>
                    <a:pt x="7316305" y="74752"/>
                  </a:lnTo>
                  <a:lnTo>
                    <a:pt x="7281138" y="105054"/>
                  </a:lnTo>
                  <a:lnTo>
                    <a:pt x="7309752" y="162267"/>
                  </a:lnTo>
                  <a:lnTo>
                    <a:pt x="7302703" y="170408"/>
                  </a:lnTo>
                  <a:lnTo>
                    <a:pt x="7296010" y="178803"/>
                  </a:lnTo>
                  <a:lnTo>
                    <a:pt x="7289647" y="187464"/>
                  </a:lnTo>
                  <a:lnTo>
                    <a:pt x="7283564" y="196380"/>
                  </a:lnTo>
                  <a:lnTo>
                    <a:pt x="7220521" y="183286"/>
                  </a:lnTo>
                  <a:lnTo>
                    <a:pt x="7199833" y="224967"/>
                  </a:lnTo>
                  <a:lnTo>
                    <a:pt x="7249109" y="266649"/>
                  </a:lnTo>
                  <a:lnTo>
                    <a:pt x="7245985" y="275996"/>
                  </a:lnTo>
                  <a:lnTo>
                    <a:pt x="7243280" y="285419"/>
                  </a:lnTo>
                  <a:lnTo>
                    <a:pt x="7238784" y="304215"/>
                  </a:lnTo>
                  <a:lnTo>
                    <a:pt x="7176071" y="316268"/>
                  </a:lnTo>
                  <a:lnTo>
                    <a:pt x="7172973" y="362432"/>
                  </a:lnTo>
                  <a:lnTo>
                    <a:pt x="7233247" y="382752"/>
                  </a:lnTo>
                  <a:lnTo>
                    <a:pt x="7234161" y="393357"/>
                  </a:lnTo>
                  <a:lnTo>
                    <a:pt x="7235406" y="403948"/>
                  </a:lnTo>
                  <a:lnTo>
                    <a:pt x="7237031" y="414540"/>
                  </a:lnTo>
                  <a:lnTo>
                    <a:pt x="7239114" y="425132"/>
                  </a:lnTo>
                  <a:lnTo>
                    <a:pt x="7185723" y="460273"/>
                  </a:lnTo>
                  <a:lnTo>
                    <a:pt x="7200887" y="504342"/>
                  </a:lnTo>
                  <a:lnTo>
                    <a:pt x="7264260" y="499554"/>
                  </a:lnTo>
                  <a:lnTo>
                    <a:pt x="7268794" y="508063"/>
                  </a:lnTo>
                  <a:lnTo>
                    <a:pt x="7278611" y="524967"/>
                  </a:lnTo>
                  <a:lnTo>
                    <a:pt x="7283907" y="533298"/>
                  </a:lnTo>
                  <a:lnTo>
                    <a:pt x="7247725" y="585647"/>
                  </a:lnTo>
                  <a:lnTo>
                    <a:pt x="7278027" y="620814"/>
                  </a:lnTo>
                  <a:lnTo>
                    <a:pt x="7335240" y="592569"/>
                  </a:lnTo>
                  <a:lnTo>
                    <a:pt x="7343368" y="599414"/>
                  </a:lnTo>
                  <a:lnTo>
                    <a:pt x="7351763" y="605993"/>
                  </a:lnTo>
                  <a:lnTo>
                    <a:pt x="7360425" y="612317"/>
                  </a:lnTo>
                  <a:lnTo>
                    <a:pt x="7369353" y="618388"/>
                  </a:lnTo>
                  <a:lnTo>
                    <a:pt x="7356259" y="681799"/>
                  </a:lnTo>
                  <a:lnTo>
                    <a:pt x="7397940" y="702119"/>
                  </a:lnTo>
                  <a:lnTo>
                    <a:pt x="7439622" y="653173"/>
                  </a:lnTo>
                  <a:lnTo>
                    <a:pt x="7448969" y="656158"/>
                  </a:lnTo>
                  <a:lnTo>
                    <a:pt x="7458430" y="658837"/>
                  </a:lnTo>
                  <a:lnTo>
                    <a:pt x="7467955" y="661187"/>
                  </a:lnTo>
                  <a:lnTo>
                    <a:pt x="7477519" y="663168"/>
                  </a:lnTo>
                  <a:lnTo>
                    <a:pt x="7489228" y="725881"/>
                  </a:lnTo>
                  <a:lnTo>
                    <a:pt x="7535405" y="728980"/>
                  </a:lnTo>
                  <a:lnTo>
                    <a:pt x="7555725" y="668705"/>
                  </a:lnTo>
                  <a:lnTo>
                    <a:pt x="7566368" y="667791"/>
                  </a:lnTo>
                  <a:lnTo>
                    <a:pt x="7577036" y="666584"/>
                  </a:lnTo>
                  <a:lnTo>
                    <a:pt x="7587640" y="665060"/>
                  </a:lnTo>
                  <a:lnTo>
                    <a:pt x="7598105" y="663168"/>
                  </a:lnTo>
                  <a:lnTo>
                    <a:pt x="7633246" y="716229"/>
                  </a:lnTo>
                  <a:lnTo>
                    <a:pt x="7677315" y="701408"/>
                  </a:lnTo>
                  <a:lnTo>
                    <a:pt x="7672527" y="637692"/>
                  </a:lnTo>
                  <a:lnTo>
                    <a:pt x="7689507" y="628421"/>
                  </a:lnTo>
                  <a:lnTo>
                    <a:pt x="7706271" y="618388"/>
                  </a:lnTo>
                  <a:lnTo>
                    <a:pt x="7758620" y="654227"/>
                  </a:lnTo>
                  <a:lnTo>
                    <a:pt x="7793787" y="623925"/>
                  </a:lnTo>
                  <a:lnTo>
                    <a:pt x="7765542" y="566712"/>
                  </a:lnTo>
                  <a:lnTo>
                    <a:pt x="7772362" y="558584"/>
                  </a:lnTo>
                  <a:lnTo>
                    <a:pt x="7778953" y="550189"/>
                  </a:lnTo>
                  <a:lnTo>
                    <a:pt x="7785278" y="541528"/>
                  </a:lnTo>
                  <a:lnTo>
                    <a:pt x="7791361" y="532599"/>
                  </a:lnTo>
                  <a:lnTo>
                    <a:pt x="7854772" y="545693"/>
                  </a:lnTo>
                  <a:lnTo>
                    <a:pt x="7875092" y="504342"/>
                  </a:lnTo>
                  <a:lnTo>
                    <a:pt x="7826146" y="462330"/>
                  </a:lnTo>
                  <a:lnTo>
                    <a:pt x="7829118" y="452996"/>
                  </a:lnTo>
                  <a:lnTo>
                    <a:pt x="7831798" y="443572"/>
                  </a:lnTo>
                  <a:lnTo>
                    <a:pt x="7834147" y="434136"/>
                  </a:lnTo>
                  <a:lnTo>
                    <a:pt x="7836141" y="424764"/>
                  </a:lnTo>
                  <a:lnTo>
                    <a:pt x="7898841" y="413054"/>
                  </a:lnTo>
                  <a:lnTo>
                    <a:pt x="7901953" y="366547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635487" y="1838959"/>
              <a:ext cx="2362835" cy="2623820"/>
            </a:xfrm>
            <a:custGeom>
              <a:avLst/>
              <a:gdLst/>
              <a:ahLst/>
              <a:cxnLst/>
              <a:rect l="l" t="t" r="r" b="b"/>
              <a:pathLst>
                <a:path w="2362834" h="2623820">
                  <a:moveTo>
                    <a:pt x="614680" y="309079"/>
                  </a:moveTo>
                  <a:lnTo>
                    <a:pt x="563854" y="291947"/>
                  </a:lnTo>
                  <a:lnTo>
                    <a:pt x="562076" y="274078"/>
                  </a:lnTo>
                  <a:lnTo>
                    <a:pt x="560781" y="265137"/>
                  </a:lnTo>
                  <a:lnTo>
                    <a:pt x="559193" y="256197"/>
                  </a:lnTo>
                  <a:lnTo>
                    <a:pt x="603923" y="226580"/>
                  </a:lnTo>
                  <a:lnTo>
                    <a:pt x="591439" y="189699"/>
                  </a:lnTo>
                  <a:lnTo>
                    <a:pt x="537705" y="193459"/>
                  </a:lnTo>
                  <a:lnTo>
                    <a:pt x="533933" y="186296"/>
                  </a:lnTo>
                  <a:lnTo>
                    <a:pt x="525856" y="172148"/>
                  </a:lnTo>
                  <a:lnTo>
                    <a:pt x="521423" y="165277"/>
                  </a:lnTo>
                  <a:lnTo>
                    <a:pt x="551649" y="120853"/>
                  </a:lnTo>
                  <a:lnTo>
                    <a:pt x="526097" y="91211"/>
                  </a:lnTo>
                  <a:lnTo>
                    <a:pt x="477862" y="115341"/>
                  </a:lnTo>
                  <a:lnTo>
                    <a:pt x="471004" y="109397"/>
                  </a:lnTo>
                  <a:lnTo>
                    <a:pt x="463931" y="103759"/>
                  </a:lnTo>
                  <a:lnTo>
                    <a:pt x="456615" y="98386"/>
                  </a:lnTo>
                  <a:lnTo>
                    <a:pt x="449084" y="93256"/>
                  </a:lnTo>
                  <a:lnTo>
                    <a:pt x="460133" y="39789"/>
                  </a:lnTo>
                  <a:lnTo>
                    <a:pt x="425272" y="22656"/>
                  </a:lnTo>
                  <a:lnTo>
                    <a:pt x="389839" y="63919"/>
                  </a:lnTo>
                  <a:lnTo>
                    <a:pt x="381965" y="61417"/>
                  </a:lnTo>
                  <a:lnTo>
                    <a:pt x="374015" y="59156"/>
                  </a:lnTo>
                  <a:lnTo>
                    <a:pt x="366064" y="57175"/>
                  </a:lnTo>
                  <a:lnTo>
                    <a:pt x="358165" y="55486"/>
                  </a:lnTo>
                  <a:lnTo>
                    <a:pt x="348297" y="2616"/>
                  </a:lnTo>
                  <a:lnTo>
                    <a:pt x="309079" y="0"/>
                  </a:lnTo>
                  <a:lnTo>
                    <a:pt x="291947" y="50825"/>
                  </a:lnTo>
                  <a:lnTo>
                    <a:pt x="274078" y="52616"/>
                  </a:lnTo>
                  <a:lnTo>
                    <a:pt x="265150" y="53911"/>
                  </a:lnTo>
                  <a:lnTo>
                    <a:pt x="256209" y="55486"/>
                  </a:lnTo>
                  <a:lnTo>
                    <a:pt x="226580" y="10756"/>
                  </a:lnTo>
                  <a:lnTo>
                    <a:pt x="189699" y="23533"/>
                  </a:lnTo>
                  <a:lnTo>
                    <a:pt x="193776" y="76974"/>
                  </a:lnTo>
                  <a:lnTo>
                    <a:pt x="179209" y="84836"/>
                  </a:lnTo>
                  <a:lnTo>
                    <a:pt x="172161" y="89090"/>
                  </a:lnTo>
                  <a:lnTo>
                    <a:pt x="165290" y="93535"/>
                  </a:lnTo>
                  <a:lnTo>
                    <a:pt x="120865" y="63030"/>
                  </a:lnTo>
                  <a:lnTo>
                    <a:pt x="91211" y="88582"/>
                  </a:lnTo>
                  <a:lnTo>
                    <a:pt x="115341" y="136817"/>
                  </a:lnTo>
                  <a:lnTo>
                    <a:pt x="109397" y="143687"/>
                  </a:lnTo>
                  <a:lnTo>
                    <a:pt x="103759" y="150774"/>
                  </a:lnTo>
                  <a:lnTo>
                    <a:pt x="98386" y="158076"/>
                  </a:lnTo>
                  <a:lnTo>
                    <a:pt x="93256" y="165595"/>
                  </a:lnTo>
                  <a:lnTo>
                    <a:pt x="40106" y="154546"/>
                  </a:lnTo>
                  <a:lnTo>
                    <a:pt x="22656" y="189699"/>
                  </a:lnTo>
                  <a:lnTo>
                    <a:pt x="64198" y="224840"/>
                  </a:lnTo>
                  <a:lnTo>
                    <a:pt x="61569" y="232727"/>
                  </a:lnTo>
                  <a:lnTo>
                    <a:pt x="59296" y="240665"/>
                  </a:lnTo>
                  <a:lnTo>
                    <a:pt x="55499" y="256514"/>
                  </a:lnTo>
                  <a:lnTo>
                    <a:pt x="2616" y="266674"/>
                  </a:lnTo>
                  <a:lnTo>
                    <a:pt x="0" y="305600"/>
                  </a:lnTo>
                  <a:lnTo>
                    <a:pt x="50825" y="322732"/>
                  </a:lnTo>
                  <a:lnTo>
                    <a:pt x="51612" y="331673"/>
                  </a:lnTo>
                  <a:lnTo>
                    <a:pt x="52654" y="340614"/>
                  </a:lnTo>
                  <a:lnTo>
                    <a:pt x="54025" y="349554"/>
                  </a:lnTo>
                  <a:lnTo>
                    <a:pt x="55778" y="358482"/>
                  </a:lnTo>
                  <a:lnTo>
                    <a:pt x="10756" y="388099"/>
                  </a:lnTo>
                  <a:lnTo>
                    <a:pt x="23533" y="425272"/>
                  </a:lnTo>
                  <a:lnTo>
                    <a:pt x="76987" y="421220"/>
                  </a:lnTo>
                  <a:lnTo>
                    <a:pt x="84836" y="435546"/>
                  </a:lnTo>
                  <a:lnTo>
                    <a:pt x="93548" y="449681"/>
                  </a:lnTo>
                  <a:lnTo>
                    <a:pt x="63042" y="493826"/>
                  </a:lnTo>
                  <a:lnTo>
                    <a:pt x="88595" y="523468"/>
                  </a:lnTo>
                  <a:lnTo>
                    <a:pt x="136829" y="499656"/>
                  </a:lnTo>
                  <a:lnTo>
                    <a:pt x="143687" y="505421"/>
                  </a:lnTo>
                  <a:lnTo>
                    <a:pt x="150761" y="510971"/>
                  </a:lnTo>
                  <a:lnTo>
                    <a:pt x="158076" y="516305"/>
                  </a:lnTo>
                  <a:lnTo>
                    <a:pt x="165595" y="521423"/>
                  </a:lnTo>
                  <a:lnTo>
                    <a:pt x="154559" y="574890"/>
                  </a:lnTo>
                  <a:lnTo>
                    <a:pt x="189699" y="592023"/>
                  </a:lnTo>
                  <a:lnTo>
                    <a:pt x="224840" y="550760"/>
                  </a:lnTo>
                  <a:lnTo>
                    <a:pt x="232740" y="553275"/>
                  </a:lnTo>
                  <a:lnTo>
                    <a:pt x="240715" y="555536"/>
                  </a:lnTo>
                  <a:lnTo>
                    <a:pt x="248742" y="557517"/>
                  </a:lnTo>
                  <a:lnTo>
                    <a:pt x="256806" y="559193"/>
                  </a:lnTo>
                  <a:lnTo>
                    <a:pt x="266674" y="612063"/>
                  </a:lnTo>
                  <a:lnTo>
                    <a:pt x="305612" y="614680"/>
                  </a:lnTo>
                  <a:lnTo>
                    <a:pt x="322745" y="563854"/>
                  </a:lnTo>
                  <a:lnTo>
                    <a:pt x="340715" y="562076"/>
                  </a:lnTo>
                  <a:lnTo>
                    <a:pt x="349669" y="560781"/>
                  </a:lnTo>
                  <a:lnTo>
                    <a:pt x="358482" y="559193"/>
                  </a:lnTo>
                  <a:lnTo>
                    <a:pt x="388112" y="603923"/>
                  </a:lnTo>
                  <a:lnTo>
                    <a:pt x="425272" y="591426"/>
                  </a:lnTo>
                  <a:lnTo>
                    <a:pt x="421233" y="537705"/>
                  </a:lnTo>
                  <a:lnTo>
                    <a:pt x="435559" y="529894"/>
                  </a:lnTo>
                  <a:lnTo>
                    <a:pt x="449694" y="521423"/>
                  </a:lnTo>
                  <a:lnTo>
                    <a:pt x="493826" y="551649"/>
                  </a:lnTo>
                  <a:lnTo>
                    <a:pt x="523481" y="526097"/>
                  </a:lnTo>
                  <a:lnTo>
                    <a:pt x="499656" y="477862"/>
                  </a:lnTo>
                  <a:lnTo>
                    <a:pt x="505421" y="471004"/>
                  </a:lnTo>
                  <a:lnTo>
                    <a:pt x="510971" y="463918"/>
                  </a:lnTo>
                  <a:lnTo>
                    <a:pt x="516305" y="456615"/>
                  </a:lnTo>
                  <a:lnTo>
                    <a:pt x="521423" y="449084"/>
                  </a:lnTo>
                  <a:lnTo>
                    <a:pt x="574903" y="460133"/>
                  </a:lnTo>
                  <a:lnTo>
                    <a:pt x="592035" y="425272"/>
                  </a:lnTo>
                  <a:lnTo>
                    <a:pt x="550773" y="389839"/>
                  </a:lnTo>
                  <a:lnTo>
                    <a:pt x="553275" y="381965"/>
                  </a:lnTo>
                  <a:lnTo>
                    <a:pt x="555536" y="374027"/>
                  </a:lnTo>
                  <a:lnTo>
                    <a:pt x="557517" y="366077"/>
                  </a:lnTo>
                  <a:lnTo>
                    <a:pt x="559193" y="358165"/>
                  </a:lnTo>
                  <a:lnTo>
                    <a:pt x="612063" y="348284"/>
                  </a:lnTo>
                  <a:lnTo>
                    <a:pt x="614680" y="309079"/>
                  </a:lnTo>
                  <a:close/>
                </a:path>
                <a:path w="2362834" h="2623820">
                  <a:moveTo>
                    <a:pt x="2362212" y="2261387"/>
                  </a:moveTo>
                  <a:lnTo>
                    <a:pt x="2301938" y="2241067"/>
                  </a:lnTo>
                  <a:lnTo>
                    <a:pt x="2301011" y="2230475"/>
                  </a:lnTo>
                  <a:lnTo>
                    <a:pt x="2299805" y="2219883"/>
                  </a:lnTo>
                  <a:lnTo>
                    <a:pt x="2298281" y="2209292"/>
                  </a:lnTo>
                  <a:lnTo>
                    <a:pt x="2296401" y="2198687"/>
                  </a:lnTo>
                  <a:lnTo>
                    <a:pt x="2349449" y="2163546"/>
                  </a:lnTo>
                  <a:lnTo>
                    <a:pt x="2334641" y="2119807"/>
                  </a:lnTo>
                  <a:lnTo>
                    <a:pt x="2270925" y="2124265"/>
                  </a:lnTo>
                  <a:lnTo>
                    <a:pt x="2261781" y="2107323"/>
                  </a:lnTo>
                  <a:lnTo>
                    <a:pt x="2256866" y="2099005"/>
                  </a:lnTo>
                  <a:lnTo>
                    <a:pt x="2251621" y="2090851"/>
                  </a:lnTo>
                  <a:lnTo>
                    <a:pt x="2287460" y="2038172"/>
                  </a:lnTo>
                  <a:lnTo>
                    <a:pt x="2257145" y="2003005"/>
                  </a:lnTo>
                  <a:lnTo>
                    <a:pt x="2199944" y="2031619"/>
                  </a:lnTo>
                  <a:lnTo>
                    <a:pt x="2191804" y="2024583"/>
                  </a:lnTo>
                  <a:lnTo>
                    <a:pt x="2183409" y="2017890"/>
                  </a:lnTo>
                  <a:lnTo>
                    <a:pt x="2174748" y="2011514"/>
                  </a:lnTo>
                  <a:lnTo>
                    <a:pt x="2165820" y="2005431"/>
                  </a:lnTo>
                  <a:lnTo>
                    <a:pt x="2178926" y="1942020"/>
                  </a:lnTo>
                  <a:lnTo>
                    <a:pt x="2137575" y="1921700"/>
                  </a:lnTo>
                  <a:lnTo>
                    <a:pt x="2095563" y="1970646"/>
                  </a:lnTo>
                  <a:lnTo>
                    <a:pt x="2086203" y="1967674"/>
                  </a:lnTo>
                  <a:lnTo>
                    <a:pt x="2076780" y="1964994"/>
                  </a:lnTo>
                  <a:lnTo>
                    <a:pt x="2067356" y="1962645"/>
                  </a:lnTo>
                  <a:lnTo>
                    <a:pt x="2057996" y="1960651"/>
                  </a:lnTo>
                  <a:lnTo>
                    <a:pt x="2046287" y="1897938"/>
                  </a:lnTo>
                  <a:lnTo>
                    <a:pt x="1999780" y="1894840"/>
                  </a:lnTo>
                  <a:lnTo>
                    <a:pt x="1979460" y="1955114"/>
                  </a:lnTo>
                  <a:lnTo>
                    <a:pt x="1968855" y="1956041"/>
                  </a:lnTo>
                  <a:lnTo>
                    <a:pt x="1958263" y="1957235"/>
                  </a:lnTo>
                  <a:lnTo>
                    <a:pt x="1947672" y="1958771"/>
                  </a:lnTo>
                  <a:lnTo>
                    <a:pt x="1937080" y="1960651"/>
                  </a:lnTo>
                  <a:lnTo>
                    <a:pt x="1901939" y="1907590"/>
                  </a:lnTo>
                  <a:lnTo>
                    <a:pt x="1858200" y="1922754"/>
                  </a:lnTo>
                  <a:lnTo>
                    <a:pt x="1863026" y="1986127"/>
                  </a:lnTo>
                  <a:lnTo>
                    <a:pt x="1854314" y="1990674"/>
                  </a:lnTo>
                  <a:lnTo>
                    <a:pt x="1845754" y="1995449"/>
                  </a:lnTo>
                  <a:lnTo>
                    <a:pt x="1837385" y="2000491"/>
                  </a:lnTo>
                  <a:lnTo>
                    <a:pt x="1829244" y="2005774"/>
                  </a:lnTo>
                  <a:lnTo>
                    <a:pt x="1776564" y="1969592"/>
                  </a:lnTo>
                  <a:lnTo>
                    <a:pt x="1741398" y="1999894"/>
                  </a:lnTo>
                  <a:lnTo>
                    <a:pt x="1770011" y="2057107"/>
                  </a:lnTo>
                  <a:lnTo>
                    <a:pt x="1762963" y="2065248"/>
                  </a:lnTo>
                  <a:lnTo>
                    <a:pt x="1756270" y="2073643"/>
                  </a:lnTo>
                  <a:lnTo>
                    <a:pt x="1749907" y="2082304"/>
                  </a:lnTo>
                  <a:lnTo>
                    <a:pt x="1743824" y="2091220"/>
                  </a:lnTo>
                  <a:lnTo>
                    <a:pt x="1680781" y="2078126"/>
                  </a:lnTo>
                  <a:lnTo>
                    <a:pt x="1660093" y="2119807"/>
                  </a:lnTo>
                  <a:lnTo>
                    <a:pt x="1709369" y="2161489"/>
                  </a:lnTo>
                  <a:lnTo>
                    <a:pt x="1706245" y="2170836"/>
                  </a:lnTo>
                  <a:lnTo>
                    <a:pt x="1703539" y="2180259"/>
                  </a:lnTo>
                  <a:lnTo>
                    <a:pt x="1699044" y="2199055"/>
                  </a:lnTo>
                  <a:lnTo>
                    <a:pt x="1636331" y="2211108"/>
                  </a:lnTo>
                  <a:lnTo>
                    <a:pt x="1633232" y="2257272"/>
                  </a:lnTo>
                  <a:lnTo>
                    <a:pt x="1693506" y="2277592"/>
                  </a:lnTo>
                  <a:lnTo>
                    <a:pt x="1694421" y="2288197"/>
                  </a:lnTo>
                  <a:lnTo>
                    <a:pt x="1695665" y="2298789"/>
                  </a:lnTo>
                  <a:lnTo>
                    <a:pt x="1697291" y="2309380"/>
                  </a:lnTo>
                  <a:lnTo>
                    <a:pt x="1699374" y="2319972"/>
                  </a:lnTo>
                  <a:lnTo>
                    <a:pt x="1645983" y="2355113"/>
                  </a:lnTo>
                  <a:lnTo>
                    <a:pt x="1661147" y="2399182"/>
                  </a:lnTo>
                  <a:lnTo>
                    <a:pt x="1724520" y="2394394"/>
                  </a:lnTo>
                  <a:lnTo>
                    <a:pt x="1729054" y="2402903"/>
                  </a:lnTo>
                  <a:lnTo>
                    <a:pt x="1738871" y="2419807"/>
                  </a:lnTo>
                  <a:lnTo>
                    <a:pt x="1744167" y="2428138"/>
                  </a:lnTo>
                  <a:lnTo>
                    <a:pt x="1707984" y="2480487"/>
                  </a:lnTo>
                  <a:lnTo>
                    <a:pt x="1738287" y="2515654"/>
                  </a:lnTo>
                  <a:lnTo>
                    <a:pt x="1795500" y="2487409"/>
                  </a:lnTo>
                  <a:lnTo>
                    <a:pt x="1803628" y="2494254"/>
                  </a:lnTo>
                  <a:lnTo>
                    <a:pt x="1812023" y="2500833"/>
                  </a:lnTo>
                  <a:lnTo>
                    <a:pt x="1820684" y="2507157"/>
                  </a:lnTo>
                  <a:lnTo>
                    <a:pt x="1829612" y="2513228"/>
                  </a:lnTo>
                  <a:lnTo>
                    <a:pt x="1816519" y="2576639"/>
                  </a:lnTo>
                  <a:lnTo>
                    <a:pt x="1858200" y="2596959"/>
                  </a:lnTo>
                  <a:lnTo>
                    <a:pt x="1899881" y="2548013"/>
                  </a:lnTo>
                  <a:lnTo>
                    <a:pt x="1909229" y="2550998"/>
                  </a:lnTo>
                  <a:lnTo>
                    <a:pt x="1918690" y="2553678"/>
                  </a:lnTo>
                  <a:lnTo>
                    <a:pt x="1928215" y="2556027"/>
                  </a:lnTo>
                  <a:lnTo>
                    <a:pt x="1937778" y="2558008"/>
                  </a:lnTo>
                  <a:lnTo>
                    <a:pt x="1949488" y="2620721"/>
                  </a:lnTo>
                  <a:lnTo>
                    <a:pt x="1995665" y="2623820"/>
                  </a:lnTo>
                  <a:lnTo>
                    <a:pt x="2015985" y="2563545"/>
                  </a:lnTo>
                  <a:lnTo>
                    <a:pt x="2026627" y="2562631"/>
                  </a:lnTo>
                  <a:lnTo>
                    <a:pt x="2037295" y="2561425"/>
                  </a:lnTo>
                  <a:lnTo>
                    <a:pt x="2047900" y="2559901"/>
                  </a:lnTo>
                  <a:lnTo>
                    <a:pt x="2058365" y="2558008"/>
                  </a:lnTo>
                  <a:lnTo>
                    <a:pt x="2093506" y="2611069"/>
                  </a:lnTo>
                  <a:lnTo>
                    <a:pt x="2137575" y="2596248"/>
                  </a:lnTo>
                  <a:lnTo>
                    <a:pt x="2132787" y="2532532"/>
                  </a:lnTo>
                  <a:lnTo>
                    <a:pt x="2149767" y="2523261"/>
                  </a:lnTo>
                  <a:lnTo>
                    <a:pt x="2166531" y="2513228"/>
                  </a:lnTo>
                  <a:lnTo>
                    <a:pt x="2218880" y="2549067"/>
                  </a:lnTo>
                  <a:lnTo>
                    <a:pt x="2254046" y="2518765"/>
                  </a:lnTo>
                  <a:lnTo>
                    <a:pt x="2225802" y="2461552"/>
                  </a:lnTo>
                  <a:lnTo>
                    <a:pt x="2232622" y="2453424"/>
                  </a:lnTo>
                  <a:lnTo>
                    <a:pt x="2239200" y="2445029"/>
                  </a:lnTo>
                  <a:lnTo>
                    <a:pt x="2245537" y="2436368"/>
                  </a:lnTo>
                  <a:lnTo>
                    <a:pt x="2251621" y="2427440"/>
                  </a:lnTo>
                  <a:lnTo>
                    <a:pt x="2315032" y="2440533"/>
                  </a:lnTo>
                  <a:lnTo>
                    <a:pt x="2335352" y="2399182"/>
                  </a:lnTo>
                  <a:lnTo>
                    <a:pt x="2286406" y="2357170"/>
                  </a:lnTo>
                  <a:lnTo>
                    <a:pt x="2289378" y="2347836"/>
                  </a:lnTo>
                  <a:lnTo>
                    <a:pt x="2292058" y="2338413"/>
                  </a:lnTo>
                  <a:lnTo>
                    <a:pt x="2294407" y="2328976"/>
                  </a:lnTo>
                  <a:lnTo>
                    <a:pt x="2296401" y="2319604"/>
                  </a:lnTo>
                  <a:lnTo>
                    <a:pt x="2359101" y="2307894"/>
                  </a:lnTo>
                  <a:lnTo>
                    <a:pt x="2362212" y="2261387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9509757" y="2933700"/>
              <a:ext cx="2184400" cy="2153920"/>
            </a:xfrm>
            <a:custGeom>
              <a:avLst/>
              <a:gdLst/>
              <a:ahLst/>
              <a:cxnLst/>
              <a:rect l="l" t="t" r="r" b="b"/>
              <a:pathLst>
                <a:path w="2184400" h="2153920">
                  <a:moveTo>
                    <a:pt x="1098372" y="0"/>
                  </a:moveTo>
                  <a:lnTo>
                    <a:pt x="1037488" y="178092"/>
                  </a:lnTo>
                  <a:lnTo>
                    <a:pt x="1005726" y="180805"/>
                  </a:lnTo>
                  <a:lnTo>
                    <a:pt x="973982" y="184365"/>
                  </a:lnTo>
                  <a:lnTo>
                    <a:pt x="942237" y="188879"/>
                  </a:lnTo>
                  <a:lnTo>
                    <a:pt x="910475" y="194449"/>
                  </a:lnTo>
                  <a:lnTo>
                    <a:pt x="805192" y="37693"/>
                  </a:lnTo>
                  <a:lnTo>
                    <a:pt x="674128" y="82473"/>
                  </a:lnTo>
                  <a:lnTo>
                    <a:pt x="688593" y="269735"/>
                  </a:lnTo>
                  <a:lnTo>
                    <a:pt x="662480" y="283122"/>
                  </a:lnTo>
                  <a:lnTo>
                    <a:pt x="636839" y="297259"/>
                  </a:lnTo>
                  <a:lnTo>
                    <a:pt x="611768" y="312144"/>
                  </a:lnTo>
                  <a:lnTo>
                    <a:pt x="587362" y="327774"/>
                  </a:lnTo>
                  <a:lnTo>
                    <a:pt x="429501" y="220878"/>
                  </a:lnTo>
                  <a:lnTo>
                    <a:pt x="324129" y="310426"/>
                  </a:lnTo>
                  <a:lnTo>
                    <a:pt x="409879" y="479450"/>
                  </a:lnTo>
                  <a:lnTo>
                    <a:pt x="388760" y="503474"/>
                  </a:lnTo>
                  <a:lnTo>
                    <a:pt x="368709" y="528285"/>
                  </a:lnTo>
                  <a:lnTo>
                    <a:pt x="349625" y="553881"/>
                  </a:lnTo>
                  <a:lnTo>
                    <a:pt x="331406" y="580263"/>
                  </a:lnTo>
                  <a:lnTo>
                    <a:pt x="142493" y="541566"/>
                  </a:lnTo>
                  <a:lnTo>
                    <a:pt x="80505" y="664718"/>
                  </a:lnTo>
                  <a:lnTo>
                    <a:pt x="228155" y="787869"/>
                  </a:lnTo>
                  <a:lnTo>
                    <a:pt x="218797" y="815493"/>
                  </a:lnTo>
                  <a:lnTo>
                    <a:pt x="210708" y="843330"/>
                  </a:lnTo>
                  <a:lnTo>
                    <a:pt x="203606" y="871187"/>
                  </a:lnTo>
                  <a:lnTo>
                    <a:pt x="197205" y="898867"/>
                  </a:lnTo>
                  <a:lnTo>
                    <a:pt x="9309" y="934466"/>
                  </a:lnTo>
                  <a:lnTo>
                    <a:pt x="0" y="1070876"/>
                  </a:lnTo>
                  <a:lnTo>
                    <a:pt x="180619" y="1130909"/>
                  </a:lnTo>
                  <a:lnTo>
                    <a:pt x="183384" y="1162230"/>
                  </a:lnTo>
                  <a:lnTo>
                    <a:pt x="187105" y="1193533"/>
                  </a:lnTo>
                  <a:lnTo>
                    <a:pt x="191985" y="1224835"/>
                  </a:lnTo>
                  <a:lnTo>
                    <a:pt x="198221" y="1256157"/>
                  </a:lnTo>
                  <a:lnTo>
                    <a:pt x="38226" y="1359966"/>
                  </a:lnTo>
                  <a:lnTo>
                    <a:pt x="83642" y="1490192"/>
                  </a:lnTo>
                  <a:lnTo>
                    <a:pt x="273557" y="1476032"/>
                  </a:lnTo>
                  <a:lnTo>
                    <a:pt x="287136" y="1501161"/>
                  </a:lnTo>
                  <a:lnTo>
                    <a:pt x="301471" y="1526225"/>
                  </a:lnTo>
                  <a:lnTo>
                    <a:pt x="316565" y="1551123"/>
                  </a:lnTo>
                  <a:lnTo>
                    <a:pt x="332422" y="1575752"/>
                  </a:lnTo>
                  <a:lnTo>
                    <a:pt x="224002" y="1730413"/>
                  </a:lnTo>
                  <a:lnTo>
                    <a:pt x="314820" y="1834324"/>
                  </a:lnTo>
                  <a:lnTo>
                    <a:pt x="486232" y="1750860"/>
                  </a:lnTo>
                  <a:lnTo>
                    <a:pt x="510596" y="1771050"/>
                  </a:lnTo>
                  <a:lnTo>
                    <a:pt x="535760" y="1790493"/>
                  </a:lnTo>
                  <a:lnTo>
                    <a:pt x="561721" y="1809188"/>
                  </a:lnTo>
                  <a:lnTo>
                    <a:pt x="588479" y="1827136"/>
                  </a:lnTo>
                  <a:lnTo>
                    <a:pt x="549236" y="2014512"/>
                  </a:lnTo>
                  <a:lnTo>
                    <a:pt x="674128" y="2074545"/>
                  </a:lnTo>
                  <a:lnTo>
                    <a:pt x="799033" y="1929955"/>
                  </a:lnTo>
                  <a:lnTo>
                    <a:pt x="827057" y="1938746"/>
                  </a:lnTo>
                  <a:lnTo>
                    <a:pt x="855395" y="1946656"/>
                  </a:lnTo>
                  <a:lnTo>
                    <a:pt x="883943" y="1953594"/>
                  </a:lnTo>
                  <a:lnTo>
                    <a:pt x="912596" y="1959470"/>
                  </a:lnTo>
                  <a:lnTo>
                    <a:pt x="947686" y="2144750"/>
                  </a:lnTo>
                  <a:lnTo>
                    <a:pt x="1086027" y="2153920"/>
                  </a:lnTo>
                  <a:lnTo>
                    <a:pt x="1146911" y="1975827"/>
                  </a:lnTo>
                  <a:lnTo>
                    <a:pt x="1178821" y="1973114"/>
                  </a:lnTo>
                  <a:lnTo>
                    <a:pt x="1210805" y="1969554"/>
                  </a:lnTo>
                  <a:lnTo>
                    <a:pt x="1242598" y="1965040"/>
                  </a:lnTo>
                  <a:lnTo>
                    <a:pt x="1273936" y="1959470"/>
                  </a:lnTo>
                  <a:lnTo>
                    <a:pt x="1379207" y="2116226"/>
                  </a:lnTo>
                  <a:lnTo>
                    <a:pt x="1511287" y="2072449"/>
                  </a:lnTo>
                  <a:lnTo>
                    <a:pt x="1496923" y="1884184"/>
                  </a:lnTo>
                  <a:lnTo>
                    <a:pt x="1522412" y="1870813"/>
                  </a:lnTo>
                  <a:lnTo>
                    <a:pt x="1547831" y="1856784"/>
                  </a:lnTo>
                  <a:lnTo>
                    <a:pt x="1573079" y="1842193"/>
                  </a:lnTo>
                  <a:lnTo>
                    <a:pt x="1598053" y="1827136"/>
                  </a:lnTo>
                  <a:lnTo>
                    <a:pt x="1754898" y="1933041"/>
                  </a:lnTo>
                  <a:lnTo>
                    <a:pt x="1860283" y="1843493"/>
                  </a:lnTo>
                  <a:lnTo>
                    <a:pt x="1775637" y="1674469"/>
                  </a:lnTo>
                  <a:lnTo>
                    <a:pt x="1796116" y="1650445"/>
                  </a:lnTo>
                  <a:lnTo>
                    <a:pt x="1815836" y="1625634"/>
                  </a:lnTo>
                  <a:lnTo>
                    <a:pt x="1834798" y="1600038"/>
                  </a:lnTo>
                  <a:lnTo>
                    <a:pt x="1853006" y="1573657"/>
                  </a:lnTo>
                  <a:lnTo>
                    <a:pt x="2043023" y="1612353"/>
                  </a:lnTo>
                  <a:lnTo>
                    <a:pt x="2103907" y="1490192"/>
                  </a:lnTo>
                  <a:lnTo>
                    <a:pt x="1957260" y="1366050"/>
                  </a:lnTo>
                  <a:lnTo>
                    <a:pt x="1966179" y="1338426"/>
                  </a:lnTo>
                  <a:lnTo>
                    <a:pt x="1974203" y="1310589"/>
                  </a:lnTo>
                  <a:lnTo>
                    <a:pt x="1981240" y="1282732"/>
                  </a:lnTo>
                  <a:lnTo>
                    <a:pt x="1987194" y="1255052"/>
                  </a:lnTo>
                  <a:lnTo>
                    <a:pt x="2175103" y="1220457"/>
                  </a:lnTo>
                  <a:lnTo>
                    <a:pt x="2184400" y="1083043"/>
                  </a:lnTo>
                  <a:lnTo>
                    <a:pt x="2003780" y="1023010"/>
                  </a:lnTo>
                  <a:lnTo>
                    <a:pt x="2001037" y="991689"/>
                  </a:lnTo>
                  <a:lnTo>
                    <a:pt x="1997425" y="960386"/>
                  </a:lnTo>
                  <a:lnTo>
                    <a:pt x="1992845" y="929084"/>
                  </a:lnTo>
                  <a:lnTo>
                    <a:pt x="1987194" y="897763"/>
                  </a:lnTo>
                  <a:lnTo>
                    <a:pt x="2146173" y="793953"/>
                  </a:lnTo>
                  <a:lnTo>
                    <a:pt x="2101773" y="664718"/>
                  </a:lnTo>
                  <a:lnTo>
                    <a:pt x="1910841" y="677887"/>
                  </a:lnTo>
                  <a:lnTo>
                    <a:pt x="1897442" y="652774"/>
                  </a:lnTo>
                  <a:lnTo>
                    <a:pt x="1883481" y="627819"/>
                  </a:lnTo>
                  <a:lnTo>
                    <a:pt x="1868742" y="603219"/>
                  </a:lnTo>
                  <a:lnTo>
                    <a:pt x="1853006" y="579170"/>
                  </a:lnTo>
                  <a:lnTo>
                    <a:pt x="1960397" y="423506"/>
                  </a:lnTo>
                  <a:lnTo>
                    <a:pt x="1869592" y="319595"/>
                  </a:lnTo>
                  <a:lnTo>
                    <a:pt x="1698167" y="404164"/>
                  </a:lnTo>
                  <a:lnTo>
                    <a:pt x="1673805" y="383335"/>
                  </a:lnTo>
                  <a:lnTo>
                    <a:pt x="1648645" y="363564"/>
                  </a:lnTo>
                  <a:lnTo>
                    <a:pt x="1622688" y="344748"/>
                  </a:lnTo>
                  <a:lnTo>
                    <a:pt x="1595932" y="326783"/>
                  </a:lnTo>
                  <a:lnTo>
                    <a:pt x="1635163" y="139407"/>
                  </a:lnTo>
                  <a:lnTo>
                    <a:pt x="1511287" y="79375"/>
                  </a:lnTo>
                  <a:lnTo>
                    <a:pt x="1385379" y="223964"/>
                  </a:lnTo>
                  <a:lnTo>
                    <a:pt x="1357365" y="215173"/>
                  </a:lnTo>
                  <a:lnTo>
                    <a:pt x="1329137" y="207264"/>
                  </a:lnTo>
                  <a:lnTo>
                    <a:pt x="1300890" y="200325"/>
                  </a:lnTo>
                  <a:lnTo>
                    <a:pt x="1272819" y="194449"/>
                  </a:lnTo>
                  <a:lnTo>
                    <a:pt x="1237729" y="9169"/>
                  </a:lnTo>
                  <a:lnTo>
                    <a:pt x="1098372" y="0"/>
                  </a:lnTo>
                  <a:close/>
                </a:path>
              </a:pathLst>
            </a:custGeom>
            <a:solidFill>
              <a:srgbClr val="B3E2F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72979" y="3276599"/>
              <a:ext cx="1498600" cy="1475739"/>
            </a:xfrm>
            <a:prstGeom prst="rect">
              <a:avLst/>
            </a:prstGeom>
          </p:spPr>
        </p:pic>
      </p:grpSp>
      <p:pic>
        <p:nvPicPr>
          <p:cNvPr id="28" name="object 2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13690" y="5500370"/>
            <a:ext cx="11501120" cy="645160"/>
          </a:xfrm>
          <a:prstGeom prst="rect">
            <a:avLst/>
          </a:prstGeom>
        </p:spPr>
      </p:pic>
      <p:sp>
        <p:nvSpPr>
          <p:cNvPr id="29" name="object 29" descr=""/>
          <p:cNvSpPr txBox="1"/>
          <p:nvPr/>
        </p:nvSpPr>
        <p:spPr>
          <a:xfrm>
            <a:off x="313690" y="5500370"/>
            <a:ext cx="11501120" cy="645160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wrap="square" lIns="0" tIns="38100" rIns="0" bIns="0" rtlCol="0" vert="horz">
            <a:spAutoFit/>
          </a:bodyPr>
          <a:lstStyle/>
          <a:p>
            <a:pPr marL="631825" marR="148590" indent="-478155">
              <a:lnSpc>
                <a:spcPct val="100000"/>
              </a:lnSpc>
              <a:spcBef>
                <a:spcPts val="300"/>
              </a:spcBef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teoría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Juegos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enseña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que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elección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marco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regulatorio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adecuado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cada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sector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puede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prescindir</a:t>
            </a:r>
            <a:r>
              <a:rPr dirty="0" sz="18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análisis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los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comportamientos</a:t>
            </a:r>
            <a:r>
              <a:rPr dirty="0" sz="18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estratégicos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8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dirty="0" sz="18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empresas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que</a:t>
            </a:r>
            <a:r>
              <a:rPr dirty="0" sz="18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él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operan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0162361" y="3447731"/>
            <a:ext cx="918844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La </a:t>
            </a:r>
            <a:r>
              <a:rPr dirty="0" sz="1200" spc="-10" b="1">
                <a:latin typeface="Arial"/>
                <a:cs typeface="Arial"/>
              </a:rPr>
              <a:t>fiabilidad </a:t>
            </a:r>
            <a:r>
              <a:rPr dirty="0" sz="1200" spc="-25" b="1">
                <a:latin typeface="Arial"/>
                <a:cs typeface="Arial"/>
              </a:rPr>
              <a:t>del </a:t>
            </a:r>
            <a:r>
              <a:rPr dirty="0" sz="1200" spc="-10" b="1">
                <a:latin typeface="Arial"/>
                <a:cs typeface="Arial"/>
              </a:rPr>
              <a:t>suministro eléctrico </a:t>
            </a:r>
            <a:r>
              <a:rPr dirty="0" sz="1200" b="1">
                <a:latin typeface="Arial"/>
                <a:cs typeface="Arial"/>
              </a:rPr>
              <a:t>como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20" b="1">
                <a:latin typeface="Arial"/>
                <a:cs typeface="Arial"/>
              </a:rPr>
              <a:t>bien </a:t>
            </a:r>
            <a:r>
              <a:rPr dirty="0" sz="1200" spc="-10" b="1">
                <a:latin typeface="Arial"/>
                <a:cs typeface="Arial"/>
              </a:rPr>
              <a:t>público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Company>Enel</Company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Virguez Ortiz, Edil Miley, Enel Colombia</dc:creator>
  <dc:title>Hello</dc:title>
  <dcterms:created xsi:type="dcterms:W3CDTF">2025-05-15T11:46:07Z</dcterms:created>
  <dcterms:modified xsi:type="dcterms:W3CDTF">2025-05-15T11:46:07Z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2021-10-27T00:00:00Z</vt:filetime>
  </property>
  <property fmtid="{D5CDD505-2E9C-101B-9397-08002B2CF9AE}" pid="3" name="Creator">
    <vt:lpwstr>Acrobat PDFMaker 21 para PowerPoint</vt:lpwstr>
  </property>
  <property fmtid="{D5CDD505-2E9C-101B-9397-08002B2CF9AE}" pid="4" name="LastSaved">
    <vt:filetime>2025-05-15T00:00:00Z</vt:filetime>
  </property>
  <property fmtid="{D5CDD505-2E9C-101B-9397-08002B2CF9AE}" pid="5" name="Producer">
    <vt:lpwstr>Adobe PDF Library 21.7.131</vt:lpwstr>
  </property>
</Properties>
</file>